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9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9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9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9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9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2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3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3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3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4"/>
  </p:notesMasterIdLst>
  <p:sldIdLst>
    <p:sldId id="893" r:id="rId3"/>
    <p:sldId id="599" r:id="rId4"/>
    <p:sldId id="385" r:id="rId5"/>
    <p:sldId id="386" r:id="rId6"/>
    <p:sldId id="484" r:id="rId7"/>
    <p:sldId id="387" r:id="rId8"/>
    <p:sldId id="485" r:id="rId9"/>
    <p:sldId id="540" r:id="rId10"/>
    <p:sldId id="388" r:id="rId11"/>
    <p:sldId id="541" r:id="rId12"/>
    <p:sldId id="390" r:id="rId13"/>
    <p:sldId id="391" r:id="rId14"/>
    <p:sldId id="542" r:id="rId15"/>
    <p:sldId id="392" r:id="rId16"/>
    <p:sldId id="543" r:id="rId17"/>
    <p:sldId id="296" r:id="rId18"/>
    <p:sldId id="394" r:id="rId19"/>
    <p:sldId id="486" r:id="rId20"/>
    <p:sldId id="440" r:id="rId21"/>
    <p:sldId id="534" r:id="rId22"/>
    <p:sldId id="506" r:id="rId23"/>
    <p:sldId id="544" r:id="rId24"/>
    <p:sldId id="537" r:id="rId25"/>
    <p:sldId id="404" r:id="rId26"/>
    <p:sldId id="449" r:id="rId27"/>
    <p:sldId id="297" r:id="rId28"/>
    <p:sldId id="487" r:id="rId29"/>
    <p:sldId id="533" r:id="rId30"/>
    <p:sldId id="396" r:id="rId31"/>
    <p:sldId id="427" r:id="rId32"/>
    <p:sldId id="490" r:id="rId33"/>
    <p:sldId id="397" r:id="rId34"/>
    <p:sldId id="398" r:id="rId35"/>
    <p:sldId id="436" r:id="rId36"/>
    <p:sldId id="492" r:id="rId37"/>
    <p:sldId id="437" r:id="rId38"/>
    <p:sldId id="493" r:id="rId39"/>
    <p:sldId id="298" r:id="rId40"/>
    <p:sldId id="399" r:id="rId41"/>
    <p:sldId id="545" r:id="rId42"/>
    <p:sldId id="403" r:id="rId43"/>
    <p:sldId id="529" r:id="rId44"/>
    <p:sldId id="528" r:id="rId45"/>
    <p:sldId id="464" r:id="rId46"/>
    <p:sldId id="299" r:id="rId47"/>
    <p:sldId id="402" r:id="rId48"/>
    <p:sldId id="509" r:id="rId49"/>
    <p:sldId id="434" r:id="rId50"/>
    <p:sldId id="510" r:id="rId51"/>
    <p:sldId id="532" r:id="rId52"/>
    <p:sldId id="530" r:id="rId53"/>
    <p:sldId id="538" r:id="rId54"/>
    <p:sldId id="411" r:id="rId55"/>
    <p:sldId id="300" r:id="rId56"/>
    <p:sldId id="412" r:id="rId57"/>
    <p:sldId id="511" r:id="rId58"/>
    <p:sldId id="419" r:id="rId59"/>
    <p:sldId id="421" r:id="rId60"/>
    <p:sldId id="422" r:id="rId61"/>
    <p:sldId id="301" r:id="rId62"/>
    <p:sldId id="401" r:id="rId63"/>
    <p:sldId id="426" r:id="rId64"/>
    <p:sldId id="546" r:id="rId65"/>
    <p:sldId id="429" r:id="rId66"/>
    <p:sldId id="491" r:id="rId67"/>
    <p:sldId id="514" r:id="rId68"/>
    <p:sldId id="302" r:id="rId69"/>
    <p:sldId id="416" r:id="rId70"/>
    <p:sldId id="547" r:id="rId71"/>
    <p:sldId id="488" r:id="rId72"/>
    <p:sldId id="515" r:id="rId73"/>
    <p:sldId id="432" r:id="rId74"/>
    <p:sldId id="536" r:id="rId75"/>
    <p:sldId id="539" r:id="rId76"/>
    <p:sldId id="516" r:id="rId77"/>
    <p:sldId id="433" r:id="rId78"/>
    <p:sldId id="303" r:id="rId79"/>
    <p:sldId id="454" r:id="rId80"/>
    <p:sldId id="495" r:id="rId81"/>
    <p:sldId id="525" r:id="rId82"/>
    <p:sldId id="479" r:id="rId83"/>
    <p:sldId id="455" r:id="rId84"/>
    <p:sldId id="523" r:id="rId85"/>
    <p:sldId id="304" r:id="rId86"/>
    <p:sldId id="442" r:id="rId87"/>
    <p:sldId id="443" r:id="rId88"/>
    <p:sldId id="474" r:id="rId89"/>
    <p:sldId id="438" r:id="rId90"/>
    <p:sldId id="522" r:id="rId91"/>
    <p:sldId id="305" r:id="rId92"/>
    <p:sldId id="482" r:id="rId93"/>
    <p:sldId id="577" r:id="rId94"/>
    <p:sldId id="566" r:id="rId95"/>
    <p:sldId id="553" r:id="rId96"/>
    <p:sldId id="554" r:id="rId97"/>
    <p:sldId id="549" r:id="rId98"/>
    <p:sldId id="578" r:id="rId99"/>
    <p:sldId id="552" r:id="rId100"/>
    <p:sldId id="574" r:id="rId101"/>
    <p:sldId id="558" r:id="rId102"/>
    <p:sldId id="308" r:id="rId103"/>
    <p:sldId id="508" r:id="rId104"/>
    <p:sldId id="561" r:id="rId105"/>
    <p:sldId id="567" r:id="rId106"/>
    <p:sldId id="579" r:id="rId107"/>
    <p:sldId id="562" r:id="rId108"/>
    <p:sldId id="563" r:id="rId109"/>
    <p:sldId id="560" r:id="rId110"/>
    <p:sldId id="580" r:id="rId111"/>
    <p:sldId id="581" r:id="rId112"/>
    <p:sldId id="309" r:id="rId113"/>
    <p:sldId id="507" r:id="rId114"/>
    <p:sldId id="582" r:id="rId115"/>
    <p:sldId id="583" r:id="rId116"/>
    <p:sldId id="565" r:id="rId117"/>
    <p:sldId id="512" r:id="rId118"/>
    <p:sldId id="584" r:id="rId119"/>
    <p:sldId id="585" r:id="rId120"/>
    <p:sldId id="310" r:id="rId121"/>
    <p:sldId id="568" r:id="rId122"/>
    <p:sldId id="575" r:id="rId123"/>
    <p:sldId id="569" r:id="rId124"/>
    <p:sldId id="586" r:id="rId125"/>
    <p:sldId id="520" r:id="rId126"/>
    <p:sldId id="587" r:id="rId127"/>
    <p:sldId id="517" r:id="rId128"/>
    <p:sldId id="576" r:id="rId129"/>
    <p:sldId id="312" r:id="rId130"/>
    <p:sldId id="588" r:id="rId131"/>
    <p:sldId id="589" r:id="rId132"/>
    <p:sldId id="590" r:id="rId133"/>
    <p:sldId id="483" r:id="rId134"/>
    <p:sldId id="591" r:id="rId135"/>
    <p:sldId id="592" r:id="rId136"/>
    <p:sldId id="593" r:id="rId137"/>
    <p:sldId id="594" r:id="rId138"/>
    <p:sldId id="595" r:id="rId139"/>
    <p:sldId id="494" r:id="rId140"/>
    <p:sldId id="596" r:id="rId141"/>
    <p:sldId id="597" r:id="rId142"/>
    <p:sldId id="598"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95033" autoAdjust="0"/>
  </p:normalViewPr>
  <p:slideViewPr>
    <p:cSldViewPr snapToGrid="0">
      <p:cViewPr varScale="1">
        <p:scale>
          <a:sx n="69" d="100"/>
          <a:sy n="69" d="100"/>
        </p:scale>
        <p:origin x="810"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67.xml"/><Relationship Id="rId3" Type="http://schemas.openxmlformats.org/officeDocument/2006/relationships/slide" Target="../slides/slide26.xml"/><Relationship Id="rId7" Type="http://schemas.openxmlformats.org/officeDocument/2006/relationships/slide" Target="../slides/slide60.xml"/><Relationship Id="rId2" Type="http://schemas.openxmlformats.org/officeDocument/2006/relationships/slide" Target="../slides/slide16.xml"/><Relationship Id="rId1" Type="http://schemas.openxmlformats.org/officeDocument/2006/relationships/slide" Target="../slides/slide2.xml"/><Relationship Id="rId6" Type="http://schemas.openxmlformats.org/officeDocument/2006/relationships/slide" Target="../slides/slide54.xml"/><Relationship Id="rId5" Type="http://schemas.openxmlformats.org/officeDocument/2006/relationships/slide" Target="../slides/slide45.xml"/><Relationship Id="rId10" Type="http://schemas.openxmlformats.org/officeDocument/2006/relationships/slide" Target="../slides/slide84.xml"/><Relationship Id="rId4" Type="http://schemas.openxmlformats.org/officeDocument/2006/relationships/slide" Target="../slides/slide38.xml"/><Relationship Id="rId9" Type="http://schemas.openxmlformats.org/officeDocument/2006/relationships/slide" Target="../slides/slide77.xml"/></Relationships>
</file>

<file path=ppt/diagrams/_rels/data2.xml.rels><?xml version="1.0" encoding="UTF-8" standalone="yes"?>
<Relationships xmlns="http://schemas.openxmlformats.org/package/2006/relationships"><Relationship Id="rId3" Type="http://schemas.openxmlformats.org/officeDocument/2006/relationships/slide" Target="../slides/slide111.xml"/><Relationship Id="rId2" Type="http://schemas.openxmlformats.org/officeDocument/2006/relationships/slide" Target="../slides/slide101.xml"/><Relationship Id="rId1" Type="http://schemas.openxmlformats.org/officeDocument/2006/relationships/slide" Target="../slides/slide90.xml"/><Relationship Id="rId4" Type="http://schemas.openxmlformats.org/officeDocument/2006/relationships/slide" Target="../slides/slide119.xml"/></Relationships>
</file>

<file path=ppt/diagrams/_rels/data3.xml.rels><?xml version="1.0" encoding="UTF-8" standalone="yes"?>
<Relationships xmlns="http://schemas.openxmlformats.org/package/2006/relationships"><Relationship Id="rId1" Type="http://schemas.openxmlformats.org/officeDocument/2006/relationships/slide" Target="../slides/slide1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3FC52-D469-44C9-8507-7FE02DA4D78A}"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E7AF3908-8732-4F54-A538-E3AE8E033722}">
      <dgm:prSet phldrT="[Text]" custT="1"/>
      <dgm:spPr/>
      <dgm:t>
        <a:bodyPr/>
        <a:lstStyle/>
        <a:p>
          <a:pPr algn="ctr"/>
          <a:r>
            <a:rPr lang="en-US" sz="2000" b="1" dirty="0">
              <a:solidFill>
                <a:schemeClr val="tx1"/>
              </a:solidFill>
            </a:rPr>
            <a:t>HTML</a:t>
          </a:r>
          <a:endParaRPr lang="en-IN" sz="2000" b="1" dirty="0">
            <a:solidFill>
              <a:schemeClr val="tx1"/>
            </a:solidFill>
          </a:endParaRPr>
        </a:p>
      </dgm:t>
    </dgm:pt>
    <dgm:pt modelId="{CADFD5F3-7DEA-4D15-96FF-D0089CBEFAC8}" type="parTrans" cxnId="{DB6E60AD-2253-4E65-8EEE-79EF843B8BA2}">
      <dgm:prSet/>
      <dgm:spPr/>
      <dgm:t>
        <a:bodyPr/>
        <a:lstStyle/>
        <a:p>
          <a:pPr algn="l"/>
          <a:endParaRPr lang="en-IN" sz="1600"/>
        </a:p>
      </dgm:t>
    </dgm:pt>
    <dgm:pt modelId="{E94FB6A7-1E59-425F-AAC5-CCD62BB90B02}" type="sibTrans" cxnId="{DB6E60AD-2253-4E65-8EEE-79EF843B8BA2}">
      <dgm:prSet/>
      <dgm:spPr/>
      <dgm:t>
        <a:bodyPr/>
        <a:lstStyle/>
        <a:p>
          <a:pPr algn="l"/>
          <a:endParaRPr lang="en-IN" sz="1600"/>
        </a:p>
      </dgm:t>
    </dgm:pt>
    <dgm:pt modelId="{FDF1C9B5-20BB-4222-8433-F6D5DE350BF7}">
      <dgm:prSet phldrT="[Text]" custT="1"/>
      <dgm:spPr/>
      <dgm:t>
        <a:bodyPr/>
        <a:lstStyle/>
        <a:p>
          <a:pPr algn="l"/>
          <a:r>
            <a:rPr lang="en-IN" sz="1600" b="0" i="0" u="none" dirty="0">
              <a:hlinkClick xmlns:r="http://schemas.openxmlformats.org/officeDocument/2006/relationships" r:id="rId1" action="ppaction://hlinksldjump"/>
            </a:rPr>
            <a:t>1. Basics &amp; Document Structure</a:t>
          </a:r>
          <a:endParaRPr lang="en-IN" sz="1600" dirty="0"/>
        </a:p>
      </dgm:t>
    </dgm:pt>
    <dgm:pt modelId="{5A675A51-B28A-4B79-9B11-3D73B8A681EF}" type="parTrans" cxnId="{39E00ABF-FAA7-4E11-A7A5-64DBE7D9C0BD}">
      <dgm:prSet/>
      <dgm:spPr/>
      <dgm:t>
        <a:bodyPr/>
        <a:lstStyle/>
        <a:p>
          <a:pPr algn="l"/>
          <a:endParaRPr lang="en-IN" sz="1600"/>
        </a:p>
      </dgm:t>
    </dgm:pt>
    <dgm:pt modelId="{A49EAFB9-1098-4AED-AE90-7137862522CB}" type="sibTrans" cxnId="{39E00ABF-FAA7-4E11-A7A5-64DBE7D9C0BD}">
      <dgm:prSet/>
      <dgm:spPr/>
      <dgm:t>
        <a:bodyPr/>
        <a:lstStyle/>
        <a:p>
          <a:pPr algn="l"/>
          <a:endParaRPr lang="en-IN" sz="1600"/>
        </a:p>
      </dgm:t>
    </dgm:pt>
    <dgm:pt modelId="{4ACA1691-A126-4B9B-BC6E-83134C884CB3}">
      <dgm:prSet custT="1"/>
      <dgm:spPr/>
      <dgm:t>
        <a:bodyPr/>
        <a:lstStyle/>
        <a:p>
          <a:pPr algn="l"/>
          <a:r>
            <a:rPr lang="en-IN" sz="1600" b="0" i="0" u="none" dirty="0">
              <a:hlinkClick xmlns:r="http://schemas.openxmlformats.org/officeDocument/2006/relationships" r:id="rId2" action="ppaction://hlinksldjump"/>
            </a:rPr>
            <a:t>2. HTML Elements &amp; Tags – Part I</a:t>
          </a:r>
          <a:endParaRPr lang="en-IN" sz="1600"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E3DBAD5-AB4D-42CB-AEF6-4201E0B79988}" type="parTrans" cxnId="{10E748A0-0387-488A-9011-C40E94AC677E}">
      <dgm:prSet/>
      <dgm:spPr/>
      <dgm:t>
        <a:bodyPr/>
        <a:lstStyle/>
        <a:p>
          <a:pPr algn="l"/>
          <a:endParaRPr lang="en-IN" sz="1600"/>
        </a:p>
      </dgm:t>
    </dgm:pt>
    <dgm:pt modelId="{E4972852-F23E-4331-BA1F-CA0D501E2B00}" type="sibTrans" cxnId="{10E748A0-0387-488A-9011-C40E94AC677E}">
      <dgm:prSet/>
      <dgm:spPr/>
      <dgm:t>
        <a:bodyPr/>
        <a:lstStyle/>
        <a:p>
          <a:pPr algn="l"/>
          <a:endParaRPr lang="en-IN" sz="1600"/>
        </a:p>
      </dgm:t>
    </dgm:pt>
    <dgm:pt modelId="{CE95125E-0CC0-4B22-A5C7-324E0FD5BE3A}">
      <dgm:prSet custT="1"/>
      <dgm:spPr/>
      <dgm:t>
        <a:bodyPr/>
        <a:lstStyle/>
        <a:p>
          <a:pPr algn="l"/>
          <a:r>
            <a:rPr lang="en-US" sz="1600" b="0" i="0" u="none" dirty="0">
              <a:hlinkClick xmlns:r="http://schemas.openxmlformats.org/officeDocument/2006/relationships" r:id="rId3" action="ppaction://hlinksldjump"/>
            </a:rPr>
            <a:t>3. </a:t>
          </a:r>
          <a:r>
            <a:rPr lang="en-US" sz="1600" b="0" i="0" u="none" dirty="0">
              <a:solidFill>
                <a:schemeClr val="tx1"/>
              </a:solidFill>
              <a:hlinkClick xmlns:r="http://schemas.openxmlformats.org/officeDocument/2006/relationships" r:id="rId3" action="ppaction://hlinksldjump"/>
            </a:rPr>
            <a:t>HTML Elements &amp; Tags – Part II</a:t>
          </a:r>
          <a:endParaRPr lang="en-IN" sz="1600" dirty="0">
            <a:solidFill>
              <a:schemeClr val="tx1"/>
            </a:solidFill>
          </a:endParaRPr>
        </a:p>
      </dgm:t>
    </dgm:pt>
    <dgm:pt modelId="{618DFA1A-44EA-43EB-847C-AE0D0025C340}" type="parTrans" cxnId="{C03DB9BE-36A9-4C7F-83F1-22F9C1FB6701}">
      <dgm:prSet/>
      <dgm:spPr/>
      <dgm:t>
        <a:bodyPr/>
        <a:lstStyle/>
        <a:p>
          <a:pPr algn="l"/>
          <a:endParaRPr lang="en-IN" sz="1600"/>
        </a:p>
      </dgm:t>
    </dgm:pt>
    <dgm:pt modelId="{1EF8DA9A-DEA3-4048-8150-9611E2623779}" type="sibTrans" cxnId="{C03DB9BE-36A9-4C7F-83F1-22F9C1FB6701}">
      <dgm:prSet/>
      <dgm:spPr/>
      <dgm:t>
        <a:bodyPr/>
        <a:lstStyle/>
        <a:p>
          <a:pPr algn="l"/>
          <a:endParaRPr lang="en-IN" sz="1600"/>
        </a:p>
      </dgm:t>
    </dgm:pt>
    <dgm:pt modelId="{0E9613D4-11A4-4FD9-BBA1-674D72201544}">
      <dgm:prSet custT="1"/>
      <dgm:spPr/>
      <dgm:t>
        <a:bodyPr/>
        <a:lstStyle/>
        <a:p>
          <a:pPr algn="l"/>
          <a:r>
            <a:rPr lang="en-IN" sz="1600" b="0" i="0" u="none" dirty="0">
              <a:hlinkClick xmlns:r="http://schemas.openxmlformats.org/officeDocument/2006/relationships" r:id="rId4" action="ppaction://hlinksldjump"/>
            </a:rPr>
            <a:t>4. HTML Attributes</a:t>
          </a:r>
          <a:endParaRPr lang="en-IN" sz="1600" dirty="0"/>
        </a:p>
      </dgm:t>
    </dgm:pt>
    <dgm:pt modelId="{614D5851-33C7-4214-B79D-4C09B4149864}" type="parTrans" cxnId="{BFDA7F8F-0867-460E-9EDE-10DC10D63876}">
      <dgm:prSet/>
      <dgm:spPr/>
      <dgm:t>
        <a:bodyPr/>
        <a:lstStyle/>
        <a:p>
          <a:pPr algn="l"/>
          <a:endParaRPr lang="en-IN" sz="1600"/>
        </a:p>
      </dgm:t>
    </dgm:pt>
    <dgm:pt modelId="{86C4D3EF-ED4A-4334-BAFD-8C0D0A20637F}" type="sibTrans" cxnId="{BFDA7F8F-0867-460E-9EDE-10DC10D63876}">
      <dgm:prSet/>
      <dgm:spPr/>
      <dgm:t>
        <a:bodyPr/>
        <a:lstStyle/>
        <a:p>
          <a:pPr algn="l"/>
          <a:endParaRPr lang="en-IN" sz="1600"/>
        </a:p>
      </dgm:t>
    </dgm:pt>
    <dgm:pt modelId="{43D6B4F2-85D7-4C08-8EAF-3B96B0C5C710}">
      <dgm:prSet custT="1"/>
      <dgm:spPr/>
      <dgm:t>
        <a:bodyPr/>
        <a:lstStyle/>
        <a:p>
          <a:pPr algn="l"/>
          <a:r>
            <a:rPr lang="en-IN" sz="1600" b="0" i="0" u="none" dirty="0">
              <a:hlinkClick xmlns:r="http://schemas.openxmlformats.org/officeDocument/2006/relationships" r:id="rId5" action="ppaction://hlinksldjump"/>
            </a:rPr>
            <a:t>5. HTML Links &amp; Navigation</a:t>
          </a:r>
          <a:endParaRPr lang="en-IN" sz="1600"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B7043032-4F7B-4DA6-8BBC-D7B20F573A6E}" type="parTrans" cxnId="{4043FF17-0866-4543-BD5C-F05BCBC72490}">
      <dgm:prSet/>
      <dgm:spPr/>
      <dgm:t>
        <a:bodyPr/>
        <a:lstStyle/>
        <a:p>
          <a:pPr algn="l"/>
          <a:endParaRPr lang="en-IN" sz="1600"/>
        </a:p>
      </dgm:t>
    </dgm:pt>
    <dgm:pt modelId="{0702615C-224D-4A46-8A35-FEAC2B88F802}" type="sibTrans" cxnId="{4043FF17-0866-4543-BD5C-F05BCBC72490}">
      <dgm:prSet/>
      <dgm:spPr/>
      <dgm:t>
        <a:bodyPr/>
        <a:lstStyle/>
        <a:p>
          <a:pPr algn="l"/>
          <a:endParaRPr lang="en-IN" sz="1600"/>
        </a:p>
      </dgm:t>
    </dgm:pt>
    <dgm:pt modelId="{DC0EC91B-9C2B-4A7E-8F39-6B8F44DF809F}">
      <dgm:prSet custT="1"/>
      <dgm:spPr/>
      <dgm:t>
        <a:bodyPr/>
        <a:lstStyle/>
        <a:p>
          <a:pPr algn="l"/>
          <a:r>
            <a:rPr lang="en-IN" sz="1600" b="0" i="0" u="none" dirty="0">
              <a:hlinkClick xmlns:r="http://schemas.openxmlformats.org/officeDocument/2006/relationships" r:id="rId6" action="ppaction://hlinksldjump"/>
            </a:rPr>
            <a:t>6. HTML Lists &amp; Tables</a:t>
          </a:r>
          <a:endParaRPr lang="en-IN" sz="1600" dirty="0"/>
        </a:p>
      </dgm:t>
    </dgm:pt>
    <dgm:pt modelId="{02907A44-3C7B-4240-B5D4-C0DD55D4DBEA}" type="parTrans" cxnId="{711F00B1-B2D3-417F-8D3F-CD570C16ADFF}">
      <dgm:prSet/>
      <dgm:spPr/>
      <dgm:t>
        <a:bodyPr/>
        <a:lstStyle/>
        <a:p>
          <a:pPr algn="l"/>
          <a:endParaRPr lang="en-IN" sz="1600"/>
        </a:p>
      </dgm:t>
    </dgm:pt>
    <dgm:pt modelId="{9ECC0B6F-47FA-45E3-9329-C8F5CB40723C}" type="sibTrans" cxnId="{711F00B1-B2D3-417F-8D3F-CD570C16ADFF}">
      <dgm:prSet/>
      <dgm:spPr/>
      <dgm:t>
        <a:bodyPr/>
        <a:lstStyle/>
        <a:p>
          <a:pPr algn="l"/>
          <a:endParaRPr lang="en-IN" sz="1600"/>
        </a:p>
      </dgm:t>
    </dgm:pt>
    <dgm:pt modelId="{B3EF6C94-752C-4C12-A68E-37AB4B27B4DA}">
      <dgm:prSet custT="1"/>
      <dgm:spPr/>
      <dgm:t>
        <a:bodyPr/>
        <a:lstStyle/>
        <a:p>
          <a:pPr algn="l"/>
          <a:r>
            <a:rPr lang="en-IN" sz="1600" b="0" i="0" u="none" dirty="0">
              <a:hlinkClick xmlns:r="http://schemas.openxmlformats.org/officeDocument/2006/relationships" r:id="rId7" action="ppaction://hlinksldjump"/>
            </a:rPr>
            <a:t>7. HTML Images &amp; Multimedia</a:t>
          </a:r>
          <a:endParaRPr lang="en-IN" sz="1600" dirty="0"/>
        </a:p>
      </dgm:t>
    </dgm:pt>
    <dgm:pt modelId="{1799B495-FA67-46EE-A2A1-B732FE7025F1}" type="parTrans" cxnId="{28019719-0E24-43C0-8F39-744709DFE981}">
      <dgm:prSet/>
      <dgm:spPr/>
      <dgm:t>
        <a:bodyPr/>
        <a:lstStyle/>
        <a:p>
          <a:pPr algn="l"/>
          <a:endParaRPr lang="en-IN" sz="1600"/>
        </a:p>
      </dgm:t>
    </dgm:pt>
    <dgm:pt modelId="{2B0C3AD6-0CAA-498F-ADE5-5130C69BE503}" type="sibTrans" cxnId="{28019719-0E24-43C0-8F39-744709DFE981}">
      <dgm:prSet/>
      <dgm:spPr/>
      <dgm:t>
        <a:bodyPr/>
        <a:lstStyle/>
        <a:p>
          <a:pPr algn="l"/>
          <a:endParaRPr lang="en-IN" sz="1600"/>
        </a:p>
      </dgm:t>
    </dgm:pt>
    <dgm:pt modelId="{AA00B46F-9EE7-4331-AE59-AFE7051772C1}">
      <dgm:prSet custT="1"/>
      <dgm:spPr/>
      <dgm:t>
        <a:bodyPr/>
        <a:lstStyle/>
        <a:p>
          <a:pPr algn="l"/>
          <a:r>
            <a:rPr lang="en-IN" sz="1600" b="0" i="0" u="none" dirty="0">
              <a:hlinkClick xmlns:r="http://schemas.openxmlformats.org/officeDocument/2006/relationships" r:id="rId8" action="ppaction://hlinksldjump"/>
            </a:rPr>
            <a:t>8. HTML Forms</a:t>
          </a:r>
          <a:endParaRPr lang="en-IN" sz="1600" dirty="0"/>
        </a:p>
      </dgm:t>
    </dgm:pt>
    <dgm:pt modelId="{057C39AC-12B4-4DBC-ABDE-197C75AF5F5E}" type="parTrans" cxnId="{8D7DAE91-C4B3-4A31-B264-A66216D8B0C8}">
      <dgm:prSet/>
      <dgm:spPr/>
      <dgm:t>
        <a:bodyPr/>
        <a:lstStyle/>
        <a:p>
          <a:pPr algn="l"/>
          <a:endParaRPr lang="en-IN" sz="1600"/>
        </a:p>
      </dgm:t>
    </dgm:pt>
    <dgm:pt modelId="{56DC4191-781C-4291-8A72-BE7857572920}" type="sibTrans" cxnId="{8D7DAE91-C4B3-4A31-B264-A66216D8B0C8}">
      <dgm:prSet/>
      <dgm:spPr/>
      <dgm:t>
        <a:bodyPr/>
        <a:lstStyle/>
        <a:p>
          <a:pPr algn="l"/>
          <a:endParaRPr lang="en-IN" sz="1600"/>
        </a:p>
      </dgm:t>
    </dgm:pt>
    <dgm:pt modelId="{9F23C6B0-ECDA-40BC-856C-590AC0806B17}">
      <dgm:prSet custT="1"/>
      <dgm:spPr/>
      <dgm:t>
        <a:bodyPr/>
        <a:lstStyle/>
        <a:p>
          <a:pPr algn="l"/>
          <a:r>
            <a:rPr lang="en-US" sz="1600" b="0" i="0" u="none" dirty="0">
              <a:hlinkClick xmlns:r="http://schemas.openxmlformats.org/officeDocument/2006/relationships" r:id="rId9" action="ppaction://hlinksldjump"/>
            </a:rPr>
            <a:t>9. Best Practices &amp; Deployment</a:t>
          </a:r>
          <a:endParaRPr lang="en-IN" sz="1600" dirty="0"/>
        </a:p>
      </dgm:t>
    </dgm:pt>
    <dgm:pt modelId="{D59A9FF9-391D-4150-BFE9-865A7540E4EB}" type="parTrans" cxnId="{6E9EACF0-5DED-4A52-9987-92E9C7B5EDA6}">
      <dgm:prSet/>
      <dgm:spPr/>
      <dgm:t>
        <a:bodyPr/>
        <a:lstStyle/>
        <a:p>
          <a:pPr algn="l"/>
          <a:endParaRPr lang="en-IN" sz="1600"/>
        </a:p>
      </dgm:t>
    </dgm:pt>
    <dgm:pt modelId="{7F188412-A39C-40C5-BB0A-907C93587391}" type="sibTrans" cxnId="{6E9EACF0-5DED-4A52-9987-92E9C7B5EDA6}">
      <dgm:prSet/>
      <dgm:spPr/>
      <dgm:t>
        <a:bodyPr/>
        <a:lstStyle/>
        <a:p>
          <a:pPr algn="l"/>
          <a:endParaRPr lang="en-IN" sz="1600"/>
        </a:p>
      </dgm:t>
    </dgm:pt>
    <dgm:pt modelId="{E01B4741-301B-4A2A-BAA0-3DC076248BAF}">
      <dgm:prSet custT="1"/>
      <dgm:spPr/>
      <dgm:t>
        <a:bodyPr/>
        <a:lstStyle/>
        <a:p>
          <a:pPr algn="l"/>
          <a:r>
            <a:rPr lang="en-US" sz="1600" b="0" i="0" u="none" dirty="0">
              <a:hlinkClick xmlns:r="http://schemas.openxmlformats.org/officeDocument/2006/relationships" r:id="rId10" action="ppaction://hlinksldjump"/>
            </a:rPr>
            <a:t>10. Responsiveness &amp; Others</a:t>
          </a:r>
          <a:endParaRPr lang="en-IN" sz="1600" dirty="0"/>
        </a:p>
      </dgm:t>
    </dgm:pt>
    <dgm:pt modelId="{BAC63F40-6759-44BE-AC30-32DEE524904D}" type="parTrans" cxnId="{260502CC-AD36-4797-9274-C7650304C5B5}">
      <dgm:prSet/>
      <dgm:spPr/>
      <dgm:t>
        <a:bodyPr/>
        <a:lstStyle/>
        <a:p>
          <a:pPr algn="l"/>
          <a:endParaRPr lang="en-IN" sz="1600"/>
        </a:p>
      </dgm:t>
    </dgm:pt>
    <dgm:pt modelId="{55B45C7A-B77A-492A-92BF-96CDA662187F}" type="sibTrans" cxnId="{260502CC-AD36-4797-9274-C7650304C5B5}">
      <dgm:prSet/>
      <dgm:spPr/>
      <dgm:t>
        <a:bodyPr/>
        <a:lstStyle/>
        <a:p>
          <a:pPr algn="l"/>
          <a:endParaRPr lang="en-IN" sz="1600"/>
        </a:p>
      </dgm:t>
    </dgm:pt>
    <dgm:pt modelId="{494B4115-B86E-40E8-9152-0F88A04E1EF7}" type="pres">
      <dgm:prSet presAssocID="{04A3FC52-D469-44C9-8507-7FE02DA4D78A}" presName="diagram" presStyleCnt="0">
        <dgm:presLayoutVars>
          <dgm:chPref val="1"/>
          <dgm:dir/>
          <dgm:animOne val="branch"/>
          <dgm:animLvl val="lvl"/>
          <dgm:resizeHandles/>
        </dgm:presLayoutVars>
      </dgm:prSet>
      <dgm:spPr/>
      <dgm:t>
        <a:bodyPr/>
        <a:lstStyle/>
        <a:p>
          <a:endParaRPr lang="en-US"/>
        </a:p>
      </dgm:t>
    </dgm:pt>
    <dgm:pt modelId="{0A61A0A4-6323-4B58-921B-9C4FB01DF0D6}" type="pres">
      <dgm:prSet presAssocID="{E7AF3908-8732-4F54-A538-E3AE8E033722}" presName="root" presStyleCnt="0"/>
      <dgm:spPr/>
    </dgm:pt>
    <dgm:pt modelId="{0C5EFB12-5EDB-48FB-A277-E501070BD356}" type="pres">
      <dgm:prSet presAssocID="{E7AF3908-8732-4F54-A538-E3AE8E033722}" presName="rootComposite" presStyleCnt="0"/>
      <dgm:spPr/>
    </dgm:pt>
    <dgm:pt modelId="{B2BE43FC-674F-49F7-AD4E-FBE03ED9B07E}" type="pres">
      <dgm:prSet presAssocID="{E7AF3908-8732-4F54-A538-E3AE8E033722}" presName="rootText" presStyleLbl="node1" presStyleIdx="0" presStyleCnt="1" custScaleX="464560"/>
      <dgm:spPr/>
      <dgm:t>
        <a:bodyPr/>
        <a:lstStyle/>
        <a:p>
          <a:endParaRPr lang="en-US"/>
        </a:p>
      </dgm:t>
    </dgm:pt>
    <dgm:pt modelId="{6CE72F2C-D762-49C0-B2DF-952707AA80AB}" type="pres">
      <dgm:prSet presAssocID="{E7AF3908-8732-4F54-A538-E3AE8E033722}" presName="rootConnector" presStyleLbl="node1" presStyleIdx="0" presStyleCnt="1"/>
      <dgm:spPr/>
      <dgm:t>
        <a:bodyPr/>
        <a:lstStyle/>
        <a:p>
          <a:endParaRPr lang="en-US"/>
        </a:p>
      </dgm:t>
    </dgm:pt>
    <dgm:pt modelId="{B14548E4-56C1-4F09-B07A-DA0F85053086}" type="pres">
      <dgm:prSet presAssocID="{E7AF3908-8732-4F54-A538-E3AE8E033722}" presName="childShape" presStyleCnt="0"/>
      <dgm:spPr/>
    </dgm:pt>
    <dgm:pt modelId="{752CC50F-2FFD-4F40-B030-584273F97925}" type="pres">
      <dgm:prSet presAssocID="{5A675A51-B28A-4B79-9B11-3D73B8A681EF}" presName="Name13" presStyleLbl="parChTrans1D2" presStyleIdx="0" presStyleCnt="10" custSzX="458779"/>
      <dgm:spPr/>
      <dgm:t>
        <a:bodyPr/>
        <a:lstStyle/>
        <a:p>
          <a:endParaRPr lang="en-US"/>
        </a:p>
      </dgm:t>
    </dgm:pt>
    <dgm:pt modelId="{D26D0C22-96BC-4955-B855-B3A9EADE8240}" type="pres">
      <dgm:prSet presAssocID="{FDF1C9B5-20BB-4222-8433-F6D5DE350BF7}" presName="childText" presStyleLbl="bgAcc1" presStyleIdx="0" presStyleCnt="10" custFlipHor="1" custScaleX="454165" custLinFactNeighborY="8553">
        <dgm:presLayoutVars>
          <dgm:bulletEnabled val="1"/>
        </dgm:presLayoutVars>
      </dgm:prSet>
      <dgm:spPr/>
      <dgm:t>
        <a:bodyPr/>
        <a:lstStyle/>
        <a:p>
          <a:endParaRPr lang="en-US"/>
        </a:p>
      </dgm:t>
    </dgm:pt>
    <dgm:pt modelId="{E8A5BC7A-510C-4E88-B8F8-B76EC94ECD3F}" type="pres">
      <dgm:prSet presAssocID="{7E3DBAD5-AB4D-42CB-AEF6-4201E0B79988}" presName="Name13" presStyleLbl="parChTrans1D2" presStyleIdx="1" presStyleCnt="10"/>
      <dgm:spPr/>
      <dgm:t>
        <a:bodyPr/>
        <a:lstStyle/>
        <a:p>
          <a:endParaRPr lang="en-US"/>
        </a:p>
      </dgm:t>
    </dgm:pt>
    <dgm:pt modelId="{761D70EC-8187-4BA5-A67C-668E691618EF}" type="pres">
      <dgm:prSet presAssocID="{4ACA1691-A126-4B9B-BC6E-83134C884CB3}" presName="childText" presStyleLbl="bgAcc1" presStyleIdx="1" presStyleCnt="10" custScaleX="459298" custLinFactNeighborY="8553">
        <dgm:presLayoutVars>
          <dgm:bulletEnabled val="1"/>
        </dgm:presLayoutVars>
      </dgm:prSet>
      <dgm:spPr/>
      <dgm:t>
        <a:bodyPr/>
        <a:lstStyle/>
        <a:p>
          <a:endParaRPr lang="en-US"/>
        </a:p>
      </dgm:t>
    </dgm:pt>
    <dgm:pt modelId="{226B5392-B2DA-4F8C-8568-4CDA56A513C5}" type="pres">
      <dgm:prSet presAssocID="{618DFA1A-44EA-43EB-847C-AE0D0025C340}" presName="Name13" presStyleLbl="parChTrans1D2" presStyleIdx="2" presStyleCnt="10"/>
      <dgm:spPr/>
      <dgm:t>
        <a:bodyPr/>
        <a:lstStyle/>
        <a:p>
          <a:endParaRPr lang="en-US"/>
        </a:p>
      </dgm:t>
    </dgm:pt>
    <dgm:pt modelId="{90E16FB9-9AD2-4F70-986B-DA0DC6A229C6}" type="pres">
      <dgm:prSet presAssocID="{CE95125E-0CC0-4B22-A5C7-324E0FD5BE3A}" presName="childText" presStyleLbl="bgAcc1" presStyleIdx="2" presStyleCnt="10" custScaleX="459298" custLinFactNeighborY="8553">
        <dgm:presLayoutVars>
          <dgm:bulletEnabled val="1"/>
        </dgm:presLayoutVars>
      </dgm:prSet>
      <dgm:spPr/>
      <dgm:t>
        <a:bodyPr/>
        <a:lstStyle/>
        <a:p>
          <a:endParaRPr lang="en-US"/>
        </a:p>
      </dgm:t>
    </dgm:pt>
    <dgm:pt modelId="{97AD2762-90E4-4B93-BF40-D88754F2DCDE}" type="pres">
      <dgm:prSet presAssocID="{614D5851-33C7-4214-B79D-4C09B4149864}" presName="Name13" presStyleLbl="parChTrans1D2" presStyleIdx="3" presStyleCnt="10"/>
      <dgm:spPr/>
      <dgm:t>
        <a:bodyPr/>
        <a:lstStyle/>
        <a:p>
          <a:endParaRPr lang="en-US"/>
        </a:p>
      </dgm:t>
    </dgm:pt>
    <dgm:pt modelId="{A86F1070-6CC1-479C-AE58-05C2DA4C8A06}" type="pres">
      <dgm:prSet presAssocID="{0E9613D4-11A4-4FD9-BBA1-674D72201544}" presName="childText" presStyleLbl="bgAcc1" presStyleIdx="3" presStyleCnt="10" custScaleX="459298" custLinFactNeighborY="8553">
        <dgm:presLayoutVars>
          <dgm:bulletEnabled val="1"/>
        </dgm:presLayoutVars>
      </dgm:prSet>
      <dgm:spPr/>
      <dgm:t>
        <a:bodyPr/>
        <a:lstStyle/>
        <a:p>
          <a:endParaRPr lang="en-US"/>
        </a:p>
      </dgm:t>
    </dgm:pt>
    <dgm:pt modelId="{A604E778-6924-4B91-9F3C-97ECEE5676F4}" type="pres">
      <dgm:prSet presAssocID="{B7043032-4F7B-4DA6-8BBC-D7B20F573A6E}" presName="Name13" presStyleLbl="parChTrans1D2" presStyleIdx="4" presStyleCnt="10"/>
      <dgm:spPr/>
      <dgm:t>
        <a:bodyPr/>
        <a:lstStyle/>
        <a:p>
          <a:endParaRPr lang="en-US"/>
        </a:p>
      </dgm:t>
    </dgm:pt>
    <dgm:pt modelId="{691472EC-30E3-405F-900D-5683CE102150}" type="pres">
      <dgm:prSet presAssocID="{43D6B4F2-85D7-4C08-8EAF-3B96B0C5C710}" presName="childText" presStyleLbl="bgAcc1" presStyleIdx="4" presStyleCnt="10" custScaleX="459298" custLinFactNeighborY="8553">
        <dgm:presLayoutVars>
          <dgm:bulletEnabled val="1"/>
        </dgm:presLayoutVars>
      </dgm:prSet>
      <dgm:spPr/>
      <dgm:t>
        <a:bodyPr/>
        <a:lstStyle/>
        <a:p>
          <a:endParaRPr lang="en-US"/>
        </a:p>
      </dgm:t>
    </dgm:pt>
    <dgm:pt modelId="{FCE81405-F466-466C-87A8-390CD59893A3}" type="pres">
      <dgm:prSet presAssocID="{02907A44-3C7B-4240-B5D4-C0DD55D4DBEA}" presName="Name13" presStyleLbl="parChTrans1D2" presStyleIdx="5" presStyleCnt="10"/>
      <dgm:spPr/>
      <dgm:t>
        <a:bodyPr/>
        <a:lstStyle/>
        <a:p>
          <a:endParaRPr lang="en-US"/>
        </a:p>
      </dgm:t>
    </dgm:pt>
    <dgm:pt modelId="{1B1560A4-2972-4DE1-808B-0FEA8B0A911E}" type="pres">
      <dgm:prSet presAssocID="{DC0EC91B-9C2B-4A7E-8F39-6B8F44DF809F}" presName="childText" presStyleLbl="bgAcc1" presStyleIdx="5" presStyleCnt="10" custScaleX="459298" custLinFactNeighborY="8553">
        <dgm:presLayoutVars>
          <dgm:bulletEnabled val="1"/>
        </dgm:presLayoutVars>
      </dgm:prSet>
      <dgm:spPr/>
      <dgm:t>
        <a:bodyPr/>
        <a:lstStyle/>
        <a:p>
          <a:endParaRPr lang="en-US"/>
        </a:p>
      </dgm:t>
    </dgm:pt>
    <dgm:pt modelId="{DEFA25C6-44B7-4853-97CD-4776740ED421}" type="pres">
      <dgm:prSet presAssocID="{1799B495-FA67-46EE-A2A1-B732FE7025F1}" presName="Name13" presStyleLbl="parChTrans1D2" presStyleIdx="6" presStyleCnt="10"/>
      <dgm:spPr/>
      <dgm:t>
        <a:bodyPr/>
        <a:lstStyle/>
        <a:p>
          <a:endParaRPr lang="en-US"/>
        </a:p>
      </dgm:t>
    </dgm:pt>
    <dgm:pt modelId="{E4B3C9A5-7493-40AF-962B-704444E07640}" type="pres">
      <dgm:prSet presAssocID="{B3EF6C94-752C-4C12-A68E-37AB4B27B4DA}" presName="childText" presStyleLbl="bgAcc1" presStyleIdx="6" presStyleCnt="10" custScaleX="459298" custLinFactNeighborY="8553">
        <dgm:presLayoutVars>
          <dgm:bulletEnabled val="1"/>
        </dgm:presLayoutVars>
      </dgm:prSet>
      <dgm:spPr/>
      <dgm:t>
        <a:bodyPr/>
        <a:lstStyle/>
        <a:p>
          <a:endParaRPr lang="en-US"/>
        </a:p>
      </dgm:t>
    </dgm:pt>
    <dgm:pt modelId="{D12B3D9C-8FA3-4AA0-AA5B-268B81834F87}" type="pres">
      <dgm:prSet presAssocID="{057C39AC-12B4-4DBC-ABDE-197C75AF5F5E}" presName="Name13" presStyleLbl="parChTrans1D2" presStyleIdx="7" presStyleCnt="10"/>
      <dgm:spPr/>
      <dgm:t>
        <a:bodyPr/>
        <a:lstStyle/>
        <a:p>
          <a:endParaRPr lang="en-US"/>
        </a:p>
      </dgm:t>
    </dgm:pt>
    <dgm:pt modelId="{AB22BDC2-D607-4231-91A3-B197C7F3030E}" type="pres">
      <dgm:prSet presAssocID="{AA00B46F-9EE7-4331-AE59-AFE7051772C1}" presName="childText" presStyleLbl="bgAcc1" presStyleIdx="7" presStyleCnt="10" custScaleX="459298">
        <dgm:presLayoutVars>
          <dgm:bulletEnabled val="1"/>
        </dgm:presLayoutVars>
      </dgm:prSet>
      <dgm:spPr/>
      <dgm:t>
        <a:bodyPr/>
        <a:lstStyle/>
        <a:p>
          <a:endParaRPr lang="en-US"/>
        </a:p>
      </dgm:t>
    </dgm:pt>
    <dgm:pt modelId="{0A97494D-CA4E-44CD-9601-33380C44E076}" type="pres">
      <dgm:prSet presAssocID="{D59A9FF9-391D-4150-BFE9-865A7540E4EB}" presName="Name13" presStyleLbl="parChTrans1D2" presStyleIdx="8" presStyleCnt="10"/>
      <dgm:spPr/>
      <dgm:t>
        <a:bodyPr/>
        <a:lstStyle/>
        <a:p>
          <a:endParaRPr lang="en-US"/>
        </a:p>
      </dgm:t>
    </dgm:pt>
    <dgm:pt modelId="{60962F00-6CAF-417F-96A0-350F47E69C82}" type="pres">
      <dgm:prSet presAssocID="{9F23C6B0-ECDA-40BC-856C-590AC0806B17}" presName="childText" presStyleLbl="bgAcc1" presStyleIdx="8" presStyleCnt="10" custScaleX="459298">
        <dgm:presLayoutVars>
          <dgm:bulletEnabled val="1"/>
        </dgm:presLayoutVars>
      </dgm:prSet>
      <dgm:spPr/>
      <dgm:t>
        <a:bodyPr/>
        <a:lstStyle/>
        <a:p>
          <a:endParaRPr lang="en-US"/>
        </a:p>
      </dgm:t>
    </dgm:pt>
    <dgm:pt modelId="{61ED0F51-0AE3-45DA-97CE-10A29C259EAD}" type="pres">
      <dgm:prSet presAssocID="{BAC63F40-6759-44BE-AC30-32DEE524904D}" presName="Name13" presStyleLbl="parChTrans1D2" presStyleIdx="9" presStyleCnt="10"/>
      <dgm:spPr/>
      <dgm:t>
        <a:bodyPr/>
        <a:lstStyle/>
        <a:p>
          <a:endParaRPr lang="en-US"/>
        </a:p>
      </dgm:t>
    </dgm:pt>
    <dgm:pt modelId="{79002B73-ECB6-4338-9DC2-B205CC1005CB}" type="pres">
      <dgm:prSet presAssocID="{E01B4741-301B-4A2A-BAA0-3DC076248BAF}" presName="childText" presStyleLbl="bgAcc1" presStyleIdx="9" presStyleCnt="10" custScaleX="459298">
        <dgm:presLayoutVars>
          <dgm:bulletEnabled val="1"/>
        </dgm:presLayoutVars>
      </dgm:prSet>
      <dgm:spPr/>
      <dgm:t>
        <a:bodyPr/>
        <a:lstStyle/>
        <a:p>
          <a:endParaRPr lang="en-US"/>
        </a:p>
      </dgm:t>
    </dgm:pt>
  </dgm:ptLst>
  <dgm:cxnLst>
    <dgm:cxn modelId="{BB1913BF-C3EC-4B83-99E3-3BBF820F452A}" type="presOf" srcId="{0E9613D4-11A4-4FD9-BBA1-674D72201544}" destId="{A86F1070-6CC1-479C-AE58-05C2DA4C8A06}" srcOrd="0" destOrd="0" presId="urn:microsoft.com/office/officeart/2005/8/layout/hierarchy3"/>
    <dgm:cxn modelId="{642F5306-E1DB-4CA1-AC0A-54EF1BED7E31}" type="presOf" srcId="{DC0EC91B-9C2B-4A7E-8F39-6B8F44DF809F}" destId="{1B1560A4-2972-4DE1-808B-0FEA8B0A911E}" srcOrd="0" destOrd="0" presId="urn:microsoft.com/office/officeart/2005/8/layout/hierarchy3"/>
    <dgm:cxn modelId="{489F3C99-C0D7-4EB4-8B55-39EFCAC81D33}" type="presOf" srcId="{E01B4741-301B-4A2A-BAA0-3DC076248BAF}" destId="{79002B73-ECB6-4338-9DC2-B205CC1005CB}" srcOrd="0" destOrd="0" presId="urn:microsoft.com/office/officeart/2005/8/layout/hierarchy3"/>
    <dgm:cxn modelId="{6E9EACF0-5DED-4A52-9987-92E9C7B5EDA6}" srcId="{E7AF3908-8732-4F54-A538-E3AE8E033722}" destId="{9F23C6B0-ECDA-40BC-856C-590AC0806B17}" srcOrd="8" destOrd="0" parTransId="{D59A9FF9-391D-4150-BFE9-865A7540E4EB}" sibTransId="{7F188412-A39C-40C5-BB0A-907C93587391}"/>
    <dgm:cxn modelId="{711F00B1-B2D3-417F-8D3F-CD570C16ADFF}" srcId="{E7AF3908-8732-4F54-A538-E3AE8E033722}" destId="{DC0EC91B-9C2B-4A7E-8F39-6B8F44DF809F}" srcOrd="5" destOrd="0" parTransId="{02907A44-3C7B-4240-B5D4-C0DD55D4DBEA}" sibTransId="{9ECC0B6F-47FA-45E3-9329-C8F5CB40723C}"/>
    <dgm:cxn modelId="{DB6E60AD-2253-4E65-8EEE-79EF843B8BA2}" srcId="{04A3FC52-D469-44C9-8507-7FE02DA4D78A}" destId="{E7AF3908-8732-4F54-A538-E3AE8E033722}" srcOrd="0" destOrd="0" parTransId="{CADFD5F3-7DEA-4D15-96FF-D0089CBEFAC8}" sibTransId="{E94FB6A7-1E59-425F-AAC5-CCD62BB90B02}"/>
    <dgm:cxn modelId="{C03DB9BE-36A9-4C7F-83F1-22F9C1FB6701}" srcId="{E7AF3908-8732-4F54-A538-E3AE8E033722}" destId="{CE95125E-0CC0-4B22-A5C7-324E0FD5BE3A}" srcOrd="2" destOrd="0" parTransId="{618DFA1A-44EA-43EB-847C-AE0D0025C340}" sibTransId="{1EF8DA9A-DEA3-4048-8150-9611E2623779}"/>
    <dgm:cxn modelId="{BFDA7F8F-0867-460E-9EDE-10DC10D63876}" srcId="{E7AF3908-8732-4F54-A538-E3AE8E033722}" destId="{0E9613D4-11A4-4FD9-BBA1-674D72201544}" srcOrd="3" destOrd="0" parTransId="{614D5851-33C7-4214-B79D-4C09B4149864}" sibTransId="{86C4D3EF-ED4A-4334-BAFD-8C0D0A20637F}"/>
    <dgm:cxn modelId="{2FEEA03A-12C3-4416-8E39-4F033636D5DE}" type="presOf" srcId="{D59A9FF9-391D-4150-BFE9-865A7540E4EB}" destId="{0A97494D-CA4E-44CD-9601-33380C44E076}" srcOrd="0" destOrd="0" presId="urn:microsoft.com/office/officeart/2005/8/layout/hierarchy3"/>
    <dgm:cxn modelId="{878D096A-F8A7-4499-A219-11DE7827C138}" type="presOf" srcId="{614D5851-33C7-4214-B79D-4C09B4149864}" destId="{97AD2762-90E4-4B93-BF40-D88754F2DCDE}" srcOrd="0" destOrd="0" presId="urn:microsoft.com/office/officeart/2005/8/layout/hierarchy3"/>
    <dgm:cxn modelId="{1DA071A4-C94C-4C5E-9EDB-3460EA9235C2}" type="presOf" srcId="{5A675A51-B28A-4B79-9B11-3D73B8A681EF}" destId="{752CC50F-2FFD-4F40-B030-584273F97925}" srcOrd="0" destOrd="0" presId="urn:microsoft.com/office/officeart/2005/8/layout/hierarchy3"/>
    <dgm:cxn modelId="{9253AB3F-5FAC-4F26-8E8C-1B0C9B7F0257}" type="presOf" srcId="{E7AF3908-8732-4F54-A538-E3AE8E033722}" destId="{B2BE43FC-674F-49F7-AD4E-FBE03ED9B07E}" srcOrd="0" destOrd="0" presId="urn:microsoft.com/office/officeart/2005/8/layout/hierarchy3"/>
    <dgm:cxn modelId="{410062C8-5442-4F50-8CA2-32BC75DC88FB}" type="presOf" srcId="{43D6B4F2-85D7-4C08-8EAF-3B96B0C5C710}" destId="{691472EC-30E3-405F-900D-5683CE102150}" srcOrd="0" destOrd="0" presId="urn:microsoft.com/office/officeart/2005/8/layout/hierarchy3"/>
    <dgm:cxn modelId="{260502CC-AD36-4797-9274-C7650304C5B5}" srcId="{E7AF3908-8732-4F54-A538-E3AE8E033722}" destId="{E01B4741-301B-4A2A-BAA0-3DC076248BAF}" srcOrd="9" destOrd="0" parTransId="{BAC63F40-6759-44BE-AC30-32DEE524904D}" sibTransId="{55B45C7A-B77A-492A-92BF-96CDA662187F}"/>
    <dgm:cxn modelId="{23BF9DB9-49A6-4394-BF19-1CF8AED4C018}" type="presOf" srcId="{04A3FC52-D469-44C9-8507-7FE02DA4D78A}" destId="{494B4115-B86E-40E8-9152-0F88A04E1EF7}" srcOrd="0" destOrd="0" presId="urn:microsoft.com/office/officeart/2005/8/layout/hierarchy3"/>
    <dgm:cxn modelId="{FCDBF6A2-2FC8-4FBE-A472-C5AF6B1EA627}" type="presOf" srcId="{E7AF3908-8732-4F54-A538-E3AE8E033722}" destId="{6CE72F2C-D762-49C0-B2DF-952707AA80AB}" srcOrd="1" destOrd="0" presId="urn:microsoft.com/office/officeart/2005/8/layout/hierarchy3"/>
    <dgm:cxn modelId="{56CB70C3-AF46-42DE-9191-7F682BDE2AB9}" type="presOf" srcId="{1799B495-FA67-46EE-A2A1-B732FE7025F1}" destId="{DEFA25C6-44B7-4853-97CD-4776740ED421}" srcOrd="0" destOrd="0" presId="urn:microsoft.com/office/officeart/2005/8/layout/hierarchy3"/>
    <dgm:cxn modelId="{EB3DCF71-5BC9-4DFD-8646-D75CF0586E24}" type="presOf" srcId="{FDF1C9B5-20BB-4222-8433-F6D5DE350BF7}" destId="{D26D0C22-96BC-4955-B855-B3A9EADE8240}" srcOrd="0" destOrd="0" presId="urn:microsoft.com/office/officeart/2005/8/layout/hierarchy3"/>
    <dgm:cxn modelId="{28019719-0E24-43C0-8F39-744709DFE981}" srcId="{E7AF3908-8732-4F54-A538-E3AE8E033722}" destId="{B3EF6C94-752C-4C12-A68E-37AB4B27B4DA}" srcOrd="6" destOrd="0" parTransId="{1799B495-FA67-46EE-A2A1-B732FE7025F1}" sibTransId="{2B0C3AD6-0CAA-498F-ADE5-5130C69BE503}"/>
    <dgm:cxn modelId="{D3E23A6C-7373-4F74-B5DF-4BEE58126861}" type="presOf" srcId="{B7043032-4F7B-4DA6-8BBC-D7B20F573A6E}" destId="{A604E778-6924-4B91-9F3C-97ECEE5676F4}" srcOrd="0" destOrd="0" presId="urn:microsoft.com/office/officeart/2005/8/layout/hierarchy3"/>
    <dgm:cxn modelId="{E919EAFA-9C7F-44E1-9211-455EABA07294}" type="presOf" srcId="{9F23C6B0-ECDA-40BC-856C-590AC0806B17}" destId="{60962F00-6CAF-417F-96A0-350F47E69C82}" srcOrd="0" destOrd="0" presId="urn:microsoft.com/office/officeart/2005/8/layout/hierarchy3"/>
    <dgm:cxn modelId="{D2E2B4B7-CB05-4C7A-B6BB-50C3AA3FEEF6}" type="presOf" srcId="{B3EF6C94-752C-4C12-A68E-37AB4B27B4DA}" destId="{E4B3C9A5-7493-40AF-962B-704444E07640}" srcOrd="0" destOrd="0" presId="urn:microsoft.com/office/officeart/2005/8/layout/hierarchy3"/>
    <dgm:cxn modelId="{10E748A0-0387-488A-9011-C40E94AC677E}" srcId="{E7AF3908-8732-4F54-A538-E3AE8E033722}" destId="{4ACA1691-A126-4B9B-BC6E-83134C884CB3}" srcOrd="1" destOrd="0" parTransId="{7E3DBAD5-AB4D-42CB-AEF6-4201E0B79988}" sibTransId="{E4972852-F23E-4331-BA1F-CA0D501E2B00}"/>
    <dgm:cxn modelId="{BCAD96D3-803D-44AE-801C-790E3F7069FC}" type="presOf" srcId="{618DFA1A-44EA-43EB-847C-AE0D0025C340}" destId="{226B5392-B2DA-4F8C-8568-4CDA56A513C5}" srcOrd="0" destOrd="0" presId="urn:microsoft.com/office/officeart/2005/8/layout/hierarchy3"/>
    <dgm:cxn modelId="{496DAC16-7EDE-4238-BB86-068AB125E28E}" type="presOf" srcId="{057C39AC-12B4-4DBC-ABDE-197C75AF5F5E}" destId="{D12B3D9C-8FA3-4AA0-AA5B-268B81834F87}" srcOrd="0" destOrd="0" presId="urn:microsoft.com/office/officeart/2005/8/layout/hierarchy3"/>
    <dgm:cxn modelId="{AE675A7C-A918-4B3B-A897-4AF050CCA579}" type="presOf" srcId="{7E3DBAD5-AB4D-42CB-AEF6-4201E0B79988}" destId="{E8A5BC7A-510C-4E88-B8F8-B76EC94ECD3F}" srcOrd="0" destOrd="0" presId="urn:microsoft.com/office/officeart/2005/8/layout/hierarchy3"/>
    <dgm:cxn modelId="{81DA5578-3A81-4C1F-AC6C-24BF636B6FB2}" type="presOf" srcId="{BAC63F40-6759-44BE-AC30-32DEE524904D}" destId="{61ED0F51-0AE3-45DA-97CE-10A29C259EAD}" srcOrd="0" destOrd="0" presId="urn:microsoft.com/office/officeart/2005/8/layout/hierarchy3"/>
    <dgm:cxn modelId="{39E00ABF-FAA7-4E11-A7A5-64DBE7D9C0BD}" srcId="{E7AF3908-8732-4F54-A538-E3AE8E033722}" destId="{FDF1C9B5-20BB-4222-8433-F6D5DE350BF7}" srcOrd="0" destOrd="0" parTransId="{5A675A51-B28A-4B79-9B11-3D73B8A681EF}" sibTransId="{A49EAFB9-1098-4AED-AE90-7137862522CB}"/>
    <dgm:cxn modelId="{4043FF17-0866-4543-BD5C-F05BCBC72490}" srcId="{E7AF3908-8732-4F54-A538-E3AE8E033722}" destId="{43D6B4F2-85D7-4C08-8EAF-3B96B0C5C710}" srcOrd="4" destOrd="0" parTransId="{B7043032-4F7B-4DA6-8BBC-D7B20F573A6E}" sibTransId="{0702615C-224D-4A46-8A35-FEAC2B88F802}"/>
    <dgm:cxn modelId="{8D7DAE91-C4B3-4A31-B264-A66216D8B0C8}" srcId="{E7AF3908-8732-4F54-A538-E3AE8E033722}" destId="{AA00B46F-9EE7-4331-AE59-AFE7051772C1}" srcOrd="7" destOrd="0" parTransId="{057C39AC-12B4-4DBC-ABDE-197C75AF5F5E}" sibTransId="{56DC4191-781C-4291-8A72-BE7857572920}"/>
    <dgm:cxn modelId="{5F488650-2C91-4D94-A42A-7A5DEA740017}" type="presOf" srcId="{4ACA1691-A126-4B9B-BC6E-83134C884CB3}" destId="{761D70EC-8187-4BA5-A67C-668E691618EF}" srcOrd="0" destOrd="0" presId="urn:microsoft.com/office/officeart/2005/8/layout/hierarchy3"/>
    <dgm:cxn modelId="{98A006EF-9C37-4D06-A836-425B0CBFECC8}" type="presOf" srcId="{CE95125E-0CC0-4B22-A5C7-324E0FD5BE3A}" destId="{90E16FB9-9AD2-4F70-986B-DA0DC6A229C6}" srcOrd="0" destOrd="0" presId="urn:microsoft.com/office/officeart/2005/8/layout/hierarchy3"/>
    <dgm:cxn modelId="{17D23481-147A-4E59-B204-A6D3DE582FD8}" type="presOf" srcId="{02907A44-3C7B-4240-B5D4-C0DD55D4DBEA}" destId="{FCE81405-F466-466C-87A8-390CD59893A3}" srcOrd="0" destOrd="0" presId="urn:microsoft.com/office/officeart/2005/8/layout/hierarchy3"/>
    <dgm:cxn modelId="{7AF9DC6F-055D-4418-92BF-D6FD539D7A4E}" type="presOf" srcId="{AA00B46F-9EE7-4331-AE59-AFE7051772C1}" destId="{AB22BDC2-D607-4231-91A3-B197C7F3030E}" srcOrd="0" destOrd="0" presId="urn:microsoft.com/office/officeart/2005/8/layout/hierarchy3"/>
    <dgm:cxn modelId="{EDEB18E7-A5E4-4EFB-A8A4-EB9DD47765C4}" type="presParOf" srcId="{494B4115-B86E-40E8-9152-0F88A04E1EF7}" destId="{0A61A0A4-6323-4B58-921B-9C4FB01DF0D6}" srcOrd="0" destOrd="0" presId="urn:microsoft.com/office/officeart/2005/8/layout/hierarchy3"/>
    <dgm:cxn modelId="{383F155A-2FFD-43CD-9858-A07A2C7ABF81}" type="presParOf" srcId="{0A61A0A4-6323-4B58-921B-9C4FB01DF0D6}" destId="{0C5EFB12-5EDB-48FB-A277-E501070BD356}" srcOrd="0" destOrd="0" presId="urn:microsoft.com/office/officeart/2005/8/layout/hierarchy3"/>
    <dgm:cxn modelId="{0D5FE8B9-6236-4108-8C76-2149E7CAEF56}" type="presParOf" srcId="{0C5EFB12-5EDB-48FB-A277-E501070BD356}" destId="{B2BE43FC-674F-49F7-AD4E-FBE03ED9B07E}" srcOrd="0" destOrd="0" presId="urn:microsoft.com/office/officeart/2005/8/layout/hierarchy3"/>
    <dgm:cxn modelId="{1EAD927E-F4BB-499A-AC26-4CDC298999E6}" type="presParOf" srcId="{0C5EFB12-5EDB-48FB-A277-E501070BD356}" destId="{6CE72F2C-D762-49C0-B2DF-952707AA80AB}" srcOrd="1" destOrd="0" presId="urn:microsoft.com/office/officeart/2005/8/layout/hierarchy3"/>
    <dgm:cxn modelId="{2357F0E4-6300-4BD5-A17C-CB3EC234CCB5}" type="presParOf" srcId="{0A61A0A4-6323-4B58-921B-9C4FB01DF0D6}" destId="{B14548E4-56C1-4F09-B07A-DA0F85053086}" srcOrd="1" destOrd="0" presId="urn:microsoft.com/office/officeart/2005/8/layout/hierarchy3"/>
    <dgm:cxn modelId="{1C464CB1-4BC9-403B-9F67-F7BA473BB582}" type="presParOf" srcId="{B14548E4-56C1-4F09-B07A-DA0F85053086}" destId="{752CC50F-2FFD-4F40-B030-584273F97925}" srcOrd="0" destOrd="0" presId="urn:microsoft.com/office/officeart/2005/8/layout/hierarchy3"/>
    <dgm:cxn modelId="{3CFACA2B-22C0-45D1-93F0-3ED3FA284B70}" type="presParOf" srcId="{B14548E4-56C1-4F09-B07A-DA0F85053086}" destId="{D26D0C22-96BC-4955-B855-B3A9EADE8240}" srcOrd="1" destOrd="0" presId="urn:microsoft.com/office/officeart/2005/8/layout/hierarchy3"/>
    <dgm:cxn modelId="{BCCA5E33-9681-4A84-B404-4026EED24CA9}" type="presParOf" srcId="{B14548E4-56C1-4F09-B07A-DA0F85053086}" destId="{E8A5BC7A-510C-4E88-B8F8-B76EC94ECD3F}" srcOrd="2" destOrd="0" presId="urn:microsoft.com/office/officeart/2005/8/layout/hierarchy3"/>
    <dgm:cxn modelId="{BD0FEBE4-7E7C-42F5-9E48-D2E41D83F3D3}" type="presParOf" srcId="{B14548E4-56C1-4F09-B07A-DA0F85053086}" destId="{761D70EC-8187-4BA5-A67C-668E691618EF}" srcOrd="3" destOrd="0" presId="urn:microsoft.com/office/officeart/2005/8/layout/hierarchy3"/>
    <dgm:cxn modelId="{EEA54EA4-1CDD-484A-8F99-BD5811C15C59}" type="presParOf" srcId="{B14548E4-56C1-4F09-B07A-DA0F85053086}" destId="{226B5392-B2DA-4F8C-8568-4CDA56A513C5}" srcOrd="4" destOrd="0" presId="urn:microsoft.com/office/officeart/2005/8/layout/hierarchy3"/>
    <dgm:cxn modelId="{B79C34A2-B76E-44D2-B66A-5DE61305B8F1}" type="presParOf" srcId="{B14548E4-56C1-4F09-B07A-DA0F85053086}" destId="{90E16FB9-9AD2-4F70-986B-DA0DC6A229C6}" srcOrd="5" destOrd="0" presId="urn:microsoft.com/office/officeart/2005/8/layout/hierarchy3"/>
    <dgm:cxn modelId="{EE2E7989-8E56-4ED0-9452-EED8DA53C8A0}" type="presParOf" srcId="{B14548E4-56C1-4F09-B07A-DA0F85053086}" destId="{97AD2762-90E4-4B93-BF40-D88754F2DCDE}" srcOrd="6" destOrd="0" presId="urn:microsoft.com/office/officeart/2005/8/layout/hierarchy3"/>
    <dgm:cxn modelId="{28944AE2-20E1-4EF8-9292-E34D8CAFF487}" type="presParOf" srcId="{B14548E4-56C1-4F09-B07A-DA0F85053086}" destId="{A86F1070-6CC1-479C-AE58-05C2DA4C8A06}" srcOrd="7" destOrd="0" presId="urn:microsoft.com/office/officeart/2005/8/layout/hierarchy3"/>
    <dgm:cxn modelId="{7F2D544C-20B6-4FB2-9A8D-4B961ABCCA46}" type="presParOf" srcId="{B14548E4-56C1-4F09-B07A-DA0F85053086}" destId="{A604E778-6924-4B91-9F3C-97ECEE5676F4}" srcOrd="8" destOrd="0" presId="urn:microsoft.com/office/officeart/2005/8/layout/hierarchy3"/>
    <dgm:cxn modelId="{EBFEB0A4-D890-465B-A6E0-72C8E71956C3}" type="presParOf" srcId="{B14548E4-56C1-4F09-B07A-DA0F85053086}" destId="{691472EC-30E3-405F-900D-5683CE102150}" srcOrd="9" destOrd="0" presId="urn:microsoft.com/office/officeart/2005/8/layout/hierarchy3"/>
    <dgm:cxn modelId="{D7C46C01-EFEB-40B7-B722-715567BFED43}" type="presParOf" srcId="{B14548E4-56C1-4F09-B07A-DA0F85053086}" destId="{FCE81405-F466-466C-87A8-390CD59893A3}" srcOrd="10" destOrd="0" presId="urn:microsoft.com/office/officeart/2005/8/layout/hierarchy3"/>
    <dgm:cxn modelId="{3C7038E1-17C5-4F06-9B12-94D77676A401}" type="presParOf" srcId="{B14548E4-56C1-4F09-B07A-DA0F85053086}" destId="{1B1560A4-2972-4DE1-808B-0FEA8B0A911E}" srcOrd="11" destOrd="0" presId="urn:microsoft.com/office/officeart/2005/8/layout/hierarchy3"/>
    <dgm:cxn modelId="{81B3D421-7C16-46F6-B32C-A225773D0CF8}" type="presParOf" srcId="{B14548E4-56C1-4F09-B07A-DA0F85053086}" destId="{DEFA25C6-44B7-4853-97CD-4776740ED421}" srcOrd="12" destOrd="0" presId="urn:microsoft.com/office/officeart/2005/8/layout/hierarchy3"/>
    <dgm:cxn modelId="{4AE8A09F-1157-468B-92F2-7DC1633AB60C}" type="presParOf" srcId="{B14548E4-56C1-4F09-B07A-DA0F85053086}" destId="{E4B3C9A5-7493-40AF-962B-704444E07640}" srcOrd="13" destOrd="0" presId="urn:microsoft.com/office/officeart/2005/8/layout/hierarchy3"/>
    <dgm:cxn modelId="{FB07D327-1F74-4785-89ED-61FFF1ED4D1E}" type="presParOf" srcId="{B14548E4-56C1-4F09-B07A-DA0F85053086}" destId="{D12B3D9C-8FA3-4AA0-AA5B-268B81834F87}" srcOrd="14" destOrd="0" presId="urn:microsoft.com/office/officeart/2005/8/layout/hierarchy3"/>
    <dgm:cxn modelId="{91F3978A-3077-4DDB-9EFD-10D41C30B3D2}" type="presParOf" srcId="{B14548E4-56C1-4F09-B07A-DA0F85053086}" destId="{AB22BDC2-D607-4231-91A3-B197C7F3030E}" srcOrd="15" destOrd="0" presId="urn:microsoft.com/office/officeart/2005/8/layout/hierarchy3"/>
    <dgm:cxn modelId="{7ED4153D-6396-4F5C-82AD-CC0D42D15843}" type="presParOf" srcId="{B14548E4-56C1-4F09-B07A-DA0F85053086}" destId="{0A97494D-CA4E-44CD-9601-33380C44E076}" srcOrd="16" destOrd="0" presId="urn:microsoft.com/office/officeart/2005/8/layout/hierarchy3"/>
    <dgm:cxn modelId="{71708C14-0E8D-4048-8AD1-B3B571ABD335}" type="presParOf" srcId="{B14548E4-56C1-4F09-B07A-DA0F85053086}" destId="{60962F00-6CAF-417F-96A0-350F47E69C82}" srcOrd="17" destOrd="0" presId="urn:microsoft.com/office/officeart/2005/8/layout/hierarchy3"/>
    <dgm:cxn modelId="{3C7C912E-B6E4-412C-9E36-3AB1E77E8390}" type="presParOf" srcId="{B14548E4-56C1-4F09-B07A-DA0F85053086}" destId="{61ED0F51-0AE3-45DA-97CE-10A29C259EAD}" srcOrd="18" destOrd="0" presId="urn:microsoft.com/office/officeart/2005/8/layout/hierarchy3"/>
    <dgm:cxn modelId="{B54C9A6E-9D07-42CF-A91A-04837AFAF53E}" type="presParOf" srcId="{B14548E4-56C1-4F09-B07A-DA0F85053086}" destId="{79002B73-ECB6-4338-9DC2-B205CC1005CB}" srcOrd="19"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DD4104-6A1F-45FE-8819-602476559C09}"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IN"/>
        </a:p>
      </dgm:t>
    </dgm:pt>
    <dgm:pt modelId="{0A207D08-F711-43C8-B36A-8CD627D307A1}">
      <dgm:prSet phldrT="[Text]" custT="1"/>
      <dgm:spPr/>
      <dgm:t>
        <a:bodyPr/>
        <a:lstStyle/>
        <a:p>
          <a:pPr>
            <a:buClr>
              <a:srgbClr val="FFC000"/>
            </a:buClr>
            <a:buFont typeface="+mj-lt"/>
            <a:buAutoNum type="arabicPeriod"/>
          </a:pPr>
          <a:r>
            <a:rPr lang="en-US" sz="1800" b="0" dirty="0">
              <a:solidFill>
                <a:schemeClr val="tx1"/>
              </a:solidFill>
            </a:rPr>
            <a:t>&lt;header&gt;</a:t>
          </a:r>
          <a:endParaRPr lang="en-IN" sz="1800" b="0" dirty="0">
            <a:solidFill>
              <a:schemeClr val="tx1"/>
            </a:solidFill>
          </a:endParaRPr>
        </a:p>
      </dgm:t>
    </dgm:pt>
    <dgm:pt modelId="{76782409-C25C-4E37-91D9-24C793D3393E}" type="parTrans" cxnId="{E54365BF-D81E-42DA-9A6C-CDA8887062D0}">
      <dgm:prSet/>
      <dgm:spPr/>
      <dgm:t>
        <a:bodyPr/>
        <a:lstStyle/>
        <a:p>
          <a:endParaRPr lang="en-IN" sz="1800" b="0">
            <a:solidFill>
              <a:schemeClr val="tx1"/>
            </a:solidFill>
          </a:endParaRPr>
        </a:p>
      </dgm:t>
    </dgm:pt>
    <dgm:pt modelId="{FACE4393-BA78-4A06-971F-F7053034B05B}" type="sibTrans" cxnId="{E54365BF-D81E-42DA-9A6C-CDA8887062D0}">
      <dgm:prSet/>
      <dgm:spPr/>
      <dgm:t>
        <a:bodyPr/>
        <a:lstStyle/>
        <a:p>
          <a:endParaRPr lang="en-IN" sz="1800" b="0">
            <a:solidFill>
              <a:schemeClr val="tx1"/>
            </a:solidFill>
          </a:endParaRPr>
        </a:p>
      </dgm:t>
    </dgm:pt>
    <dgm:pt modelId="{03671982-8AEC-44BB-B20F-989609E6905C}">
      <dgm:prSet phldrT="[Text]" custT="1"/>
      <dgm:spPr/>
      <dgm:t>
        <a:bodyPr/>
        <a:lstStyle/>
        <a:p>
          <a:pPr>
            <a:buClr>
              <a:srgbClr val="FFC000"/>
            </a:buClr>
            <a:buFont typeface="+mj-lt"/>
            <a:buAutoNum type="arabicPeriod"/>
          </a:pPr>
          <a:r>
            <a:rPr lang="en-US" sz="1800" b="0" dirty="0">
              <a:solidFill>
                <a:schemeClr val="tx1"/>
              </a:solidFill>
            </a:rPr>
            <a:t>&lt;main&gt;</a:t>
          </a:r>
          <a:endParaRPr lang="en-IN" sz="1800" b="0" dirty="0">
            <a:solidFill>
              <a:schemeClr val="tx1"/>
            </a:solidFill>
          </a:endParaRPr>
        </a:p>
      </dgm:t>
    </dgm:pt>
    <dgm:pt modelId="{9FF3C48F-510F-4BF4-B4CF-080B27D203B2}" type="parTrans" cxnId="{8564A0DB-69A4-46BA-B767-C795104B4A44}">
      <dgm:prSet/>
      <dgm:spPr/>
      <dgm:t>
        <a:bodyPr/>
        <a:lstStyle/>
        <a:p>
          <a:endParaRPr lang="en-IN" sz="1800" b="0">
            <a:solidFill>
              <a:schemeClr val="tx1"/>
            </a:solidFill>
          </a:endParaRPr>
        </a:p>
      </dgm:t>
    </dgm:pt>
    <dgm:pt modelId="{CA54ECF1-627B-4FA8-83B7-B478FF344164}" type="sibTrans" cxnId="{8564A0DB-69A4-46BA-B767-C795104B4A44}">
      <dgm:prSet/>
      <dgm:spPr/>
      <dgm:t>
        <a:bodyPr/>
        <a:lstStyle/>
        <a:p>
          <a:endParaRPr lang="en-IN" sz="1800" b="0">
            <a:solidFill>
              <a:schemeClr val="tx1"/>
            </a:solidFill>
          </a:endParaRPr>
        </a:p>
      </dgm:t>
    </dgm:pt>
    <dgm:pt modelId="{49F1508E-93C0-4BDC-AC9D-8B33E6178100}">
      <dgm:prSet phldrT="[Text]" custT="1"/>
      <dgm:spPr/>
      <dgm:t>
        <a:bodyPr/>
        <a:lstStyle/>
        <a:p>
          <a:pPr>
            <a:buClr>
              <a:srgbClr val="FFC000"/>
            </a:buClr>
            <a:buFont typeface="+mj-lt"/>
            <a:buAutoNum type="arabicPeriod"/>
          </a:pPr>
          <a:r>
            <a:rPr lang="en-US" sz="1800" b="0" dirty="0">
              <a:solidFill>
                <a:schemeClr val="tx1"/>
              </a:solidFill>
            </a:rPr>
            <a:t>&lt;footer&gt;</a:t>
          </a:r>
          <a:endParaRPr lang="en-IN" sz="1800" b="0" dirty="0">
            <a:solidFill>
              <a:schemeClr val="tx1"/>
            </a:solidFill>
          </a:endParaRPr>
        </a:p>
      </dgm:t>
    </dgm:pt>
    <dgm:pt modelId="{147DEB19-4095-40F1-B3CD-ACE9CF795A54}" type="parTrans" cxnId="{0A4754B4-0A45-4B75-A400-B08AB2652026}">
      <dgm:prSet/>
      <dgm:spPr/>
      <dgm:t>
        <a:bodyPr/>
        <a:lstStyle/>
        <a:p>
          <a:endParaRPr lang="en-IN" sz="1800" b="0">
            <a:solidFill>
              <a:schemeClr val="tx1"/>
            </a:solidFill>
          </a:endParaRPr>
        </a:p>
      </dgm:t>
    </dgm:pt>
    <dgm:pt modelId="{131C5E7F-7744-4011-91BD-B401B131AAA2}" type="sibTrans" cxnId="{0A4754B4-0A45-4B75-A400-B08AB2652026}">
      <dgm:prSet/>
      <dgm:spPr/>
      <dgm:t>
        <a:bodyPr/>
        <a:lstStyle/>
        <a:p>
          <a:endParaRPr lang="en-IN" sz="1800" b="0">
            <a:solidFill>
              <a:schemeClr val="tx1"/>
            </a:solidFill>
          </a:endParaRPr>
        </a:p>
      </dgm:t>
    </dgm:pt>
    <dgm:pt modelId="{A16119DE-FDBE-42A7-8AEC-AABEFF422B71}">
      <dgm:prSet custT="1"/>
      <dgm:spPr/>
      <dgm:t>
        <a:bodyPr/>
        <a:lstStyle/>
        <a:p>
          <a:r>
            <a:rPr lang="en-US" sz="1800" b="0" dirty="0">
              <a:solidFill>
                <a:schemeClr val="tx1"/>
              </a:solidFill>
            </a:rPr>
            <a:t>Contains the header content of website.</a:t>
          </a:r>
          <a:endParaRPr lang="en-IN" sz="1800" b="0" dirty="0">
            <a:solidFill>
              <a:schemeClr val="tx1"/>
            </a:solidFill>
          </a:endParaRPr>
        </a:p>
      </dgm:t>
    </dgm:pt>
    <dgm:pt modelId="{00C5E046-31A6-4FF7-8233-F7F181D85050}" type="parTrans" cxnId="{A036C9A0-3DED-476B-8D30-BAA75CCA1692}">
      <dgm:prSet/>
      <dgm:spPr/>
      <dgm:t>
        <a:bodyPr/>
        <a:lstStyle/>
        <a:p>
          <a:endParaRPr lang="en-IN" sz="1800" b="0">
            <a:solidFill>
              <a:schemeClr val="tx1"/>
            </a:solidFill>
          </a:endParaRPr>
        </a:p>
      </dgm:t>
    </dgm:pt>
    <dgm:pt modelId="{30D6E542-7759-4CC1-BBDA-C324B4DDA703}" type="sibTrans" cxnId="{A036C9A0-3DED-476B-8D30-BAA75CCA1692}">
      <dgm:prSet/>
      <dgm:spPr/>
      <dgm:t>
        <a:bodyPr/>
        <a:lstStyle/>
        <a:p>
          <a:endParaRPr lang="en-IN" sz="1800" b="0">
            <a:solidFill>
              <a:schemeClr val="tx1"/>
            </a:solidFill>
          </a:endParaRPr>
        </a:p>
      </dgm:t>
    </dgm:pt>
    <dgm:pt modelId="{6136757B-1630-4B76-AF53-6F42137E0AF8}">
      <dgm:prSet custT="1"/>
      <dgm:spPr/>
      <dgm:t>
        <a:bodyPr/>
        <a:lstStyle/>
        <a:p>
          <a:r>
            <a:rPr lang="en-US" sz="1800" b="0" dirty="0">
              <a:solidFill>
                <a:schemeClr val="tx1"/>
              </a:solidFill>
            </a:rPr>
            <a:t>Contains the main content of the document.</a:t>
          </a:r>
          <a:endParaRPr lang="en-IN" sz="1800" b="0" dirty="0">
            <a:solidFill>
              <a:schemeClr val="tx1"/>
            </a:solidFill>
          </a:endParaRPr>
        </a:p>
      </dgm:t>
    </dgm:pt>
    <dgm:pt modelId="{92B4D923-CDEB-40B7-BE96-070116867686}" type="parTrans" cxnId="{4C5DB53C-F4C2-437A-971D-EB14C7F87E46}">
      <dgm:prSet/>
      <dgm:spPr/>
      <dgm:t>
        <a:bodyPr/>
        <a:lstStyle/>
        <a:p>
          <a:endParaRPr lang="en-IN" sz="1800" b="0">
            <a:solidFill>
              <a:schemeClr val="tx1"/>
            </a:solidFill>
          </a:endParaRPr>
        </a:p>
      </dgm:t>
    </dgm:pt>
    <dgm:pt modelId="{7452BCA8-101B-45D0-AC17-E6DD785CEF42}" type="sibTrans" cxnId="{4C5DB53C-F4C2-437A-971D-EB14C7F87E46}">
      <dgm:prSet/>
      <dgm:spPr/>
      <dgm:t>
        <a:bodyPr/>
        <a:lstStyle/>
        <a:p>
          <a:endParaRPr lang="en-IN" sz="1800" b="0">
            <a:solidFill>
              <a:schemeClr val="tx1"/>
            </a:solidFill>
          </a:endParaRPr>
        </a:p>
      </dgm:t>
    </dgm:pt>
    <dgm:pt modelId="{6C0D70C6-D31C-4DE8-B9B3-573DE774EC8A}">
      <dgm:prSet custT="1"/>
      <dgm:spPr/>
      <dgm:t>
        <a:bodyPr/>
        <a:lstStyle/>
        <a:p>
          <a:r>
            <a:rPr lang="en-US" sz="1800" b="0" dirty="0">
              <a:solidFill>
                <a:schemeClr val="tx1"/>
              </a:solidFill>
            </a:rPr>
            <a:t>contains the group related content. </a:t>
          </a:r>
          <a:endParaRPr lang="en-IN" sz="1800" b="0" dirty="0">
            <a:solidFill>
              <a:schemeClr val="tx1"/>
            </a:solidFill>
          </a:endParaRPr>
        </a:p>
      </dgm:t>
    </dgm:pt>
    <dgm:pt modelId="{A3B43A77-1A56-4607-9AE2-3E8F7B7A087C}" type="parTrans" cxnId="{167C02EF-F191-4F43-AD3B-BF3C58558E0F}">
      <dgm:prSet/>
      <dgm:spPr/>
      <dgm:t>
        <a:bodyPr/>
        <a:lstStyle/>
        <a:p>
          <a:endParaRPr lang="en-IN" sz="1800" b="0">
            <a:solidFill>
              <a:schemeClr val="tx1"/>
            </a:solidFill>
          </a:endParaRPr>
        </a:p>
      </dgm:t>
    </dgm:pt>
    <dgm:pt modelId="{8EE595D1-E3ED-4AAA-8B3B-ECDD3754FBDD}" type="sibTrans" cxnId="{167C02EF-F191-4F43-AD3B-BF3C58558E0F}">
      <dgm:prSet/>
      <dgm:spPr/>
      <dgm:t>
        <a:bodyPr/>
        <a:lstStyle/>
        <a:p>
          <a:endParaRPr lang="en-IN" sz="1800" b="0">
            <a:solidFill>
              <a:schemeClr val="tx1"/>
            </a:solidFill>
          </a:endParaRPr>
        </a:p>
      </dgm:t>
    </dgm:pt>
    <dgm:pt modelId="{26381029-0B66-4D08-816C-23A2564DD583}">
      <dgm:prSet custT="1"/>
      <dgm:spPr/>
      <dgm:t>
        <a:bodyPr/>
        <a:lstStyle/>
        <a:p>
          <a:pPr>
            <a:buClr>
              <a:srgbClr val="FFC000"/>
            </a:buClr>
            <a:buFont typeface="+mj-lt"/>
            <a:buAutoNum type="arabicPeriod"/>
          </a:pPr>
          <a:r>
            <a:rPr lang="en-US" sz="1800" b="0" dirty="0">
              <a:solidFill>
                <a:schemeClr val="tx1"/>
              </a:solidFill>
            </a:rPr>
            <a:t>&lt;address&gt;</a:t>
          </a:r>
          <a:endParaRPr lang="en-IN" sz="1800" b="0" dirty="0">
            <a:solidFill>
              <a:schemeClr val="tx1"/>
            </a:solidFill>
          </a:endParaRPr>
        </a:p>
      </dgm:t>
    </dgm:pt>
    <dgm:pt modelId="{557E0D03-2FE1-452B-A646-81D35EE70FD7}" type="parTrans" cxnId="{DC130EAD-56A3-4E7D-9EB4-2E5A2D8D7742}">
      <dgm:prSet/>
      <dgm:spPr/>
      <dgm:t>
        <a:bodyPr/>
        <a:lstStyle/>
        <a:p>
          <a:endParaRPr lang="en-IN" sz="1800" b="0">
            <a:solidFill>
              <a:schemeClr val="tx1"/>
            </a:solidFill>
          </a:endParaRPr>
        </a:p>
      </dgm:t>
    </dgm:pt>
    <dgm:pt modelId="{6521EED1-D709-488F-ADC5-AD171D2D0EE8}" type="sibTrans" cxnId="{DC130EAD-56A3-4E7D-9EB4-2E5A2D8D7742}">
      <dgm:prSet/>
      <dgm:spPr/>
      <dgm:t>
        <a:bodyPr/>
        <a:lstStyle/>
        <a:p>
          <a:endParaRPr lang="en-IN" sz="1800" b="0">
            <a:solidFill>
              <a:schemeClr val="tx1"/>
            </a:solidFill>
          </a:endParaRPr>
        </a:p>
      </dgm:t>
    </dgm:pt>
    <dgm:pt modelId="{1DAE0079-76B3-4657-B929-B2C0311F680F}">
      <dgm:prSet custT="1"/>
      <dgm:spPr/>
      <dgm:t>
        <a:bodyPr/>
        <a:lstStyle/>
        <a:p>
          <a:r>
            <a:rPr lang="en-IN" sz="1800" b="0" dirty="0">
              <a:solidFill>
                <a:schemeClr val="tx1"/>
              </a:solidFill>
            </a:rPr>
            <a:t>provides contact information.</a:t>
          </a:r>
        </a:p>
      </dgm:t>
    </dgm:pt>
    <dgm:pt modelId="{4D812F9E-C3EC-4935-87A1-897898D29701}" type="parTrans" cxnId="{C8F469F9-5843-4C2C-82C7-04CA2A272FC4}">
      <dgm:prSet/>
      <dgm:spPr/>
      <dgm:t>
        <a:bodyPr/>
        <a:lstStyle/>
        <a:p>
          <a:endParaRPr lang="en-IN" sz="1800" b="0">
            <a:solidFill>
              <a:schemeClr val="tx1"/>
            </a:solidFill>
          </a:endParaRPr>
        </a:p>
      </dgm:t>
    </dgm:pt>
    <dgm:pt modelId="{E1BDE7DF-7335-478C-95EC-7ECC3DC842CC}" type="sibTrans" cxnId="{C8F469F9-5843-4C2C-82C7-04CA2A272FC4}">
      <dgm:prSet/>
      <dgm:spPr/>
      <dgm:t>
        <a:bodyPr/>
        <a:lstStyle/>
        <a:p>
          <a:endParaRPr lang="en-IN" sz="1800" b="0">
            <a:solidFill>
              <a:schemeClr val="tx1"/>
            </a:solidFill>
          </a:endParaRPr>
        </a:p>
      </dgm:t>
    </dgm:pt>
    <dgm:pt modelId="{8D1B2C9C-A47A-4BE0-BB41-D30EE5A67F2F}">
      <dgm:prSet custT="1"/>
      <dgm:spPr/>
      <dgm:t>
        <a:bodyPr/>
        <a:lstStyle/>
        <a:p>
          <a:endParaRPr lang="en-IN" sz="1800" b="0" dirty="0">
            <a:solidFill>
              <a:schemeClr val="tx1"/>
            </a:solidFill>
          </a:endParaRPr>
        </a:p>
      </dgm:t>
    </dgm:pt>
    <dgm:pt modelId="{72CEC906-D263-4F65-90C3-DDA854771A26}" type="parTrans" cxnId="{ABC0E060-3DB1-4464-B747-4EF1FAE08255}">
      <dgm:prSet/>
      <dgm:spPr/>
      <dgm:t>
        <a:bodyPr/>
        <a:lstStyle/>
        <a:p>
          <a:endParaRPr lang="en-IN" b="0"/>
        </a:p>
      </dgm:t>
    </dgm:pt>
    <dgm:pt modelId="{750DE883-5459-4B24-8614-F43DDF666E85}" type="sibTrans" cxnId="{ABC0E060-3DB1-4464-B747-4EF1FAE08255}">
      <dgm:prSet/>
      <dgm:spPr/>
      <dgm:t>
        <a:bodyPr/>
        <a:lstStyle/>
        <a:p>
          <a:endParaRPr lang="en-IN" b="0"/>
        </a:p>
      </dgm:t>
    </dgm:pt>
    <dgm:pt modelId="{51E8D033-AEB3-459A-B2AA-CEE8472DD52B}" type="pres">
      <dgm:prSet presAssocID="{CDDD4104-6A1F-45FE-8819-602476559C09}" presName="Name0" presStyleCnt="0">
        <dgm:presLayoutVars>
          <dgm:chMax/>
          <dgm:chPref val="3"/>
          <dgm:dir/>
          <dgm:animOne val="branch"/>
          <dgm:animLvl val="lvl"/>
        </dgm:presLayoutVars>
      </dgm:prSet>
      <dgm:spPr/>
      <dgm:t>
        <a:bodyPr/>
        <a:lstStyle/>
        <a:p>
          <a:endParaRPr lang="en-US"/>
        </a:p>
      </dgm:t>
    </dgm:pt>
    <dgm:pt modelId="{6DB36649-17DA-4FC8-B960-3F7EF9B34035}" type="pres">
      <dgm:prSet presAssocID="{0A207D08-F711-43C8-B36A-8CD627D307A1}" presName="composite" presStyleCnt="0"/>
      <dgm:spPr/>
    </dgm:pt>
    <dgm:pt modelId="{CCAC9A0A-519B-45BF-8D8B-74E42E6CC05E}" type="pres">
      <dgm:prSet presAssocID="{0A207D08-F711-43C8-B36A-8CD627D307A1}" presName="FirstChild" presStyleLbl="revTx" presStyleIdx="0" presStyleCnt="5">
        <dgm:presLayoutVars>
          <dgm:chMax val="0"/>
          <dgm:chPref val="0"/>
          <dgm:bulletEnabled val="1"/>
        </dgm:presLayoutVars>
      </dgm:prSet>
      <dgm:spPr/>
      <dgm:t>
        <a:bodyPr/>
        <a:lstStyle/>
        <a:p>
          <a:endParaRPr lang="en-US"/>
        </a:p>
      </dgm:t>
    </dgm:pt>
    <dgm:pt modelId="{74C52BCE-60F5-456A-AD8D-5B1C73033E96}" type="pres">
      <dgm:prSet presAssocID="{0A207D08-F711-43C8-B36A-8CD627D307A1}" presName="Parent" presStyleLbl="alignNode1" presStyleIdx="0" presStyleCnt="4">
        <dgm:presLayoutVars>
          <dgm:chMax val="3"/>
          <dgm:chPref val="3"/>
          <dgm:bulletEnabled val="1"/>
        </dgm:presLayoutVars>
      </dgm:prSet>
      <dgm:spPr/>
      <dgm:t>
        <a:bodyPr/>
        <a:lstStyle/>
        <a:p>
          <a:endParaRPr lang="en-US"/>
        </a:p>
      </dgm:t>
    </dgm:pt>
    <dgm:pt modelId="{6F8A874F-60C2-47C3-8BC9-ADCB382E818E}" type="pres">
      <dgm:prSet presAssocID="{0A207D08-F711-43C8-B36A-8CD627D307A1}" presName="Accent" presStyleLbl="parChTrans1D1" presStyleIdx="0" presStyleCnt="4"/>
      <dgm:spPr/>
    </dgm:pt>
    <dgm:pt modelId="{5EBB4AF9-8509-473D-8D60-9FBDAA495EA9}" type="pres">
      <dgm:prSet presAssocID="{FACE4393-BA78-4A06-971F-F7053034B05B}" presName="sibTrans" presStyleCnt="0"/>
      <dgm:spPr/>
    </dgm:pt>
    <dgm:pt modelId="{EAB2A7CC-738D-436B-BF71-39AFC87F5031}" type="pres">
      <dgm:prSet presAssocID="{03671982-8AEC-44BB-B20F-989609E6905C}" presName="composite" presStyleCnt="0"/>
      <dgm:spPr/>
    </dgm:pt>
    <dgm:pt modelId="{E3708AC7-1CF4-4C07-A57D-F1C07B121991}" type="pres">
      <dgm:prSet presAssocID="{03671982-8AEC-44BB-B20F-989609E6905C}" presName="FirstChild" presStyleLbl="revTx" presStyleIdx="1" presStyleCnt="5">
        <dgm:presLayoutVars>
          <dgm:chMax val="0"/>
          <dgm:chPref val="0"/>
          <dgm:bulletEnabled val="1"/>
        </dgm:presLayoutVars>
      </dgm:prSet>
      <dgm:spPr/>
      <dgm:t>
        <a:bodyPr/>
        <a:lstStyle/>
        <a:p>
          <a:endParaRPr lang="en-US"/>
        </a:p>
      </dgm:t>
    </dgm:pt>
    <dgm:pt modelId="{99B3E7C3-18FA-485E-9BBD-36810E336475}" type="pres">
      <dgm:prSet presAssocID="{03671982-8AEC-44BB-B20F-989609E6905C}" presName="Parent" presStyleLbl="alignNode1" presStyleIdx="1" presStyleCnt="4">
        <dgm:presLayoutVars>
          <dgm:chMax val="3"/>
          <dgm:chPref val="3"/>
          <dgm:bulletEnabled val="1"/>
        </dgm:presLayoutVars>
      </dgm:prSet>
      <dgm:spPr/>
      <dgm:t>
        <a:bodyPr/>
        <a:lstStyle/>
        <a:p>
          <a:endParaRPr lang="en-US"/>
        </a:p>
      </dgm:t>
    </dgm:pt>
    <dgm:pt modelId="{0F46012D-31ED-48A9-B933-C6846BEE6737}" type="pres">
      <dgm:prSet presAssocID="{03671982-8AEC-44BB-B20F-989609E6905C}" presName="Accent" presStyleLbl="parChTrans1D1" presStyleIdx="1" presStyleCnt="4"/>
      <dgm:spPr/>
    </dgm:pt>
    <dgm:pt modelId="{55DEA81A-82AD-4A22-8506-B2A85FCAECB4}" type="pres">
      <dgm:prSet presAssocID="{CA54ECF1-627B-4FA8-83B7-B478FF344164}" presName="sibTrans" presStyleCnt="0"/>
      <dgm:spPr/>
    </dgm:pt>
    <dgm:pt modelId="{62D2540B-DA3A-4675-91C0-BBE34633AD7A}" type="pres">
      <dgm:prSet presAssocID="{49F1508E-93C0-4BDC-AC9D-8B33E6178100}" presName="composite" presStyleCnt="0"/>
      <dgm:spPr/>
    </dgm:pt>
    <dgm:pt modelId="{1CD95929-05F3-42DF-A68B-0EA3BF3AD53B}" type="pres">
      <dgm:prSet presAssocID="{49F1508E-93C0-4BDC-AC9D-8B33E6178100}" presName="FirstChild" presStyleLbl="revTx" presStyleIdx="2" presStyleCnt="5">
        <dgm:presLayoutVars>
          <dgm:chMax val="0"/>
          <dgm:chPref val="0"/>
          <dgm:bulletEnabled val="1"/>
        </dgm:presLayoutVars>
      </dgm:prSet>
      <dgm:spPr/>
      <dgm:t>
        <a:bodyPr/>
        <a:lstStyle/>
        <a:p>
          <a:endParaRPr lang="en-US"/>
        </a:p>
      </dgm:t>
    </dgm:pt>
    <dgm:pt modelId="{79D54B33-C786-41BC-BC1C-6E2B7AE5D1E1}" type="pres">
      <dgm:prSet presAssocID="{49F1508E-93C0-4BDC-AC9D-8B33E6178100}" presName="Parent" presStyleLbl="alignNode1" presStyleIdx="2" presStyleCnt="4">
        <dgm:presLayoutVars>
          <dgm:chMax val="3"/>
          <dgm:chPref val="3"/>
          <dgm:bulletEnabled val="1"/>
        </dgm:presLayoutVars>
      </dgm:prSet>
      <dgm:spPr/>
      <dgm:t>
        <a:bodyPr/>
        <a:lstStyle/>
        <a:p>
          <a:endParaRPr lang="en-US"/>
        </a:p>
      </dgm:t>
    </dgm:pt>
    <dgm:pt modelId="{C1EB326F-9F9F-45C4-96B9-91D2DE7423C7}" type="pres">
      <dgm:prSet presAssocID="{49F1508E-93C0-4BDC-AC9D-8B33E6178100}" presName="Accent" presStyleLbl="parChTrans1D1" presStyleIdx="2" presStyleCnt="4"/>
      <dgm:spPr/>
    </dgm:pt>
    <dgm:pt modelId="{D4B953E9-9FDF-4B2E-A881-A63ECE798382}" type="pres">
      <dgm:prSet presAssocID="{131C5E7F-7744-4011-91BD-B401B131AAA2}" presName="sibTrans" presStyleCnt="0"/>
      <dgm:spPr/>
    </dgm:pt>
    <dgm:pt modelId="{0A7FF4D2-A5B1-460D-8054-773BFE8624D6}" type="pres">
      <dgm:prSet presAssocID="{26381029-0B66-4D08-816C-23A2564DD583}" presName="composite" presStyleCnt="0"/>
      <dgm:spPr/>
    </dgm:pt>
    <dgm:pt modelId="{B6593B2B-E749-4A80-9493-6896E136D072}" type="pres">
      <dgm:prSet presAssocID="{26381029-0B66-4D08-816C-23A2564DD583}" presName="FirstChild" presStyleLbl="revTx" presStyleIdx="3" presStyleCnt="5">
        <dgm:presLayoutVars>
          <dgm:chMax val="0"/>
          <dgm:chPref val="0"/>
          <dgm:bulletEnabled val="1"/>
        </dgm:presLayoutVars>
      </dgm:prSet>
      <dgm:spPr/>
      <dgm:t>
        <a:bodyPr/>
        <a:lstStyle/>
        <a:p>
          <a:endParaRPr lang="en-US"/>
        </a:p>
      </dgm:t>
    </dgm:pt>
    <dgm:pt modelId="{F4DBA4D3-F421-4FA9-A9B2-61173636587B}" type="pres">
      <dgm:prSet presAssocID="{26381029-0B66-4D08-816C-23A2564DD583}" presName="Parent" presStyleLbl="alignNode1" presStyleIdx="3" presStyleCnt="4">
        <dgm:presLayoutVars>
          <dgm:chMax val="3"/>
          <dgm:chPref val="3"/>
          <dgm:bulletEnabled val="1"/>
        </dgm:presLayoutVars>
      </dgm:prSet>
      <dgm:spPr/>
      <dgm:t>
        <a:bodyPr/>
        <a:lstStyle/>
        <a:p>
          <a:endParaRPr lang="en-US"/>
        </a:p>
      </dgm:t>
    </dgm:pt>
    <dgm:pt modelId="{411CB717-E93A-4B69-B676-483933AA4889}" type="pres">
      <dgm:prSet presAssocID="{26381029-0B66-4D08-816C-23A2564DD583}" presName="Accent" presStyleLbl="parChTrans1D1" presStyleIdx="3" presStyleCnt="4"/>
      <dgm:spPr/>
    </dgm:pt>
    <dgm:pt modelId="{53E09CF0-A318-4FB1-8386-26E3B12D4EA5}" type="pres">
      <dgm:prSet presAssocID="{26381029-0B66-4D08-816C-23A2564DD583}" presName="Child" presStyleLbl="revTx" presStyleIdx="4" presStyleCnt="5">
        <dgm:presLayoutVars>
          <dgm:chMax val="0"/>
          <dgm:chPref val="0"/>
          <dgm:bulletEnabled val="1"/>
        </dgm:presLayoutVars>
      </dgm:prSet>
      <dgm:spPr/>
      <dgm:t>
        <a:bodyPr/>
        <a:lstStyle/>
        <a:p>
          <a:endParaRPr lang="en-US"/>
        </a:p>
      </dgm:t>
    </dgm:pt>
  </dgm:ptLst>
  <dgm:cxnLst>
    <dgm:cxn modelId="{C4588AF5-CD92-472B-8D8C-2148E4A9C6AF}" type="presOf" srcId="{CDDD4104-6A1F-45FE-8819-602476559C09}" destId="{51E8D033-AEB3-459A-B2AA-CEE8472DD52B}" srcOrd="0" destOrd="0" presId="urn:microsoft.com/office/officeart/2011/layout/TabList"/>
    <dgm:cxn modelId="{47579D94-E0EC-435E-87FB-F0330F466005}" type="presOf" srcId="{49F1508E-93C0-4BDC-AC9D-8B33E6178100}" destId="{79D54B33-C786-41BC-BC1C-6E2B7AE5D1E1}" srcOrd="0" destOrd="0" presId="urn:microsoft.com/office/officeart/2011/layout/TabList"/>
    <dgm:cxn modelId="{0A4754B4-0A45-4B75-A400-B08AB2652026}" srcId="{CDDD4104-6A1F-45FE-8819-602476559C09}" destId="{49F1508E-93C0-4BDC-AC9D-8B33E6178100}" srcOrd="2" destOrd="0" parTransId="{147DEB19-4095-40F1-B3CD-ACE9CF795A54}" sibTransId="{131C5E7F-7744-4011-91BD-B401B131AAA2}"/>
    <dgm:cxn modelId="{9DE2E480-B768-4F73-AEF8-50879C7662B3}" type="presOf" srcId="{6C0D70C6-D31C-4DE8-B9B3-573DE774EC8A}" destId="{1CD95929-05F3-42DF-A68B-0EA3BF3AD53B}" srcOrd="0" destOrd="0" presId="urn:microsoft.com/office/officeart/2011/layout/TabList"/>
    <dgm:cxn modelId="{DC130EAD-56A3-4E7D-9EB4-2E5A2D8D7742}" srcId="{CDDD4104-6A1F-45FE-8819-602476559C09}" destId="{26381029-0B66-4D08-816C-23A2564DD583}" srcOrd="3" destOrd="0" parTransId="{557E0D03-2FE1-452B-A646-81D35EE70FD7}" sibTransId="{6521EED1-D709-488F-ADC5-AD171D2D0EE8}"/>
    <dgm:cxn modelId="{8564A0DB-69A4-46BA-B767-C795104B4A44}" srcId="{CDDD4104-6A1F-45FE-8819-602476559C09}" destId="{03671982-8AEC-44BB-B20F-989609E6905C}" srcOrd="1" destOrd="0" parTransId="{9FF3C48F-510F-4BF4-B4CF-080B27D203B2}" sibTransId="{CA54ECF1-627B-4FA8-83B7-B478FF344164}"/>
    <dgm:cxn modelId="{E54365BF-D81E-42DA-9A6C-CDA8887062D0}" srcId="{CDDD4104-6A1F-45FE-8819-602476559C09}" destId="{0A207D08-F711-43C8-B36A-8CD627D307A1}" srcOrd="0" destOrd="0" parTransId="{76782409-C25C-4E37-91D9-24C793D3393E}" sibTransId="{FACE4393-BA78-4A06-971F-F7053034B05B}"/>
    <dgm:cxn modelId="{C8F469F9-5843-4C2C-82C7-04CA2A272FC4}" srcId="{26381029-0B66-4D08-816C-23A2564DD583}" destId="{1DAE0079-76B3-4657-B929-B2C0311F680F}" srcOrd="0" destOrd="0" parTransId="{4D812F9E-C3EC-4935-87A1-897898D29701}" sibTransId="{E1BDE7DF-7335-478C-95EC-7ECC3DC842CC}"/>
    <dgm:cxn modelId="{CA6C1580-6E4D-4F31-9D64-5D708E5FD6DF}" type="presOf" srcId="{6136757B-1630-4B76-AF53-6F42137E0AF8}" destId="{E3708AC7-1CF4-4C07-A57D-F1C07B121991}" srcOrd="0" destOrd="0" presId="urn:microsoft.com/office/officeart/2011/layout/TabList"/>
    <dgm:cxn modelId="{4C5DB53C-F4C2-437A-971D-EB14C7F87E46}" srcId="{03671982-8AEC-44BB-B20F-989609E6905C}" destId="{6136757B-1630-4B76-AF53-6F42137E0AF8}" srcOrd="0" destOrd="0" parTransId="{92B4D923-CDEB-40B7-BE96-070116867686}" sibTransId="{7452BCA8-101B-45D0-AC17-E6DD785CEF42}"/>
    <dgm:cxn modelId="{9FA57100-22EF-46E0-A928-38F142A93A96}" type="presOf" srcId="{A16119DE-FDBE-42A7-8AEC-AABEFF422B71}" destId="{CCAC9A0A-519B-45BF-8D8B-74E42E6CC05E}" srcOrd="0" destOrd="0" presId="urn:microsoft.com/office/officeart/2011/layout/TabList"/>
    <dgm:cxn modelId="{A036C9A0-3DED-476B-8D30-BAA75CCA1692}" srcId="{0A207D08-F711-43C8-B36A-8CD627D307A1}" destId="{A16119DE-FDBE-42A7-8AEC-AABEFF422B71}" srcOrd="0" destOrd="0" parTransId="{00C5E046-31A6-4FF7-8233-F7F181D85050}" sibTransId="{30D6E542-7759-4CC1-BBDA-C324B4DDA703}"/>
    <dgm:cxn modelId="{9EF427B8-7C3E-4A49-BEE9-B9EBEBD13D19}" type="presOf" srcId="{0A207D08-F711-43C8-B36A-8CD627D307A1}" destId="{74C52BCE-60F5-456A-AD8D-5B1C73033E96}" srcOrd="0" destOrd="0" presId="urn:microsoft.com/office/officeart/2011/layout/TabList"/>
    <dgm:cxn modelId="{ABC0E060-3DB1-4464-B747-4EF1FAE08255}" srcId="{26381029-0B66-4D08-816C-23A2564DD583}" destId="{8D1B2C9C-A47A-4BE0-BB41-D30EE5A67F2F}" srcOrd="1" destOrd="0" parTransId="{72CEC906-D263-4F65-90C3-DDA854771A26}" sibTransId="{750DE883-5459-4B24-8614-F43DDF666E85}"/>
    <dgm:cxn modelId="{B1434B83-3A23-4A08-BB3B-DF822EEFFD39}" type="presOf" srcId="{26381029-0B66-4D08-816C-23A2564DD583}" destId="{F4DBA4D3-F421-4FA9-A9B2-61173636587B}" srcOrd="0" destOrd="0" presId="urn:microsoft.com/office/officeart/2011/layout/TabList"/>
    <dgm:cxn modelId="{167C02EF-F191-4F43-AD3B-BF3C58558E0F}" srcId="{49F1508E-93C0-4BDC-AC9D-8B33E6178100}" destId="{6C0D70C6-D31C-4DE8-B9B3-573DE774EC8A}" srcOrd="0" destOrd="0" parTransId="{A3B43A77-1A56-4607-9AE2-3E8F7B7A087C}" sibTransId="{8EE595D1-E3ED-4AAA-8B3B-ECDD3754FBDD}"/>
    <dgm:cxn modelId="{0335E305-40DA-4CFB-9F95-96A3403B36E4}" type="presOf" srcId="{03671982-8AEC-44BB-B20F-989609E6905C}" destId="{99B3E7C3-18FA-485E-9BBD-36810E336475}" srcOrd="0" destOrd="0" presId="urn:microsoft.com/office/officeart/2011/layout/TabList"/>
    <dgm:cxn modelId="{5F9C56DC-C9D7-4E99-B9DB-C286359CEEE2}" type="presOf" srcId="{1DAE0079-76B3-4657-B929-B2C0311F680F}" destId="{B6593B2B-E749-4A80-9493-6896E136D072}" srcOrd="0" destOrd="0" presId="urn:microsoft.com/office/officeart/2011/layout/TabList"/>
    <dgm:cxn modelId="{1C34186A-76AA-485F-BBA4-4F23EC32DA65}" type="presOf" srcId="{8D1B2C9C-A47A-4BE0-BB41-D30EE5A67F2F}" destId="{53E09CF0-A318-4FB1-8386-26E3B12D4EA5}" srcOrd="0" destOrd="0" presId="urn:microsoft.com/office/officeart/2011/layout/TabList"/>
    <dgm:cxn modelId="{EF90AD3C-C3CF-4107-9473-38C5832639FA}" type="presParOf" srcId="{51E8D033-AEB3-459A-B2AA-CEE8472DD52B}" destId="{6DB36649-17DA-4FC8-B960-3F7EF9B34035}" srcOrd="0" destOrd="0" presId="urn:microsoft.com/office/officeart/2011/layout/TabList"/>
    <dgm:cxn modelId="{09B7B6E8-CE2E-493C-995E-89D105A8BF00}" type="presParOf" srcId="{6DB36649-17DA-4FC8-B960-3F7EF9B34035}" destId="{CCAC9A0A-519B-45BF-8D8B-74E42E6CC05E}" srcOrd="0" destOrd="0" presId="urn:microsoft.com/office/officeart/2011/layout/TabList"/>
    <dgm:cxn modelId="{76E105B6-96EE-470A-ACBC-840D516B8B9F}" type="presParOf" srcId="{6DB36649-17DA-4FC8-B960-3F7EF9B34035}" destId="{74C52BCE-60F5-456A-AD8D-5B1C73033E96}" srcOrd="1" destOrd="0" presId="urn:microsoft.com/office/officeart/2011/layout/TabList"/>
    <dgm:cxn modelId="{D5D8152F-89C7-47EE-8DAC-6CCF5254228C}" type="presParOf" srcId="{6DB36649-17DA-4FC8-B960-3F7EF9B34035}" destId="{6F8A874F-60C2-47C3-8BC9-ADCB382E818E}" srcOrd="2" destOrd="0" presId="urn:microsoft.com/office/officeart/2011/layout/TabList"/>
    <dgm:cxn modelId="{15914F8A-7D78-4D2C-9887-75479D101FD2}" type="presParOf" srcId="{51E8D033-AEB3-459A-B2AA-CEE8472DD52B}" destId="{5EBB4AF9-8509-473D-8D60-9FBDAA495EA9}" srcOrd="1" destOrd="0" presId="urn:microsoft.com/office/officeart/2011/layout/TabList"/>
    <dgm:cxn modelId="{0BD4CF92-66DD-4EB5-B156-283C3EA39F8C}" type="presParOf" srcId="{51E8D033-AEB3-459A-B2AA-CEE8472DD52B}" destId="{EAB2A7CC-738D-436B-BF71-39AFC87F5031}" srcOrd="2" destOrd="0" presId="urn:microsoft.com/office/officeart/2011/layout/TabList"/>
    <dgm:cxn modelId="{B8E4D013-4394-404C-AD44-4107F2D52118}" type="presParOf" srcId="{EAB2A7CC-738D-436B-BF71-39AFC87F5031}" destId="{E3708AC7-1CF4-4C07-A57D-F1C07B121991}" srcOrd="0" destOrd="0" presId="urn:microsoft.com/office/officeart/2011/layout/TabList"/>
    <dgm:cxn modelId="{100F8297-16DE-4BDB-AE3F-E410EB5A717A}" type="presParOf" srcId="{EAB2A7CC-738D-436B-BF71-39AFC87F5031}" destId="{99B3E7C3-18FA-485E-9BBD-36810E336475}" srcOrd="1" destOrd="0" presId="urn:microsoft.com/office/officeart/2011/layout/TabList"/>
    <dgm:cxn modelId="{8F936C4C-825B-4E00-A500-27359FC20F9A}" type="presParOf" srcId="{EAB2A7CC-738D-436B-BF71-39AFC87F5031}" destId="{0F46012D-31ED-48A9-B933-C6846BEE6737}" srcOrd="2" destOrd="0" presId="urn:microsoft.com/office/officeart/2011/layout/TabList"/>
    <dgm:cxn modelId="{67470EAA-4C29-406D-9BA6-110A3A9A91D9}" type="presParOf" srcId="{51E8D033-AEB3-459A-B2AA-CEE8472DD52B}" destId="{55DEA81A-82AD-4A22-8506-B2A85FCAECB4}" srcOrd="3" destOrd="0" presId="urn:microsoft.com/office/officeart/2011/layout/TabList"/>
    <dgm:cxn modelId="{C2AA7AF4-BBF5-469D-A623-AFB047769EED}" type="presParOf" srcId="{51E8D033-AEB3-459A-B2AA-CEE8472DD52B}" destId="{62D2540B-DA3A-4675-91C0-BBE34633AD7A}" srcOrd="4" destOrd="0" presId="urn:microsoft.com/office/officeart/2011/layout/TabList"/>
    <dgm:cxn modelId="{6AE487B1-E078-46F7-B25D-5576C161F0CE}" type="presParOf" srcId="{62D2540B-DA3A-4675-91C0-BBE34633AD7A}" destId="{1CD95929-05F3-42DF-A68B-0EA3BF3AD53B}" srcOrd="0" destOrd="0" presId="urn:microsoft.com/office/officeart/2011/layout/TabList"/>
    <dgm:cxn modelId="{4D6548A0-49A9-4B82-A46F-ED093ACC973A}" type="presParOf" srcId="{62D2540B-DA3A-4675-91C0-BBE34633AD7A}" destId="{79D54B33-C786-41BC-BC1C-6E2B7AE5D1E1}" srcOrd="1" destOrd="0" presId="urn:microsoft.com/office/officeart/2011/layout/TabList"/>
    <dgm:cxn modelId="{710ACFC9-7654-43B6-820E-7582862A6E91}" type="presParOf" srcId="{62D2540B-DA3A-4675-91C0-BBE34633AD7A}" destId="{C1EB326F-9F9F-45C4-96B9-91D2DE7423C7}" srcOrd="2" destOrd="0" presId="urn:microsoft.com/office/officeart/2011/layout/TabList"/>
    <dgm:cxn modelId="{9A89485C-8BC9-49D8-9661-D1AE34A0D099}" type="presParOf" srcId="{51E8D033-AEB3-459A-B2AA-CEE8472DD52B}" destId="{D4B953E9-9FDF-4B2E-A881-A63ECE798382}" srcOrd="5" destOrd="0" presId="urn:microsoft.com/office/officeart/2011/layout/TabList"/>
    <dgm:cxn modelId="{5A7E4177-9375-403B-AB26-BE737095C78F}" type="presParOf" srcId="{51E8D033-AEB3-459A-B2AA-CEE8472DD52B}" destId="{0A7FF4D2-A5B1-460D-8054-773BFE8624D6}" srcOrd="6" destOrd="0" presId="urn:microsoft.com/office/officeart/2011/layout/TabList"/>
    <dgm:cxn modelId="{446AD97A-7556-4ED1-8032-C32FA407CDEF}" type="presParOf" srcId="{0A7FF4D2-A5B1-460D-8054-773BFE8624D6}" destId="{B6593B2B-E749-4A80-9493-6896E136D072}" srcOrd="0" destOrd="0" presId="urn:microsoft.com/office/officeart/2011/layout/TabList"/>
    <dgm:cxn modelId="{50ACA99D-8CFC-40F8-BD8D-3278E9A80125}" type="presParOf" srcId="{0A7FF4D2-A5B1-460D-8054-773BFE8624D6}" destId="{F4DBA4D3-F421-4FA9-A9B2-61173636587B}" srcOrd="1" destOrd="0" presId="urn:microsoft.com/office/officeart/2011/layout/TabList"/>
    <dgm:cxn modelId="{9846EBDD-B5FB-4CFB-B942-1527461301CF}" type="presParOf" srcId="{0A7FF4D2-A5B1-460D-8054-773BFE8624D6}" destId="{411CB717-E93A-4B69-B676-483933AA4889}" srcOrd="2" destOrd="0" presId="urn:microsoft.com/office/officeart/2011/layout/TabList"/>
    <dgm:cxn modelId="{AD8F7BDA-7EA0-40B7-8C6E-45D2722BD349}" type="presParOf" srcId="{51E8D033-AEB3-459A-B2AA-CEE8472DD52B}" destId="{53E09CF0-A318-4FB1-8386-26E3B12D4EA5}" srcOrd="7" destOrd="0" presId="urn:microsoft.com/office/officeart/2011/layout/Tab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6287D9-FB57-4A3F-B166-E6993B1411FE}"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2618CAAD-439E-4714-8A1E-F2458969D362}">
      <dgm:prSet custT="1"/>
      <dgm:spPr/>
      <dgm:t>
        <a:bodyPr/>
        <a:lstStyle/>
        <a:p>
          <a:pPr algn="l"/>
          <a:r>
            <a:rPr lang="en-US" sz="2200" b="0" dirty="0"/>
            <a:t>  Top 5 Semantic elements</a:t>
          </a:r>
          <a:endParaRPr lang="en-IN" sz="2200" b="0" dirty="0"/>
        </a:p>
      </dgm:t>
    </dgm:pt>
    <dgm:pt modelId="{4D7A0DBD-44BC-4CC0-ABA6-BB0943FA6F1A}" type="parTrans" cxnId="{05025DC8-B2A0-4E49-8B06-8AB0FA2E30B4}">
      <dgm:prSet/>
      <dgm:spPr/>
      <dgm:t>
        <a:bodyPr/>
        <a:lstStyle/>
        <a:p>
          <a:pPr algn="l"/>
          <a:endParaRPr lang="en-IN" sz="1800" b="0"/>
        </a:p>
      </dgm:t>
    </dgm:pt>
    <dgm:pt modelId="{F4603CEE-9F71-4705-BE11-08A8CE5D3194}" type="sibTrans" cxnId="{05025DC8-B2A0-4E49-8B06-8AB0FA2E30B4}">
      <dgm:prSet/>
      <dgm:spPr/>
      <dgm:t>
        <a:bodyPr/>
        <a:lstStyle/>
        <a:p>
          <a:pPr algn="l"/>
          <a:endParaRPr lang="en-IN" sz="1800" b="0"/>
        </a:p>
      </dgm:t>
    </dgm:pt>
    <dgm:pt modelId="{40F810B3-CF4A-4023-A11D-DDB6F9638228}">
      <dgm:prSet custT="1"/>
      <dgm:spPr/>
      <dgm:t>
        <a:bodyPr/>
        <a:lstStyle/>
        <a:p>
          <a:pPr algn="l"/>
          <a:r>
            <a:rPr lang="en-US" sz="1800" b="0" dirty="0"/>
            <a:t> 1. &lt;header&gt;</a:t>
          </a:r>
          <a:endParaRPr lang="en-IN" sz="1800" b="0" dirty="0"/>
        </a:p>
      </dgm:t>
    </dgm:pt>
    <dgm:pt modelId="{4880E976-27A8-4A30-B52C-D2F7C1962C00}" type="parTrans" cxnId="{FA5604C7-3DE9-4B04-ABBC-D0155509B037}">
      <dgm:prSet/>
      <dgm:spPr/>
      <dgm:t>
        <a:bodyPr/>
        <a:lstStyle/>
        <a:p>
          <a:pPr algn="l"/>
          <a:endParaRPr lang="en-IN" sz="1800" b="0"/>
        </a:p>
      </dgm:t>
    </dgm:pt>
    <dgm:pt modelId="{5A7617B8-D712-4042-A326-DCADB40A9474}" type="sibTrans" cxnId="{FA5604C7-3DE9-4B04-ABBC-D0155509B037}">
      <dgm:prSet/>
      <dgm:spPr/>
      <dgm:t>
        <a:bodyPr/>
        <a:lstStyle/>
        <a:p>
          <a:pPr algn="l"/>
          <a:endParaRPr lang="en-IN" sz="1800" b="0"/>
        </a:p>
      </dgm:t>
    </dgm:pt>
    <dgm:pt modelId="{DB7758A3-F3EB-4083-8EDC-DC66ABEE3EDA}">
      <dgm:prSet custT="1"/>
      <dgm:spPr/>
      <dgm:t>
        <a:bodyPr/>
        <a:lstStyle/>
        <a:p>
          <a:pPr algn="l"/>
          <a:r>
            <a:rPr lang="en-US" sz="1800" b="0" dirty="0"/>
            <a:t> 2. &lt;main&gt;</a:t>
          </a:r>
          <a:endParaRPr lang="en-IN" sz="1800" b="0" dirty="0"/>
        </a:p>
      </dgm:t>
    </dgm:pt>
    <dgm:pt modelId="{2480FCD1-5177-4A02-BEEC-764305B791DD}" type="parTrans" cxnId="{93B7D399-7B70-490D-B2E1-91893C3B91E7}">
      <dgm:prSet/>
      <dgm:spPr/>
      <dgm:t>
        <a:bodyPr/>
        <a:lstStyle/>
        <a:p>
          <a:pPr algn="l"/>
          <a:endParaRPr lang="en-IN" sz="1800" b="0"/>
        </a:p>
      </dgm:t>
    </dgm:pt>
    <dgm:pt modelId="{7E75E70C-9536-40D5-A2E3-B4048F08BB6B}" type="sibTrans" cxnId="{93B7D399-7B70-490D-B2E1-91893C3B91E7}">
      <dgm:prSet/>
      <dgm:spPr/>
      <dgm:t>
        <a:bodyPr/>
        <a:lstStyle/>
        <a:p>
          <a:pPr algn="l"/>
          <a:endParaRPr lang="en-IN" sz="1800" b="0"/>
        </a:p>
      </dgm:t>
    </dgm:pt>
    <dgm:pt modelId="{2A050E6F-D6EB-4B55-8330-AECBF591B31D}">
      <dgm:prSet custT="1"/>
      <dgm:spPr/>
      <dgm:t>
        <a:bodyPr/>
        <a:lstStyle/>
        <a:p>
          <a:pPr algn="l"/>
          <a:r>
            <a:rPr lang="en-US" sz="1800" b="0" dirty="0"/>
            <a:t> 3. &lt;section&gt;</a:t>
          </a:r>
          <a:endParaRPr lang="en-IN" sz="1800" b="0" dirty="0"/>
        </a:p>
      </dgm:t>
    </dgm:pt>
    <dgm:pt modelId="{68AD3A6D-F04B-460E-8C54-BBBA0A22CEAE}" type="parTrans" cxnId="{5B4930F9-B131-48FC-B7FA-BDDC89EE4A75}">
      <dgm:prSet/>
      <dgm:spPr/>
      <dgm:t>
        <a:bodyPr/>
        <a:lstStyle/>
        <a:p>
          <a:pPr algn="l"/>
          <a:endParaRPr lang="en-IN" sz="1800" b="0"/>
        </a:p>
      </dgm:t>
    </dgm:pt>
    <dgm:pt modelId="{7962E99A-0FC1-42DB-93C4-0DCDBD6C7533}" type="sibTrans" cxnId="{5B4930F9-B131-48FC-B7FA-BDDC89EE4A75}">
      <dgm:prSet/>
      <dgm:spPr/>
      <dgm:t>
        <a:bodyPr/>
        <a:lstStyle/>
        <a:p>
          <a:pPr algn="l"/>
          <a:endParaRPr lang="en-IN" sz="1800" b="0"/>
        </a:p>
      </dgm:t>
    </dgm:pt>
    <dgm:pt modelId="{35923F29-77BD-48B9-9113-DD80B3CE1B2E}">
      <dgm:prSet custT="1"/>
      <dgm:spPr/>
      <dgm:t>
        <a:bodyPr/>
        <a:lstStyle/>
        <a:p>
          <a:pPr algn="l"/>
          <a:r>
            <a:rPr lang="en-US" sz="1800" b="0" dirty="0"/>
            <a:t> 4. &lt;footer&gt;</a:t>
          </a:r>
          <a:endParaRPr lang="en-IN" sz="1800" b="0" dirty="0"/>
        </a:p>
      </dgm:t>
    </dgm:pt>
    <dgm:pt modelId="{86533668-2EF7-46EE-BB41-32F5CCFFD545}" type="parTrans" cxnId="{483B1CA9-D9CB-49EF-980D-E764A29E9C82}">
      <dgm:prSet/>
      <dgm:spPr/>
      <dgm:t>
        <a:bodyPr/>
        <a:lstStyle/>
        <a:p>
          <a:pPr algn="l"/>
          <a:endParaRPr lang="en-IN" sz="1800" b="0"/>
        </a:p>
      </dgm:t>
    </dgm:pt>
    <dgm:pt modelId="{8DE21DF6-0196-4D6B-A34E-807530C1A03E}" type="sibTrans" cxnId="{483B1CA9-D9CB-49EF-980D-E764A29E9C82}">
      <dgm:prSet/>
      <dgm:spPr/>
      <dgm:t>
        <a:bodyPr/>
        <a:lstStyle/>
        <a:p>
          <a:pPr algn="l"/>
          <a:endParaRPr lang="en-IN" sz="1800" b="0"/>
        </a:p>
      </dgm:t>
    </dgm:pt>
    <dgm:pt modelId="{576DD89C-312D-465F-B7A5-5E879E8336C0}">
      <dgm:prSet custT="1"/>
      <dgm:spPr/>
      <dgm:t>
        <a:bodyPr/>
        <a:lstStyle/>
        <a:p>
          <a:pPr algn="l"/>
          <a:r>
            <a:rPr lang="en-US" sz="1800" b="0" dirty="0"/>
            <a:t> 5. &lt;address&gt;</a:t>
          </a:r>
          <a:endParaRPr lang="en-IN" sz="1800" b="0" dirty="0"/>
        </a:p>
      </dgm:t>
    </dgm:pt>
    <dgm:pt modelId="{F11C0C41-F9B5-4465-BE69-978746AB6E1F}" type="parTrans" cxnId="{AF1EA90F-E778-4240-AE86-4197D0C30D73}">
      <dgm:prSet/>
      <dgm:spPr/>
      <dgm:t>
        <a:bodyPr/>
        <a:lstStyle/>
        <a:p>
          <a:pPr algn="l"/>
          <a:endParaRPr lang="en-IN" sz="1800" b="0"/>
        </a:p>
      </dgm:t>
    </dgm:pt>
    <dgm:pt modelId="{88EC40BA-E2E8-4145-88A0-FDA77B65FAD1}" type="sibTrans" cxnId="{AF1EA90F-E778-4240-AE86-4197D0C30D73}">
      <dgm:prSet/>
      <dgm:spPr/>
      <dgm:t>
        <a:bodyPr/>
        <a:lstStyle/>
        <a:p>
          <a:pPr algn="l"/>
          <a:endParaRPr lang="en-IN" sz="1800" b="0"/>
        </a:p>
      </dgm:t>
    </dgm:pt>
    <dgm:pt modelId="{37502C32-3841-463E-81C6-D5AFE7279988}" type="pres">
      <dgm:prSet presAssocID="{5B6287D9-FB57-4A3F-B166-E6993B1411FE}" presName="diagram" presStyleCnt="0">
        <dgm:presLayoutVars>
          <dgm:chPref val="1"/>
          <dgm:dir/>
          <dgm:animOne val="branch"/>
          <dgm:animLvl val="lvl"/>
          <dgm:resizeHandles/>
        </dgm:presLayoutVars>
      </dgm:prSet>
      <dgm:spPr/>
      <dgm:t>
        <a:bodyPr/>
        <a:lstStyle/>
        <a:p>
          <a:endParaRPr lang="en-US"/>
        </a:p>
      </dgm:t>
    </dgm:pt>
    <dgm:pt modelId="{06852A85-34C0-4F8C-A485-78BCE8F043CE}" type="pres">
      <dgm:prSet presAssocID="{2618CAAD-439E-4714-8A1E-F2458969D362}" presName="root" presStyleCnt="0"/>
      <dgm:spPr/>
    </dgm:pt>
    <dgm:pt modelId="{1658351A-9FCB-4A93-9942-1524B2D82C31}" type="pres">
      <dgm:prSet presAssocID="{2618CAAD-439E-4714-8A1E-F2458969D362}" presName="rootComposite" presStyleCnt="0"/>
      <dgm:spPr/>
    </dgm:pt>
    <dgm:pt modelId="{8784AD6F-9FC3-456C-A8FC-8F5C79AAF325}" type="pres">
      <dgm:prSet presAssocID="{2618CAAD-439E-4714-8A1E-F2458969D362}" presName="rootText" presStyleLbl="node1" presStyleIdx="0" presStyleCnt="1" custScaleX="285986" custScaleY="72245"/>
      <dgm:spPr/>
      <dgm:t>
        <a:bodyPr/>
        <a:lstStyle/>
        <a:p>
          <a:endParaRPr lang="en-US"/>
        </a:p>
      </dgm:t>
    </dgm:pt>
    <dgm:pt modelId="{E4CCBF42-92BF-4468-BCAD-B1BB8EAFE35B}" type="pres">
      <dgm:prSet presAssocID="{2618CAAD-439E-4714-8A1E-F2458969D362}" presName="rootConnector" presStyleLbl="node1" presStyleIdx="0" presStyleCnt="1"/>
      <dgm:spPr/>
      <dgm:t>
        <a:bodyPr/>
        <a:lstStyle/>
        <a:p>
          <a:endParaRPr lang="en-US"/>
        </a:p>
      </dgm:t>
    </dgm:pt>
    <dgm:pt modelId="{72575880-BD1A-4FDE-9218-D87BA0310237}" type="pres">
      <dgm:prSet presAssocID="{2618CAAD-439E-4714-8A1E-F2458969D362}" presName="childShape" presStyleCnt="0"/>
      <dgm:spPr/>
    </dgm:pt>
    <dgm:pt modelId="{3FD1772F-DBAA-4110-A543-F924164E28A5}" type="pres">
      <dgm:prSet presAssocID="{4880E976-27A8-4A30-B52C-D2F7C1962C00}" presName="Name13" presStyleLbl="parChTrans1D2" presStyleIdx="0" presStyleCnt="5"/>
      <dgm:spPr/>
      <dgm:t>
        <a:bodyPr/>
        <a:lstStyle/>
        <a:p>
          <a:endParaRPr lang="en-US"/>
        </a:p>
      </dgm:t>
    </dgm:pt>
    <dgm:pt modelId="{F044FBD8-8EB3-4381-BA1A-666652E7A454}" type="pres">
      <dgm:prSet presAssocID="{40F810B3-CF4A-4023-A11D-DDB6F9638228}" presName="childText" presStyleLbl="bgAcc1" presStyleIdx="0" presStyleCnt="5" custScaleX="280949" custScaleY="69862">
        <dgm:presLayoutVars>
          <dgm:bulletEnabled val="1"/>
        </dgm:presLayoutVars>
      </dgm:prSet>
      <dgm:spPr/>
      <dgm:t>
        <a:bodyPr/>
        <a:lstStyle/>
        <a:p>
          <a:endParaRPr lang="en-US"/>
        </a:p>
      </dgm:t>
    </dgm:pt>
    <dgm:pt modelId="{F7561607-23EA-4378-9766-50FB2E4834B9}" type="pres">
      <dgm:prSet presAssocID="{2480FCD1-5177-4A02-BEEC-764305B791DD}" presName="Name13" presStyleLbl="parChTrans1D2" presStyleIdx="1" presStyleCnt="5"/>
      <dgm:spPr/>
      <dgm:t>
        <a:bodyPr/>
        <a:lstStyle/>
        <a:p>
          <a:endParaRPr lang="en-US"/>
        </a:p>
      </dgm:t>
    </dgm:pt>
    <dgm:pt modelId="{8A28D8D3-A1BC-4C04-8EF8-A7B7AEB33F2D}" type="pres">
      <dgm:prSet presAssocID="{DB7758A3-F3EB-4083-8EDC-DC66ABEE3EDA}" presName="childText" presStyleLbl="bgAcc1" presStyleIdx="1" presStyleCnt="5" custScaleX="280949" custScaleY="69862">
        <dgm:presLayoutVars>
          <dgm:bulletEnabled val="1"/>
        </dgm:presLayoutVars>
      </dgm:prSet>
      <dgm:spPr/>
      <dgm:t>
        <a:bodyPr/>
        <a:lstStyle/>
        <a:p>
          <a:endParaRPr lang="en-US"/>
        </a:p>
      </dgm:t>
    </dgm:pt>
    <dgm:pt modelId="{C639DDFA-D951-4C5B-9EBE-31D47D07F6EB}" type="pres">
      <dgm:prSet presAssocID="{68AD3A6D-F04B-460E-8C54-BBBA0A22CEAE}" presName="Name13" presStyleLbl="parChTrans1D2" presStyleIdx="2" presStyleCnt="5"/>
      <dgm:spPr/>
      <dgm:t>
        <a:bodyPr/>
        <a:lstStyle/>
        <a:p>
          <a:endParaRPr lang="en-US"/>
        </a:p>
      </dgm:t>
    </dgm:pt>
    <dgm:pt modelId="{1ED3E739-02E2-4335-B892-1F8AE8F49EC7}" type="pres">
      <dgm:prSet presAssocID="{2A050E6F-D6EB-4B55-8330-AECBF591B31D}" presName="childText" presStyleLbl="bgAcc1" presStyleIdx="2" presStyleCnt="5" custScaleX="280949" custScaleY="69862">
        <dgm:presLayoutVars>
          <dgm:bulletEnabled val="1"/>
        </dgm:presLayoutVars>
      </dgm:prSet>
      <dgm:spPr/>
      <dgm:t>
        <a:bodyPr/>
        <a:lstStyle/>
        <a:p>
          <a:endParaRPr lang="en-US"/>
        </a:p>
      </dgm:t>
    </dgm:pt>
    <dgm:pt modelId="{9FBAD1E7-EA87-4BEC-8BCA-AA14ED45A3C3}" type="pres">
      <dgm:prSet presAssocID="{86533668-2EF7-46EE-BB41-32F5CCFFD545}" presName="Name13" presStyleLbl="parChTrans1D2" presStyleIdx="3" presStyleCnt="5"/>
      <dgm:spPr/>
      <dgm:t>
        <a:bodyPr/>
        <a:lstStyle/>
        <a:p>
          <a:endParaRPr lang="en-US"/>
        </a:p>
      </dgm:t>
    </dgm:pt>
    <dgm:pt modelId="{F8A099EF-2639-4F72-AD76-DF483FFCC829}" type="pres">
      <dgm:prSet presAssocID="{35923F29-77BD-48B9-9113-DD80B3CE1B2E}" presName="childText" presStyleLbl="bgAcc1" presStyleIdx="3" presStyleCnt="5" custScaleX="280949" custScaleY="69862">
        <dgm:presLayoutVars>
          <dgm:bulletEnabled val="1"/>
        </dgm:presLayoutVars>
      </dgm:prSet>
      <dgm:spPr/>
      <dgm:t>
        <a:bodyPr/>
        <a:lstStyle/>
        <a:p>
          <a:endParaRPr lang="en-US"/>
        </a:p>
      </dgm:t>
    </dgm:pt>
    <dgm:pt modelId="{4774A581-6290-4248-973C-96E56AFC5B20}" type="pres">
      <dgm:prSet presAssocID="{F11C0C41-F9B5-4465-BE69-978746AB6E1F}" presName="Name13" presStyleLbl="parChTrans1D2" presStyleIdx="4" presStyleCnt="5"/>
      <dgm:spPr/>
      <dgm:t>
        <a:bodyPr/>
        <a:lstStyle/>
        <a:p>
          <a:endParaRPr lang="en-US"/>
        </a:p>
      </dgm:t>
    </dgm:pt>
    <dgm:pt modelId="{C543820E-9FD8-4080-84D8-9DF806DB83B6}" type="pres">
      <dgm:prSet presAssocID="{576DD89C-312D-465F-B7A5-5E879E8336C0}" presName="childText" presStyleLbl="bgAcc1" presStyleIdx="4" presStyleCnt="5" custScaleX="280949" custScaleY="69862">
        <dgm:presLayoutVars>
          <dgm:bulletEnabled val="1"/>
        </dgm:presLayoutVars>
      </dgm:prSet>
      <dgm:spPr/>
      <dgm:t>
        <a:bodyPr/>
        <a:lstStyle/>
        <a:p>
          <a:endParaRPr lang="en-US"/>
        </a:p>
      </dgm:t>
    </dgm:pt>
  </dgm:ptLst>
  <dgm:cxnLst>
    <dgm:cxn modelId="{F2758973-7646-4518-8FBF-E07615BF61C0}" type="presOf" srcId="{2A050E6F-D6EB-4B55-8330-AECBF591B31D}" destId="{1ED3E739-02E2-4335-B892-1F8AE8F49EC7}" srcOrd="0" destOrd="0" presId="urn:microsoft.com/office/officeart/2005/8/layout/hierarchy3"/>
    <dgm:cxn modelId="{73F22DC2-AA00-4C4B-967E-143C3D68D330}" type="presOf" srcId="{40F810B3-CF4A-4023-A11D-DDB6F9638228}" destId="{F044FBD8-8EB3-4381-BA1A-666652E7A454}" srcOrd="0" destOrd="0" presId="urn:microsoft.com/office/officeart/2005/8/layout/hierarchy3"/>
    <dgm:cxn modelId="{604F6884-2CA7-4D68-B3DC-06E77352B598}" type="presOf" srcId="{2618CAAD-439E-4714-8A1E-F2458969D362}" destId="{E4CCBF42-92BF-4468-BCAD-B1BB8EAFE35B}" srcOrd="1" destOrd="0" presId="urn:microsoft.com/office/officeart/2005/8/layout/hierarchy3"/>
    <dgm:cxn modelId="{844A1EC7-2D38-4AE3-8FF6-D297BA9D7974}" type="presOf" srcId="{2480FCD1-5177-4A02-BEEC-764305B791DD}" destId="{F7561607-23EA-4378-9766-50FB2E4834B9}" srcOrd="0" destOrd="0" presId="urn:microsoft.com/office/officeart/2005/8/layout/hierarchy3"/>
    <dgm:cxn modelId="{05025DC8-B2A0-4E49-8B06-8AB0FA2E30B4}" srcId="{5B6287D9-FB57-4A3F-B166-E6993B1411FE}" destId="{2618CAAD-439E-4714-8A1E-F2458969D362}" srcOrd="0" destOrd="0" parTransId="{4D7A0DBD-44BC-4CC0-ABA6-BB0943FA6F1A}" sibTransId="{F4603CEE-9F71-4705-BE11-08A8CE5D3194}"/>
    <dgm:cxn modelId="{483B1CA9-D9CB-49EF-980D-E764A29E9C82}" srcId="{2618CAAD-439E-4714-8A1E-F2458969D362}" destId="{35923F29-77BD-48B9-9113-DD80B3CE1B2E}" srcOrd="3" destOrd="0" parTransId="{86533668-2EF7-46EE-BB41-32F5CCFFD545}" sibTransId="{8DE21DF6-0196-4D6B-A34E-807530C1A03E}"/>
    <dgm:cxn modelId="{AF1EA90F-E778-4240-AE86-4197D0C30D73}" srcId="{2618CAAD-439E-4714-8A1E-F2458969D362}" destId="{576DD89C-312D-465F-B7A5-5E879E8336C0}" srcOrd="4" destOrd="0" parTransId="{F11C0C41-F9B5-4465-BE69-978746AB6E1F}" sibTransId="{88EC40BA-E2E8-4145-88A0-FDA77B65FAD1}"/>
    <dgm:cxn modelId="{1E287CD1-341E-40EE-A7FA-FAD7BE236DDF}" type="presOf" srcId="{F11C0C41-F9B5-4465-BE69-978746AB6E1F}" destId="{4774A581-6290-4248-973C-96E56AFC5B20}" srcOrd="0" destOrd="0" presId="urn:microsoft.com/office/officeart/2005/8/layout/hierarchy3"/>
    <dgm:cxn modelId="{1281002B-32AC-4D01-994B-A429FC564727}" type="presOf" srcId="{35923F29-77BD-48B9-9113-DD80B3CE1B2E}" destId="{F8A099EF-2639-4F72-AD76-DF483FFCC829}" srcOrd="0" destOrd="0" presId="urn:microsoft.com/office/officeart/2005/8/layout/hierarchy3"/>
    <dgm:cxn modelId="{5B4930F9-B131-48FC-B7FA-BDDC89EE4A75}" srcId="{2618CAAD-439E-4714-8A1E-F2458969D362}" destId="{2A050E6F-D6EB-4B55-8330-AECBF591B31D}" srcOrd="2" destOrd="0" parTransId="{68AD3A6D-F04B-460E-8C54-BBBA0A22CEAE}" sibTransId="{7962E99A-0FC1-42DB-93C4-0DCDBD6C7533}"/>
    <dgm:cxn modelId="{36C5DFD7-3A5E-41CB-A229-FED0648E6D96}" type="presOf" srcId="{86533668-2EF7-46EE-BB41-32F5CCFFD545}" destId="{9FBAD1E7-EA87-4BEC-8BCA-AA14ED45A3C3}" srcOrd="0" destOrd="0" presId="urn:microsoft.com/office/officeart/2005/8/layout/hierarchy3"/>
    <dgm:cxn modelId="{D5B3EB21-FF75-4533-80D3-63D7634A803F}" type="presOf" srcId="{4880E976-27A8-4A30-B52C-D2F7C1962C00}" destId="{3FD1772F-DBAA-4110-A543-F924164E28A5}" srcOrd="0" destOrd="0" presId="urn:microsoft.com/office/officeart/2005/8/layout/hierarchy3"/>
    <dgm:cxn modelId="{DCB57D43-B797-4BEE-98D5-8B1EF53C59A8}" type="presOf" srcId="{DB7758A3-F3EB-4083-8EDC-DC66ABEE3EDA}" destId="{8A28D8D3-A1BC-4C04-8EF8-A7B7AEB33F2D}" srcOrd="0" destOrd="0" presId="urn:microsoft.com/office/officeart/2005/8/layout/hierarchy3"/>
    <dgm:cxn modelId="{33A650D8-2E51-4B2A-BB22-BC8ED8B7CBD1}" type="presOf" srcId="{2618CAAD-439E-4714-8A1E-F2458969D362}" destId="{8784AD6F-9FC3-456C-A8FC-8F5C79AAF325}" srcOrd="0" destOrd="0" presId="urn:microsoft.com/office/officeart/2005/8/layout/hierarchy3"/>
    <dgm:cxn modelId="{93B7D399-7B70-490D-B2E1-91893C3B91E7}" srcId="{2618CAAD-439E-4714-8A1E-F2458969D362}" destId="{DB7758A3-F3EB-4083-8EDC-DC66ABEE3EDA}" srcOrd="1" destOrd="0" parTransId="{2480FCD1-5177-4A02-BEEC-764305B791DD}" sibTransId="{7E75E70C-9536-40D5-A2E3-B4048F08BB6B}"/>
    <dgm:cxn modelId="{FA5604C7-3DE9-4B04-ABBC-D0155509B037}" srcId="{2618CAAD-439E-4714-8A1E-F2458969D362}" destId="{40F810B3-CF4A-4023-A11D-DDB6F9638228}" srcOrd="0" destOrd="0" parTransId="{4880E976-27A8-4A30-B52C-D2F7C1962C00}" sibTransId="{5A7617B8-D712-4042-A326-DCADB40A9474}"/>
    <dgm:cxn modelId="{7F03AB07-5EBF-4D83-91F0-AFA329CA882E}" type="presOf" srcId="{5B6287D9-FB57-4A3F-B166-E6993B1411FE}" destId="{37502C32-3841-463E-81C6-D5AFE7279988}" srcOrd="0" destOrd="0" presId="urn:microsoft.com/office/officeart/2005/8/layout/hierarchy3"/>
    <dgm:cxn modelId="{94F65EF2-C5F9-417D-B2E1-3707C2FE8454}" type="presOf" srcId="{576DD89C-312D-465F-B7A5-5E879E8336C0}" destId="{C543820E-9FD8-4080-84D8-9DF806DB83B6}" srcOrd="0" destOrd="0" presId="urn:microsoft.com/office/officeart/2005/8/layout/hierarchy3"/>
    <dgm:cxn modelId="{0082C76E-2346-403A-AC96-34A6C1546E1A}" type="presOf" srcId="{68AD3A6D-F04B-460E-8C54-BBBA0A22CEAE}" destId="{C639DDFA-D951-4C5B-9EBE-31D47D07F6EB}" srcOrd="0" destOrd="0" presId="urn:microsoft.com/office/officeart/2005/8/layout/hierarchy3"/>
    <dgm:cxn modelId="{9AABAF73-8A79-4288-BEA0-6F5B1DF26CB8}" type="presParOf" srcId="{37502C32-3841-463E-81C6-D5AFE7279988}" destId="{06852A85-34C0-4F8C-A485-78BCE8F043CE}" srcOrd="0" destOrd="0" presId="urn:microsoft.com/office/officeart/2005/8/layout/hierarchy3"/>
    <dgm:cxn modelId="{2503BC9D-EB0E-46D1-9232-5F90FE7016B2}" type="presParOf" srcId="{06852A85-34C0-4F8C-A485-78BCE8F043CE}" destId="{1658351A-9FCB-4A93-9942-1524B2D82C31}" srcOrd="0" destOrd="0" presId="urn:microsoft.com/office/officeart/2005/8/layout/hierarchy3"/>
    <dgm:cxn modelId="{A82FFE58-3FF3-493A-A341-F5AD2D95CFB4}" type="presParOf" srcId="{1658351A-9FCB-4A93-9942-1524B2D82C31}" destId="{8784AD6F-9FC3-456C-A8FC-8F5C79AAF325}" srcOrd="0" destOrd="0" presId="urn:microsoft.com/office/officeart/2005/8/layout/hierarchy3"/>
    <dgm:cxn modelId="{2BA5F613-618F-4C05-8F45-F3C3D45C21C5}" type="presParOf" srcId="{1658351A-9FCB-4A93-9942-1524B2D82C31}" destId="{E4CCBF42-92BF-4468-BCAD-B1BB8EAFE35B}" srcOrd="1" destOrd="0" presId="urn:microsoft.com/office/officeart/2005/8/layout/hierarchy3"/>
    <dgm:cxn modelId="{B4DFF8B9-A78A-4D8C-BBB9-1411244402AC}" type="presParOf" srcId="{06852A85-34C0-4F8C-A485-78BCE8F043CE}" destId="{72575880-BD1A-4FDE-9218-D87BA0310237}" srcOrd="1" destOrd="0" presId="urn:microsoft.com/office/officeart/2005/8/layout/hierarchy3"/>
    <dgm:cxn modelId="{D557DED8-B80C-42F7-BB3A-7D0C219256D7}" type="presParOf" srcId="{72575880-BD1A-4FDE-9218-D87BA0310237}" destId="{3FD1772F-DBAA-4110-A543-F924164E28A5}" srcOrd="0" destOrd="0" presId="urn:microsoft.com/office/officeart/2005/8/layout/hierarchy3"/>
    <dgm:cxn modelId="{E94C8ED2-B63D-421F-8CF5-0306D10F03A2}" type="presParOf" srcId="{72575880-BD1A-4FDE-9218-D87BA0310237}" destId="{F044FBD8-8EB3-4381-BA1A-666652E7A454}" srcOrd="1" destOrd="0" presId="urn:microsoft.com/office/officeart/2005/8/layout/hierarchy3"/>
    <dgm:cxn modelId="{4D33A773-C6EB-4DF5-A761-959F7E25BD50}" type="presParOf" srcId="{72575880-BD1A-4FDE-9218-D87BA0310237}" destId="{F7561607-23EA-4378-9766-50FB2E4834B9}" srcOrd="2" destOrd="0" presId="urn:microsoft.com/office/officeart/2005/8/layout/hierarchy3"/>
    <dgm:cxn modelId="{C1306E6B-AC6A-4CA0-8F4C-30B1A25C6022}" type="presParOf" srcId="{72575880-BD1A-4FDE-9218-D87BA0310237}" destId="{8A28D8D3-A1BC-4C04-8EF8-A7B7AEB33F2D}" srcOrd="3" destOrd="0" presId="urn:microsoft.com/office/officeart/2005/8/layout/hierarchy3"/>
    <dgm:cxn modelId="{74FE8B54-F504-4D96-89E8-CD789D36DF5C}" type="presParOf" srcId="{72575880-BD1A-4FDE-9218-D87BA0310237}" destId="{C639DDFA-D951-4C5B-9EBE-31D47D07F6EB}" srcOrd="4" destOrd="0" presId="urn:microsoft.com/office/officeart/2005/8/layout/hierarchy3"/>
    <dgm:cxn modelId="{59213356-0845-4113-AA5E-40BBAC6C5CCD}" type="presParOf" srcId="{72575880-BD1A-4FDE-9218-D87BA0310237}" destId="{1ED3E739-02E2-4335-B892-1F8AE8F49EC7}" srcOrd="5" destOrd="0" presId="urn:microsoft.com/office/officeart/2005/8/layout/hierarchy3"/>
    <dgm:cxn modelId="{751638C7-CECD-435E-921A-F8CCB540F95A}" type="presParOf" srcId="{72575880-BD1A-4FDE-9218-D87BA0310237}" destId="{9FBAD1E7-EA87-4BEC-8BCA-AA14ED45A3C3}" srcOrd="6" destOrd="0" presId="urn:microsoft.com/office/officeart/2005/8/layout/hierarchy3"/>
    <dgm:cxn modelId="{F0350150-0FD1-4BE0-AD72-E4ECC641E666}" type="presParOf" srcId="{72575880-BD1A-4FDE-9218-D87BA0310237}" destId="{F8A099EF-2639-4F72-AD76-DF483FFCC829}" srcOrd="7" destOrd="0" presId="urn:microsoft.com/office/officeart/2005/8/layout/hierarchy3"/>
    <dgm:cxn modelId="{35C53601-65AE-48CD-B39B-59FC46BDE8AE}" type="presParOf" srcId="{72575880-BD1A-4FDE-9218-D87BA0310237}" destId="{4774A581-6290-4248-973C-96E56AFC5B20}" srcOrd="8" destOrd="0" presId="urn:microsoft.com/office/officeart/2005/8/layout/hierarchy3"/>
    <dgm:cxn modelId="{6B8D068E-91BF-4180-BD21-3E0F97934921}" type="presParOf" srcId="{72575880-BD1A-4FDE-9218-D87BA0310237}" destId="{C543820E-9FD8-4080-84D8-9DF806DB83B6}" srcOrd="9"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DDD4104-6A1F-45FE-8819-602476559C09}" type="doc">
      <dgm:prSet loTypeId="urn:microsoft.com/office/officeart/2005/8/layout/list1" loCatId="list" qsTypeId="urn:microsoft.com/office/officeart/2005/8/quickstyle/simple3" qsCatId="simple" csTypeId="urn:microsoft.com/office/officeart/2005/8/colors/colorful4" csCatId="colorful" phldr="1"/>
      <dgm:spPr/>
      <dgm:t>
        <a:bodyPr/>
        <a:lstStyle/>
        <a:p>
          <a:endParaRPr lang="en-IN"/>
        </a:p>
      </dgm:t>
    </dgm:pt>
    <dgm:pt modelId="{0A207D08-F711-43C8-B36A-8CD627D307A1}">
      <dgm:prSet phldrT="[Text]" custT="1"/>
      <dgm:spPr/>
      <dgm:t>
        <a:bodyPr/>
        <a:lstStyle/>
        <a:p>
          <a:pPr>
            <a:buClr>
              <a:srgbClr val="FFC000"/>
            </a:buClr>
            <a:buFont typeface="+mj-lt"/>
            <a:buAutoNum type="arabicPeriod"/>
          </a:pPr>
          <a:r>
            <a:rPr lang="en-US" sz="2000" b="1" dirty="0"/>
            <a:t>1. </a:t>
          </a:r>
          <a:r>
            <a:rPr lang="en-IN" sz="2000" b="1" dirty="0"/>
            <a:t>Common Attributes (Global Attributes)</a:t>
          </a:r>
          <a:endParaRPr lang="en-IN" sz="2000" dirty="0"/>
        </a:p>
      </dgm:t>
    </dgm:pt>
    <dgm:pt modelId="{76782409-C25C-4E37-91D9-24C793D3393E}" type="parTrans" cxnId="{E54365BF-D81E-42DA-9A6C-CDA8887062D0}">
      <dgm:prSet/>
      <dgm:spPr/>
      <dgm:t>
        <a:bodyPr/>
        <a:lstStyle/>
        <a:p>
          <a:endParaRPr lang="en-IN" sz="1800">
            <a:solidFill>
              <a:schemeClr val="tx1"/>
            </a:solidFill>
          </a:endParaRPr>
        </a:p>
      </dgm:t>
    </dgm:pt>
    <dgm:pt modelId="{FACE4393-BA78-4A06-971F-F7053034B05B}" type="sibTrans" cxnId="{E54365BF-D81E-42DA-9A6C-CDA8887062D0}">
      <dgm:prSet/>
      <dgm:spPr/>
      <dgm:t>
        <a:bodyPr/>
        <a:lstStyle/>
        <a:p>
          <a:endParaRPr lang="en-IN" sz="1800">
            <a:solidFill>
              <a:schemeClr val="tx1"/>
            </a:solidFill>
          </a:endParaRPr>
        </a:p>
      </dgm:t>
    </dgm:pt>
    <dgm:pt modelId="{03671982-8AEC-44BB-B20F-989609E6905C}">
      <dgm:prSet phldrT="[Text]" custT="1"/>
      <dgm:spPr/>
      <dgm:t>
        <a:bodyPr/>
        <a:lstStyle/>
        <a:p>
          <a:pPr>
            <a:buClr>
              <a:srgbClr val="FFC000"/>
            </a:buClr>
            <a:buFont typeface="+mj-lt"/>
            <a:buAutoNum type="arabicPeriod"/>
          </a:pPr>
          <a:r>
            <a:rPr lang="en-US" sz="2000" b="1" dirty="0"/>
            <a:t>2. </a:t>
          </a:r>
          <a:r>
            <a:rPr lang="en-IN" sz="2000" b="1" dirty="0"/>
            <a:t>Specific Attributes</a:t>
          </a:r>
          <a:endParaRPr lang="en-IN" sz="2000" dirty="0"/>
        </a:p>
      </dgm:t>
    </dgm:pt>
    <dgm:pt modelId="{9FF3C48F-510F-4BF4-B4CF-080B27D203B2}" type="parTrans" cxnId="{8564A0DB-69A4-46BA-B767-C795104B4A44}">
      <dgm:prSet/>
      <dgm:spPr/>
      <dgm:t>
        <a:bodyPr/>
        <a:lstStyle/>
        <a:p>
          <a:endParaRPr lang="en-IN" sz="1800">
            <a:solidFill>
              <a:schemeClr val="tx1"/>
            </a:solidFill>
          </a:endParaRPr>
        </a:p>
      </dgm:t>
    </dgm:pt>
    <dgm:pt modelId="{CA54ECF1-627B-4FA8-83B7-B478FF344164}" type="sibTrans" cxnId="{8564A0DB-69A4-46BA-B767-C795104B4A44}">
      <dgm:prSet/>
      <dgm:spPr/>
      <dgm:t>
        <a:bodyPr/>
        <a:lstStyle/>
        <a:p>
          <a:endParaRPr lang="en-IN" sz="1800">
            <a:solidFill>
              <a:schemeClr val="tx1"/>
            </a:solidFill>
          </a:endParaRPr>
        </a:p>
      </dgm:t>
    </dgm:pt>
    <dgm:pt modelId="{A16119DE-FDBE-42A7-8AEC-AABEFF422B71}">
      <dgm:prSet custT="1"/>
      <dgm:spPr/>
      <dgm:t>
        <a:bodyPr/>
        <a:lstStyle/>
        <a:p>
          <a:pPr>
            <a:spcBef>
              <a:spcPts val="1200"/>
            </a:spcBef>
          </a:pPr>
          <a:r>
            <a:rPr lang="en-IN" sz="1800" dirty="0"/>
            <a:t>Example: class, id, style, data-*</a:t>
          </a:r>
        </a:p>
      </dgm:t>
    </dgm:pt>
    <dgm:pt modelId="{00C5E046-31A6-4FF7-8233-F7F181D85050}" type="parTrans" cxnId="{A036C9A0-3DED-476B-8D30-BAA75CCA1692}">
      <dgm:prSet/>
      <dgm:spPr/>
      <dgm:t>
        <a:bodyPr/>
        <a:lstStyle/>
        <a:p>
          <a:endParaRPr lang="en-IN" sz="1800">
            <a:solidFill>
              <a:schemeClr val="tx1"/>
            </a:solidFill>
          </a:endParaRPr>
        </a:p>
      </dgm:t>
    </dgm:pt>
    <dgm:pt modelId="{30D6E542-7759-4CC1-BBDA-C324B4DDA703}" type="sibTrans" cxnId="{A036C9A0-3DED-476B-8D30-BAA75CCA1692}">
      <dgm:prSet/>
      <dgm:spPr/>
      <dgm:t>
        <a:bodyPr/>
        <a:lstStyle/>
        <a:p>
          <a:endParaRPr lang="en-IN" sz="1800">
            <a:solidFill>
              <a:schemeClr val="tx1"/>
            </a:solidFill>
          </a:endParaRPr>
        </a:p>
      </dgm:t>
    </dgm:pt>
    <dgm:pt modelId="{6136757B-1630-4B76-AF53-6F42137E0AF8}">
      <dgm:prSet custT="1"/>
      <dgm:spPr/>
      <dgm:t>
        <a:bodyPr/>
        <a:lstStyle/>
        <a:p>
          <a:r>
            <a:rPr lang="en-IN" sz="1800" dirty="0"/>
            <a:t>Example: </a:t>
          </a:r>
          <a:r>
            <a:rPr lang="en-US" sz="1800" dirty="0" err="1"/>
            <a:t>href</a:t>
          </a:r>
          <a:r>
            <a:rPr lang="en-US" sz="1800" dirty="0"/>
            <a:t>, </a:t>
          </a:r>
          <a:r>
            <a:rPr lang="en-US" sz="1800" dirty="0" err="1"/>
            <a:t>src</a:t>
          </a:r>
          <a:r>
            <a:rPr lang="en-US" sz="1800" dirty="0"/>
            <a:t>, alt, width, height, target, </a:t>
          </a:r>
          <a:r>
            <a:rPr lang="en-US" sz="1800" dirty="0" err="1"/>
            <a:t>rel</a:t>
          </a:r>
          <a:r>
            <a:rPr lang="en-US" sz="1800" dirty="0"/>
            <a:t>, type, value, name, placeholder, disabled, </a:t>
          </a:r>
          <a:r>
            <a:rPr lang="en-US" sz="1800" dirty="0" err="1"/>
            <a:t>readonly</a:t>
          </a:r>
          <a:r>
            <a:rPr lang="en-US" sz="1800" dirty="0"/>
            <a:t>, checked, selected</a:t>
          </a:r>
          <a:endParaRPr lang="en-IN" sz="1800" dirty="0"/>
        </a:p>
      </dgm:t>
    </dgm:pt>
    <dgm:pt modelId="{7452BCA8-101B-45D0-AC17-E6DD785CEF42}" type="sibTrans" cxnId="{4C5DB53C-F4C2-437A-971D-EB14C7F87E46}">
      <dgm:prSet/>
      <dgm:spPr/>
      <dgm:t>
        <a:bodyPr/>
        <a:lstStyle/>
        <a:p>
          <a:endParaRPr lang="en-IN" sz="1800">
            <a:solidFill>
              <a:schemeClr val="tx1"/>
            </a:solidFill>
          </a:endParaRPr>
        </a:p>
      </dgm:t>
    </dgm:pt>
    <dgm:pt modelId="{92B4D923-CDEB-40B7-BE96-070116867686}" type="parTrans" cxnId="{4C5DB53C-F4C2-437A-971D-EB14C7F87E46}">
      <dgm:prSet/>
      <dgm:spPr/>
      <dgm:t>
        <a:bodyPr/>
        <a:lstStyle/>
        <a:p>
          <a:endParaRPr lang="en-IN" sz="1800">
            <a:solidFill>
              <a:schemeClr val="tx1"/>
            </a:solidFill>
          </a:endParaRPr>
        </a:p>
      </dgm:t>
    </dgm:pt>
    <dgm:pt modelId="{B95E0DF0-EC3F-44F6-BC9C-BEE2F5D2B362}">
      <dgm:prSet custT="1"/>
      <dgm:spPr/>
      <dgm:t>
        <a:bodyPr/>
        <a:lstStyle/>
        <a:p>
          <a:endParaRPr lang="en-IN" sz="1800" dirty="0">
            <a:solidFill>
              <a:schemeClr val="tx1"/>
            </a:solidFill>
          </a:endParaRPr>
        </a:p>
      </dgm:t>
    </dgm:pt>
    <dgm:pt modelId="{6DE16C32-1BB0-447F-AF65-DA00C886E145}" type="sibTrans" cxnId="{1C6C4976-D0D8-4AFC-9681-FFDD9720847E}">
      <dgm:prSet/>
      <dgm:spPr/>
      <dgm:t>
        <a:bodyPr/>
        <a:lstStyle/>
        <a:p>
          <a:endParaRPr lang="en-IN"/>
        </a:p>
      </dgm:t>
    </dgm:pt>
    <dgm:pt modelId="{D946734A-FCBD-4BE7-A00C-98214FA90C7A}" type="parTrans" cxnId="{1C6C4976-D0D8-4AFC-9681-FFDD9720847E}">
      <dgm:prSet/>
      <dgm:spPr/>
      <dgm:t>
        <a:bodyPr/>
        <a:lstStyle/>
        <a:p>
          <a:endParaRPr lang="en-IN"/>
        </a:p>
      </dgm:t>
    </dgm:pt>
    <dgm:pt modelId="{DE5009B3-F996-464D-A775-D3581858C9EF}">
      <dgm:prSet custT="1"/>
      <dgm:spPr/>
      <dgm:t>
        <a:bodyPr/>
        <a:lstStyle/>
        <a:p>
          <a:pPr>
            <a:spcBef>
              <a:spcPts val="1200"/>
            </a:spcBef>
          </a:pPr>
          <a:r>
            <a:rPr lang="en-US" sz="1800" dirty="0"/>
            <a:t>They are common and applicable for all the elements. </a:t>
          </a:r>
          <a:endParaRPr lang="en-IN" sz="1800" dirty="0"/>
        </a:p>
      </dgm:t>
    </dgm:pt>
    <dgm:pt modelId="{3194D103-4287-481C-A663-EB2AEAC09D91}" type="parTrans" cxnId="{3DE93F97-9912-437F-82AB-66FBF7EED39C}">
      <dgm:prSet/>
      <dgm:spPr/>
      <dgm:t>
        <a:bodyPr/>
        <a:lstStyle/>
        <a:p>
          <a:endParaRPr lang="en-IN"/>
        </a:p>
      </dgm:t>
    </dgm:pt>
    <dgm:pt modelId="{A7AA8DB8-180E-458C-BC2B-99A616414007}" type="sibTrans" cxnId="{3DE93F97-9912-437F-82AB-66FBF7EED39C}">
      <dgm:prSet/>
      <dgm:spPr/>
      <dgm:t>
        <a:bodyPr/>
        <a:lstStyle/>
        <a:p>
          <a:endParaRPr lang="en-IN"/>
        </a:p>
      </dgm:t>
    </dgm:pt>
    <dgm:pt modelId="{FB9B4AE3-7EF6-4A7A-80B6-BAF261B4DBCB}">
      <dgm:prSet custT="1"/>
      <dgm:spPr/>
      <dgm:t>
        <a:bodyPr/>
        <a:lstStyle/>
        <a:p>
          <a:r>
            <a:rPr lang="en-US" sz="1800" dirty="0"/>
            <a:t>These are specific to the elements.</a:t>
          </a:r>
          <a:endParaRPr lang="en-IN" sz="1800" dirty="0"/>
        </a:p>
      </dgm:t>
    </dgm:pt>
    <dgm:pt modelId="{B516D052-C89D-40EF-B66E-FC972436749F}" type="parTrans" cxnId="{67FB4304-7581-4E17-832F-9034B2B1D963}">
      <dgm:prSet/>
      <dgm:spPr/>
      <dgm:t>
        <a:bodyPr/>
        <a:lstStyle/>
        <a:p>
          <a:endParaRPr lang="en-IN"/>
        </a:p>
      </dgm:t>
    </dgm:pt>
    <dgm:pt modelId="{62655F9D-09BD-43E7-99DB-A6FB355CD1A2}" type="sibTrans" cxnId="{67FB4304-7581-4E17-832F-9034B2B1D963}">
      <dgm:prSet/>
      <dgm:spPr/>
      <dgm:t>
        <a:bodyPr/>
        <a:lstStyle/>
        <a:p>
          <a:endParaRPr lang="en-IN"/>
        </a:p>
      </dgm:t>
    </dgm:pt>
    <dgm:pt modelId="{FFCCB2ED-0BC0-498F-80DB-381E25C2153B}" type="pres">
      <dgm:prSet presAssocID="{CDDD4104-6A1F-45FE-8819-602476559C09}" presName="linear" presStyleCnt="0">
        <dgm:presLayoutVars>
          <dgm:dir/>
          <dgm:animLvl val="lvl"/>
          <dgm:resizeHandles val="exact"/>
        </dgm:presLayoutVars>
      </dgm:prSet>
      <dgm:spPr/>
      <dgm:t>
        <a:bodyPr/>
        <a:lstStyle/>
        <a:p>
          <a:endParaRPr lang="en-US"/>
        </a:p>
      </dgm:t>
    </dgm:pt>
    <dgm:pt modelId="{0D1949FF-12AB-49C1-86FC-A418F80174F6}" type="pres">
      <dgm:prSet presAssocID="{0A207D08-F711-43C8-B36A-8CD627D307A1}" presName="parentLin" presStyleCnt="0"/>
      <dgm:spPr/>
    </dgm:pt>
    <dgm:pt modelId="{F54A5C69-E494-4C5C-96B4-65783DDB2505}" type="pres">
      <dgm:prSet presAssocID="{0A207D08-F711-43C8-B36A-8CD627D307A1}" presName="parentLeftMargin" presStyleLbl="node1" presStyleIdx="0" presStyleCnt="2"/>
      <dgm:spPr/>
      <dgm:t>
        <a:bodyPr/>
        <a:lstStyle/>
        <a:p>
          <a:endParaRPr lang="en-US"/>
        </a:p>
      </dgm:t>
    </dgm:pt>
    <dgm:pt modelId="{DBC23312-9EBC-4B74-887C-6FF6C29E9F6A}" type="pres">
      <dgm:prSet presAssocID="{0A207D08-F711-43C8-B36A-8CD627D307A1}" presName="parentText" presStyleLbl="node1" presStyleIdx="0" presStyleCnt="2">
        <dgm:presLayoutVars>
          <dgm:chMax val="0"/>
          <dgm:bulletEnabled val="1"/>
        </dgm:presLayoutVars>
      </dgm:prSet>
      <dgm:spPr/>
      <dgm:t>
        <a:bodyPr/>
        <a:lstStyle/>
        <a:p>
          <a:endParaRPr lang="en-US"/>
        </a:p>
      </dgm:t>
    </dgm:pt>
    <dgm:pt modelId="{37AAE622-83A1-426B-868D-13CFF2F97754}" type="pres">
      <dgm:prSet presAssocID="{0A207D08-F711-43C8-B36A-8CD627D307A1}" presName="negativeSpace" presStyleCnt="0"/>
      <dgm:spPr/>
    </dgm:pt>
    <dgm:pt modelId="{FE75F18C-4D33-49F8-B343-2AC2A9DCF1D0}" type="pres">
      <dgm:prSet presAssocID="{0A207D08-F711-43C8-B36A-8CD627D307A1}" presName="childText" presStyleLbl="conFgAcc1" presStyleIdx="0" presStyleCnt="2">
        <dgm:presLayoutVars>
          <dgm:bulletEnabled val="1"/>
        </dgm:presLayoutVars>
      </dgm:prSet>
      <dgm:spPr/>
      <dgm:t>
        <a:bodyPr/>
        <a:lstStyle/>
        <a:p>
          <a:endParaRPr lang="en-US"/>
        </a:p>
      </dgm:t>
    </dgm:pt>
    <dgm:pt modelId="{8AE4BC18-878C-470C-96F3-6B942AE3C516}" type="pres">
      <dgm:prSet presAssocID="{FACE4393-BA78-4A06-971F-F7053034B05B}" presName="spaceBetweenRectangles" presStyleCnt="0"/>
      <dgm:spPr/>
    </dgm:pt>
    <dgm:pt modelId="{21647322-B346-4462-A79E-49CCEA5D35C5}" type="pres">
      <dgm:prSet presAssocID="{03671982-8AEC-44BB-B20F-989609E6905C}" presName="parentLin" presStyleCnt="0"/>
      <dgm:spPr/>
    </dgm:pt>
    <dgm:pt modelId="{A754C500-0F82-46D0-B8B0-B5EC915639A3}" type="pres">
      <dgm:prSet presAssocID="{03671982-8AEC-44BB-B20F-989609E6905C}" presName="parentLeftMargin" presStyleLbl="node1" presStyleIdx="0" presStyleCnt="2"/>
      <dgm:spPr/>
      <dgm:t>
        <a:bodyPr/>
        <a:lstStyle/>
        <a:p>
          <a:endParaRPr lang="en-US"/>
        </a:p>
      </dgm:t>
    </dgm:pt>
    <dgm:pt modelId="{79CD0D54-CF21-4666-B8E9-397782E9DF4E}" type="pres">
      <dgm:prSet presAssocID="{03671982-8AEC-44BB-B20F-989609E6905C}" presName="parentText" presStyleLbl="node1" presStyleIdx="1" presStyleCnt="2">
        <dgm:presLayoutVars>
          <dgm:chMax val="0"/>
          <dgm:bulletEnabled val="1"/>
        </dgm:presLayoutVars>
      </dgm:prSet>
      <dgm:spPr/>
      <dgm:t>
        <a:bodyPr/>
        <a:lstStyle/>
        <a:p>
          <a:endParaRPr lang="en-US"/>
        </a:p>
      </dgm:t>
    </dgm:pt>
    <dgm:pt modelId="{BD06C7E5-8409-4C52-ABE6-455EC1B4F1AC}" type="pres">
      <dgm:prSet presAssocID="{03671982-8AEC-44BB-B20F-989609E6905C}" presName="negativeSpace" presStyleCnt="0"/>
      <dgm:spPr/>
    </dgm:pt>
    <dgm:pt modelId="{72C12559-C779-4994-B7C4-5B0BB0544512}" type="pres">
      <dgm:prSet presAssocID="{03671982-8AEC-44BB-B20F-989609E6905C}" presName="childText" presStyleLbl="conFgAcc1" presStyleIdx="1" presStyleCnt="2">
        <dgm:presLayoutVars>
          <dgm:bulletEnabled val="1"/>
        </dgm:presLayoutVars>
      </dgm:prSet>
      <dgm:spPr/>
      <dgm:t>
        <a:bodyPr/>
        <a:lstStyle/>
        <a:p>
          <a:endParaRPr lang="en-US"/>
        </a:p>
      </dgm:t>
    </dgm:pt>
  </dgm:ptLst>
  <dgm:cxnLst>
    <dgm:cxn modelId="{67FB4304-7581-4E17-832F-9034B2B1D963}" srcId="{03671982-8AEC-44BB-B20F-989609E6905C}" destId="{FB9B4AE3-7EF6-4A7A-80B6-BAF261B4DBCB}" srcOrd="1" destOrd="0" parTransId="{B516D052-C89D-40EF-B66E-FC972436749F}" sibTransId="{62655F9D-09BD-43E7-99DB-A6FB355CD1A2}"/>
    <dgm:cxn modelId="{1C6C4976-D0D8-4AFC-9681-FFDD9720847E}" srcId="{03671982-8AEC-44BB-B20F-989609E6905C}" destId="{B95E0DF0-EC3F-44F6-BC9C-BEE2F5D2B362}" srcOrd="2" destOrd="0" parTransId="{D946734A-FCBD-4BE7-A00C-98214FA90C7A}" sibTransId="{6DE16C32-1BB0-447F-AF65-DA00C886E145}"/>
    <dgm:cxn modelId="{8564A0DB-69A4-46BA-B767-C795104B4A44}" srcId="{CDDD4104-6A1F-45FE-8819-602476559C09}" destId="{03671982-8AEC-44BB-B20F-989609E6905C}" srcOrd="1" destOrd="0" parTransId="{9FF3C48F-510F-4BF4-B4CF-080B27D203B2}" sibTransId="{CA54ECF1-627B-4FA8-83B7-B478FF344164}"/>
    <dgm:cxn modelId="{E54365BF-D81E-42DA-9A6C-CDA8887062D0}" srcId="{CDDD4104-6A1F-45FE-8819-602476559C09}" destId="{0A207D08-F711-43C8-B36A-8CD627D307A1}" srcOrd="0" destOrd="0" parTransId="{76782409-C25C-4E37-91D9-24C793D3393E}" sibTransId="{FACE4393-BA78-4A06-971F-F7053034B05B}"/>
    <dgm:cxn modelId="{4C5DB53C-F4C2-437A-971D-EB14C7F87E46}" srcId="{03671982-8AEC-44BB-B20F-989609E6905C}" destId="{6136757B-1630-4B76-AF53-6F42137E0AF8}" srcOrd="0" destOrd="0" parTransId="{92B4D923-CDEB-40B7-BE96-070116867686}" sibTransId="{7452BCA8-101B-45D0-AC17-E6DD785CEF42}"/>
    <dgm:cxn modelId="{B0806D13-7294-4925-9466-E196F87F5D07}" type="presOf" srcId="{0A207D08-F711-43C8-B36A-8CD627D307A1}" destId="{DBC23312-9EBC-4B74-887C-6FF6C29E9F6A}" srcOrd="1" destOrd="0" presId="urn:microsoft.com/office/officeart/2005/8/layout/list1"/>
    <dgm:cxn modelId="{09DFAF1C-1B0C-44C2-8F88-22F1C90E3D53}" type="presOf" srcId="{6136757B-1630-4B76-AF53-6F42137E0AF8}" destId="{72C12559-C779-4994-B7C4-5B0BB0544512}" srcOrd="0" destOrd="0" presId="urn:microsoft.com/office/officeart/2005/8/layout/list1"/>
    <dgm:cxn modelId="{A036C9A0-3DED-476B-8D30-BAA75CCA1692}" srcId="{0A207D08-F711-43C8-B36A-8CD627D307A1}" destId="{A16119DE-FDBE-42A7-8AEC-AABEFF422B71}" srcOrd="0" destOrd="0" parTransId="{00C5E046-31A6-4FF7-8233-F7F181D85050}" sibTransId="{30D6E542-7759-4CC1-BBDA-C324B4DDA703}"/>
    <dgm:cxn modelId="{DA5E487C-E5F1-4CBA-8F2B-2249BB9B25A2}" type="presOf" srcId="{FB9B4AE3-7EF6-4A7A-80B6-BAF261B4DBCB}" destId="{72C12559-C779-4994-B7C4-5B0BB0544512}" srcOrd="0" destOrd="1" presId="urn:microsoft.com/office/officeart/2005/8/layout/list1"/>
    <dgm:cxn modelId="{610853FE-C330-4965-AD21-C035233BA4B5}" type="presOf" srcId="{03671982-8AEC-44BB-B20F-989609E6905C}" destId="{A754C500-0F82-46D0-B8B0-B5EC915639A3}" srcOrd="0" destOrd="0" presId="urn:microsoft.com/office/officeart/2005/8/layout/list1"/>
    <dgm:cxn modelId="{512D2FFB-51DB-4363-B05E-E2E114514DEC}" type="presOf" srcId="{0A207D08-F711-43C8-B36A-8CD627D307A1}" destId="{F54A5C69-E494-4C5C-96B4-65783DDB2505}" srcOrd="0" destOrd="0" presId="urn:microsoft.com/office/officeart/2005/8/layout/list1"/>
    <dgm:cxn modelId="{FBDC6DDB-DD20-4B8C-853A-A651947DA3B8}" type="presOf" srcId="{A16119DE-FDBE-42A7-8AEC-AABEFF422B71}" destId="{FE75F18C-4D33-49F8-B343-2AC2A9DCF1D0}" srcOrd="0" destOrd="0" presId="urn:microsoft.com/office/officeart/2005/8/layout/list1"/>
    <dgm:cxn modelId="{8DDA6492-6588-47AC-9D5B-19799F26287D}" type="presOf" srcId="{DE5009B3-F996-464D-A775-D3581858C9EF}" destId="{FE75F18C-4D33-49F8-B343-2AC2A9DCF1D0}" srcOrd="0" destOrd="1" presId="urn:microsoft.com/office/officeart/2005/8/layout/list1"/>
    <dgm:cxn modelId="{97208633-A0F1-4E40-9C94-A3317B474164}" type="presOf" srcId="{CDDD4104-6A1F-45FE-8819-602476559C09}" destId="{FFCCB2ED-0BC0-498F-80DB-381E25C2153B}" srcOrd="0" destOrd="0" presId="urn:microsoft.com/office/officeart/2005/8/layout/list1"/>
    <dgm:cxn modelId="{3DE93F97-9912-437F-82AB-66FBF7EED39C}" srcId="{0A207D08-F711-43C8-B36A-8CD627D307A1}" destId="{DE5009B3-F996-464D-A775-D3581858C9EF}" srcOrd="1" destOrd="0" parTransId="{3194D103-4287-481C-A663-EB2AEAC09D91}" sibTransId="{A7AA8DB8-180E-458C-BC2B-99A616414007}"/>
    <dgm:cxn modelId="{F9CE4231-FF6C-433D-A7C0-E30FF31DB33C}" type="presOf" srcId="{03671982-8AEC-44BB-B20F-989609E6905C}" destId="{79CD0D54-CF21-4666-B8E9-397782E9DF4E}" srcOrd="1" destOrd="0" presId="urn:microsoft.com/office/officeart/2005/8/layout/list1"/>
    <dgm:cxn modelId="{9FA593AE-CA25-4F46-B882-EED134CE15AB}" type="presOf" srcId="{B95E0DF0-EC3F-44F6-BC9C-BEE2F5D2B362}" destId="{72C12559-C779-4994-B7C4-5B0BB0544512}" srcOrd="0" destOrd="2" presId="urn:microsoft.com/office/officeart/2005/8/layout/list1"/>
    <dgm:cxn modelId="{B7E5BAEB-8C2D-43FD-9FA3-C68756B0D74C}" type="presParOf" srcId="{FFCCB2ED-0BC0-498F-80DB-381E25C2153B}" destId="{0D1949FF-12AB-49C1-86FC-A418F80174F6}" srcOrd="0" destOrd="0" presId="urn:microsoft.com/office/officeart/2005/8/layout/list1"/>
    <dgm:cxn modelId="{157E29EE-421A-4797-AC54-32FE47BC720E}" type="presParOf" srcId="{0D1949FF-12AB-49C1-86FC-A418F80174F6}" destId="{F54A5C69-E494-4C5C-96B4-65783DDB2505}" srcOrd="0" destOrd="0" presId="urn:microsoft.com/office/officeart/2005/8/layout/list1"/>
    <dgm:cxn modelId="{4C604C68-E923-4871-92FC-CCE0F415029E}" type="presParOf" srcId="{0D1949FF-12AB-49C1-86FC-A418F80174F6}" destId="{DBC23312-9EBC-4B74-887C-6FF6C29E9F6A}" srcOrd="1" destOrd="0" presId="urn:microsoft.com/office/officeart/2005/8/layout/list1"/>
    <dgm:cxn modelId="{0325B363-0A84-4262-911E-6BAF0A09E16C}" type="presParOf" srcId="{FFCCB2ED-0BC0-498F-80DB-381E25C2153B}" destId="{37AAE622-83A1-426B-868D-13CFF2F97754}" srcOrd="1" destOrd="0" presId="urn:microsoft.com/office/officeart/2005/8/layout/list1"/>
    <dgm:cxn modelId="{37ADA3FA-50F8-4D3E-A6A3-4A339FFE315E}" type="presParOf" srcId="{FFCCB2ED-0BC0-498F-80DB-381E25C2153B}" destId="{FE75F18C-4D33-49F8-B343-2AC2A9DCF1D0}" srcOrd="2" destOrd="0" presId="urn:microsoft.com/office/officeart/2005/8/layout/list1"/>
    <dgm:cxn modelId="{2A27776F-D667-42BE-9BCF-09F4BC5A41EF}" type="presParOf" srcId="{FFCCB2ED-0BC0-498F-80DB-381E25C2153B}" destId="{8AE4BC18-878C-470C-96F3-6B942AE3C516}" srcOrd="3" destOrd="0" presId="urn:microsoft.com/office/officeart/2005/8/layout/list1"/>
    <dgm:cxn modelId="{6A0E5D72-046E-4139-B09F-F4863130316C}" type="presParOf" srcId="{FFCCB2ED-0BC0-498F-80DB-381E25C2153B}" destId="{21647322-B346-4462-A79E-49CCEA5D35C5}" srcOrd="4" destOrd="0" presId="urn:microsoft.com/office/officeart/2005/8/layout/list1"/>
    <dgm:cxn modelId="{009CDA6B-2186-43CF-9EE9-3FEBB0DE2D24}" type="presParOf" srcId="{21647322-B346-4462-A79E-49CCEA5D35C5}" destId="{A754C500-0F82-46D0-B8B0-B5EC915639A3}" srcOrd="0" destOrd="0" presId="urn:microsoft.com/office/officeart/2005/8/layout/list1"/>
    <dgm:cxn modelId="{D70F173C-DFF4-41A3-8D7A-D3F67A175BBF}" type="presParOf" srcId="{21647322-B346-4462-A79E-49CCEA5D35C5}" destId="{79CD0D54-CF21-4666-B8E9-397782E9DF4E}" srcOrd="1" destOrd="0" presId="urn:microsoft.com/office/officeart/2005/8/layout/list1"/>
    <dgm:cxn modelId="{8DD0A2B5-74F0-4266-BC8A-E56362D4A213}" type="presParOf" srcId="{FFCCB2ED-0BC0-498F-80DB-381E25C2153B}" destId="{BD06C7E5-8409-4C52-ABE6-455EC1B4F1AC}" srcOrd="5" destOrd="0" presId="urn:microsoft.com/office/officeart/2005/8/layout/list1"/>
    <dgm:cxn modelId="{169E445C-BF21-4B33-9094-F59620F8188C}" type="presParOf" srcId="{FFCCB2ED-0BC0-498F-80DB-381E25C2153B}" destId="{72C12559-C779-4994-B7C4-5B0BB0544512}"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3" loCatId="hierarchy" qsTypeId="urn:microsoft.com/office/officeart/2005/8/quickstyle/simple3" qsCatId="simple" csTypeId="urn:microsoft.com/office/officeart/2005/8/colors/colorful4" csCatId="colorful" phldr="1"/>
      <dgm:spPr/>
      <dgm:t>
        <a:bodyPr/>
        <a:lstStyle/>
        <a:p>
          <a:endParaRPr lang="en-IN"/>
        </a:p>
      </dgm:t>
    </dgm:pt>
    <dgm:pt modelId="{72C598DC-11CA-438A-B8B6-E60E37C35F7E}">
      <dgm:prSet phldrT="[Text]" custT="1"/>
      <dgm:spPr/>
      <dgm:t>
        <a:bodyPr/>
        <a:lstStyle/>
        <a:p>
          <a:r>
            <a:rPr lang="en-US" sz="2000" dirty="0"/>
            <a:t>5 Types of Link elements</a:t>
          </a:r>
          <a:endParaRPr lang="en-IN" sz="2000" dirty="0"/>
        </a:p>
      </dgm:t>
    </dgm:pt>
    <dgm:pt modelId="{A957853F-88FE-4066-A418-8B15330AFBB0}" type="parTrans" cxnId="{2B5133C3-A1DF-422F-B18D-4ACEB21E0AA6}">
      <dgm:prSet/>
      <dgm:spPr/>
      <dgm:t>
        <a:bodyPr/>
        <a:lstStyle/>
        <a:p>
          <a:endParaRPr lang="en-IN" sz="1600"/>
        </a:p>
      </dgm:t>
    </dgm:pt>
    <dgm:pt modelId="{A2F703D2-5124-4271-8D73-94078BD159FD}" type="sibTrans" cxnId="{2B5133C3-A1DF-422F-B18D-4ACEB21E0AA6}">
      <dgm:prSet/>
      <dgm:spPr/>
      <dgm:t>
        <a:bodyPr/>
        <a:lstStyle/>
        <a:p>
          <a:endParaRPr lang="en-IN" sz="1600"/>
        </a:p>
      </dgm:t>
    </dgm:pt>
    <dgm:pt modelId="{D16BF195-C66B-4DA5-9DCC-7F969DAEBC7C}">
      <dgm:prSet custT="1"/>
      <dgm:spPr/>
      <dgm:t>
        <a:bodyPr/>
        <a:lstStyle/>
        <a:p>
          <a:r>
            <a:rPr lang="en-IN" sz="1700" b="0" i="0" dirty="0"/>
            <a:t>Anchor Link</a:t>
          </a:r>
          <a:endParaRPr lang="en-IN" sz="1700" dirty="0"/>
        </a:p>
      </dgm:t>
    </dgm:pt>
    <dgm:pt modelId="{7DFC241E-6F0C-41DE-92D0-D822A9B34475}" type="parTrans" cxnId="{67F7F149-6999-4B45-9340-1B287AFA68D3}">
      <dgm:prSet custT="1"/>
      <dgm:spPr/>
      <dgm:t>
        <a:bodyPr/>
        <a:lstStyle/>
        <a:p>
          <a:endParaRPr lang="en-IN" sz="1600"/>
        </a:p>
      </dgm:t>
    </dgm:pt>
    <dgm:pt modelId="{9D53E789-899F-49B5-80E9-C819758E897D}" type="sibTrans" cxnId="{67F7F149-6999-4B45-9340-1B287AFA68D3}">
      <dgm:prSet/>
      <dgm:spPr/>
      <dgm:t>
        <a:bodyPr/>
        <a:lstStyle/>
        <a:p>
          <a:endParaRPr lang="en-IN" sz="1600"/>
        </a:p>
      </dgm:t>
    </dgm:pt>
    <dgm:pt modelId="{24E7C279-788B-4758-8209-A553242DC8D9}">
      <dgm:prSet custT="1"/>
      <dgm:spPr/>
      <dgm:t>
        <a:bodyPr/>
        <a:lstStyle/>
        <a:p>
          <a:r>
            <a:rPr lang="en-IN" sz="1700" b="0" i="0" dirty="0"/>
            <a:t>External Resource Link</a:t>
          </a:r>
          <a:endParaRPr lang="en-IN" sz="1700" dirty="0"/>
        </a:p>
      </dgm:t>
    </dgm:pt>
    <dgm:pt modelId="{818C07ED-BCBA-41EA-8ED5-1569C2B0460F}" type="parTrans" cxnId="{BD8663BB-7C8E-4782-9C89-4FC34CA3E012}">
      <dgm:prSet custT="1"/>
      <dgm:spPr/>
      <dgm:t>
        <a:bodyPr/>
        <a:lstStyle/>
        <a:p>
          <a:endParaRPr lang="en-IN" sz="1600"/>
        </a:p>
      </dgm:t>
    </dgm:pt>
    <dgm:pt modelId="{31C810B6-3113-477A-90A8-016C7E52E0AA}" type="sibTrans" cxnId="{BD8663BB-7C8E-4782-9C89-4FC34CA3E012}">
      <dgm:prSet/>
      <dgm:spPr/>
      <dgm:t>
        <a:bodyPr/>
        <a:lstStyle/>
        <a:p>
          <a:endParaRPr lang="en-IN" sz="1600"/>
        </a:p>
      </dgm:t>
    </dgm:pt>
    <dgm:pt modelId="{1C2A0C06-AC04-49A4-AC08-1BC860A23151}">
      <dgm:prSet custT="1"/>
      <dgm:spPr/>
      <dgm:t>
        <a:bodyPr/>
        <a:lstStyle/>
        <a:p>
          <a:r>
            <a:rPr lang="en-IN" sz="1700" b="0" i="0" dirty="0"/>
            <a:t>Image Link</a:t>
          </a:r>
          <a:endParaRPr lang="en-IN" sz="1700" dirty="0"/>
        </a:p>
      </dgm:t>
    </dgm:pt>
    <dgm:pt modelId="{DA026AA3-D0F4-4A09-AB66-0D1E4C84272B}" type="parTrans" cxnId="{6AC2C4E7-6672-440C-AEAD-47B06B38FFB1}">
      <dgm:prSet custT="1"/>
      <dgm:spPr/>
      <dgm:t>
        <a:bodyPr/>
        <a:lstStyle/>
        <a:p>
          <a:endParaRPr lang="en-IN" sz="1600"/>
        </a:p>
      </dgm:t>
    </dgm:pt>
    <dgm:pt modelId="{09FCCE2B-D208-4207-B5C2-26AD5D411F34}" type="sibTrans" cxnId="{6AC2C4E7-6672-440C-AEAD-47B06B38FFB1}">
      <dgm:prSet/>
      <dgm:spPr/>
      <dgm:t>
        <a:bodyPr/>
        <a:lstStyle/>
        <a:p>
          <a:endParaRPr lang="en-IN" sz="1600"/>
        </a:p>
      </dgm:t>
    </dgm:pt>
    <dgm:pt modelId="{A026173D-604F-45C2-8F48-4FB4E88BDB76}">
      <dgm:prSet custT="1"/>
      <dgm:spPr/>
      <dgm:t>
        <a:bodyPr/>
        <a:lstStyle/>
        <a:p>
          <a:r>
            <a:rPr lang="en-IN" sz="1700" b="0" i="0" dirty="0"/>
            <a:t>Bookmark Link </a:t>
          </a:r>
        </a:p>
        <a:p>
          <a:r>
            <a:rPr lang="en-IN" sz="1700" b="0" i="0" dirty="0"/>
            <a:t>(Named Anchor)</a:t>
          </a:r>
          <a:endParaRPr lang="en-IN" sz="1700" dirty="0"/>
        </a:p>
      </dgm:t>
    </dgm:pt>
    <dgm:pt modelId="{0C6A1560-CDCB-4723-B5D7-A2A921F9DD9A}" type="parTrans" cxnId="{7099CDC7-AE3E-4760-95B3-EA0DA0AEAEB3}">
      <dgm:prSet custT="1"/>
      <dgm:spPr/>
      <dgm:t>
        <a:bodyPr/>
        <a:lstStyle/>
        <a:p>
          <a:endParaRPr lang="en-IN" sz="1600"/>
        </a:p>
      </dgm:t>
    </dgm:pt>
    <dgm:pt modelId="{49DA0B26-42FD-4F1A-89EB-D7040D4C5CB8}" type="sibTrans" cxnId="{7099CDC7-AE3E-4760-95B3-EA0DA0AEAEB3}">
      <dgm:prSet/>
      <dgm:spPr/>
      <dgm:t>
        <a:bodyPr/>
        <a:lstStyle/>
        <a:p>
          <a:endParaRPr lang="en-IN" sz="1600"/>
        </a:p>
      </dgm:t>
    </dgm:pt>
    <dgm:pt modelId="{571DE306-9045-417D-8D2B-9BF6E5FBFBE9}">
      <dgm:prSet custT="1"/>
      <dgm:spPr/>
      <dgm:t>
        <a:bodyPr/>
        <a:lstStyle/>
        <a:p>
          <a:r>
            <a:rPr lang="en-IN" sz="1700" b="0" i="0" dirty="0"/>
            <a:t>Email Link</a:t>
          </a:r>
          <a:endParaRPr lang="en-IN" sz="1700" dirty="0"/>
        </a:p>
      </dgm:t>
    </dgm:pt>
    <dgm:pt modelId="{DF17E72D-A051-454C-8D3F-9B5C409940EF}" type="parTrans" cxnId="{AB48D92F-8330-4B40-82B1-F7BB53849D7D}">
      <dgm:prSet custT="1"/>
      <dgm:spPr/>
      <dgm:t>
        <a:bodyPr/>
        <a:lstStyle/>
        <a:p>
          <a:endParaRPr lang="en-IN" sz="1600"/>
        </a:p>
      </dgm:t>
    </dgm:pt>
    <dgm:pt modelId="{D9C33FBF-9266-4A50-A440-82A721312C93}" type="sibTrans" cxnId="{AB48D92F-8330-4B40-82B1-F7BB53849D7D}">
      <dgm:prSet/>
      <dgm:spPr/>
      <dgm:t>
        <a:bodyPr/>
        <a:lstStyle/>
        <a:p>
          <a:endParaRPr lang="en-IN" sz="1600"/>
        </a:p>
      </dgm:t>
    </dgm:pt>
    <dgm:pt modelId="{7FD64F8F-3C5F-40D4-AB2C-E3235EAF148B}" type="pres">
      <dgm:prSet presAssocID="{E8F413EF-B69A-44AD-BEF5-269A53317A58}" presName="diagram" presStyleCnt="0">
        <dgm:presLayoutVars>
          <dgm:chPref val="1"/>
          <dgm:dir/>
          <dgm:animOne val="branch"/>
          <dgm:animLvl val="lvl"/>
          <dgm:resizeHandles/>
        </dgm:presLayoutVars>
      </dgm:prSet>
      <dgm:spPr/>
      <dgm:t>
        <a:bodyPr/>
        <a:lstStyle/>
        <a:p>
          <a:endParaRPr lang="en-US"/>
        </a:p>
      </dgm:t>
    </dgm:pt>
    <dgm:pt modelId="{40F39262-E783-4AC6-9A88-D703AF1320C2}" type="pres">
      <dgm:prSet presAssocID="{72C598DC-11CA-438A-B8B6-E60E37C35F7E}" presName="root" presStyleCnt="0"/>
      <dgm:spPr/>
    </dgm:pt>
    <dgm:pt modelId="{7E83511A-43B7-44E3-BE1F-30EEBC41C305}" type="pres">
      <dgm:prSet presAssocID="{72C598DC-11CA-438A-B8B6-E60E37C35F7E}" presName="rootComposite" presStyleCnt="0"/>
      <dgm:spPr/>
    </dgm:pt>
    <dgm:pt modelId="{E253F905-E493-4768-903B-EAC0EABC8DD2}" type="pres">
      <dgm:prSet presAssocID="{72C598DC-11CA-438A-B8B6-E60E37C35F7E}" presName="rootText" presStyleLbl="node1" presStyleIdx="0" presStyleCnt="1" custScaleX="173848" custScaleY="62379" custLinFactNeighborY="-17886"/>
      <dgm:spPr/>
      <dgm:t>
        <a:bodyPr/>
        <a:lstStyle/>
        <a:p>
          <a:endParaRPr lang="en-US"/>
        </a:p>
      </dgm:t>
    </dgm:pt>
    <dgm:pt modelId="{8BD0D245-1D56-43C6-9636-F3C3B08B7425}" type="pres">
      <dgm:prSet presAssocID="{72C598DC-11CA-438A-B8B6-E60E37C35F7E}" presName="rootConnector" presStyleLbl="node1" presStyleIdx="0" presStyleCnt="1"/>
      <dgm:spPr/>
      <dgm:t>
        <a:bodyPr/>
        <a:lstStyle/>
        <a:p>
          <a:endParaRPr lang="en-US"/>
        </a:p>
      </dgm:t>
    </dgm:pt>
    <dgm:pt modelId="{E1B9A690-FF88-460E-93CA-26A78E19044A}" type="pres">
      <dgm:prSet presAssocID="{72C598DC-11CA-438A-B8B6-E60E37C35F7E}" presName="childShape" presStyleCnt="0"/>
      <dgm:spPr/>
    </dgm:pt>
    <dgm:pt modelId="{97E42B9F-EB7B-40DB-B533-76A9F1C56736}" type="pres">
      <dgm:prSet presAssocID="{7DFC241E-6F0C-41DE-92D0-D822A9B34475}" presName="Name13" presStyleLbl="parChTrans1D2" presStyleIdx="0" presStyleCnt="5"/>
      <dgm:spPr/>
      <dgm:t>
        <a:bodyPr/>
        <a:lstStyle/>
        <a:p>
          <a:endParaRPr lang="en-US"/>
        </a:p>
      </dgm:t>
    </dgm:pt>
    <dgm:pt modelId="{BD36339B-167E-4CC5-9242-B1041716A3E0}" type="pres">
      <dgm:prSet presAssocID="{D16BF195-C66B-4DA5-9DCC-7F969DAEBC7C}" presName="childText" presStyleLbl="bgAcc1" presStyleIdx="0" presStyleCnt="5" custScaleX="143864" custScaleY="73627">
        <dgm:presLayoutVars>
          <dgm:bulletEnabled val="1"/>
        </dgm:presLayoutVars>
      </dgm:prSet>
      <dgm:spPr/>
      <dgm:t>
        <a:bodyPr/>
        <a:lstStyle/>
        <a:p>
          <a:endParaRPr lang="en-US"/>
        </a:p>
      </dgm:t>
    </dgm:pt>
    <dgm:pt modelId="{66D4882C-E2B8-483F-B66E-B6784F1481D1}" type="pres">
      <dgm:prSet presAssocID="{818C07ED-BCBA-41EA-8ED5-1569C2B0460F}" presName="Name13" presStyleLbl="parChTrans1D2" presStyleIdx="1" presStyleCnt="5"/>
      <dgm:spPr/>
      <dgm:t>
        <a:bodyPr/>
        <a:lstStyle/>
        <a:p>
          <a:endParaRPr lang="en-US"/>
        </a:p>
      </dgm:t>
    </dgm:pt>
    <dgm:pt modelId="{87B85926-3252-426F-9289-E8F9BCB9AD25}" type="pres">
      <dgm:prSet presAssocID="{24E7C279-788B-4758-8209-A553242DC8D9}" presName="childText" presStyleLbl="bgAcc1" presStyleIdx="1" presStyleCnt="5" custScaleX="143864" custScaleY="73627" custLinFactNeighborY="11382">
        <dgm:presLayoutVars>
          <dgm:bulletEnabled val="1"/>
        </dgm:presLayoutVars>
      </dgm:prSet>
      <dgm:spPr/>
      <dgm:t>
        <a:bodyPr/>
        <a:lstStyle/>
        <a:p>
          <a:endParaRPr lang="en-US"/>
        </a:p>
      </dgm:t>
    </dgm:pt>
    <dgm:pt modelId="{C20A44B6-89B1-4C08-960F-E865DDFC29B1}" type="pres">
      <dgm:prSet presAssocID="{DA026AA3-D0F4-4A09-AB66-0D1E4C84272B}" presName="Name13" presStyleLbl="parChTrans1D2" presStyleIdx="2" presStyleCnt="5"/>
      <dgm:spPr/>
      <dgm:t>
        <a:bodyPr/>
        <a:lstStyle/>
        <a:p>
          <a:endParaRPr lang="en-US"/>
        </a:p>
      </dgm:t>
    </dgm:pt>
    <dgm:pt modelId="{F89A21B5-6142-4262-B7E9-B3781BDF21A8}" type="pres">
      <dgm:prSet presAssocID="{1C2A0C06-AC04-49A4-AC08-1BC860A23151}" presName="childText" presStyleLbl="bgAcc1" presStyleIdx="2" presStyleCnt="5" custScaleX="143864" custScaleY="73627" custLinFactNeighborY="30894">
        <dgm:presLayoutVars>
          <dgm:bulletEnabled val="1"/>
        </dgm:presLayoutVars>
      </dgm:prSet>
      <dgm:spPr/>
      <dgm:t>
        <a:bodyPr/>
        <a:lstStyle/>
        <a:p>
          <a:endParaRPr lang="en-US"/>
        </a:p>
      </dgm:t>
    </dgm:pt>
    <dgm:pt modelId="{BC44DBFD-36B0-4FF0-B5FB-330DDD30724A}" type="pres">
      <dgm:prSet presAssocID="{0C6A1560-CDCB-4723-B5D7-A2A921F9DD9A}" presName="Name13" presStyleLbl="parChTrans1D2" presStyleIdx="3" presStyleCnt="5"/>
      <dgm:spPr/>
      <dgm:t>
        <a:bodyPr/>
        <a:lstStyle/>
        <a:p>
          <a:endParaRPr lang="en-US"/>
        </a:p>
      </dgm:t>
    </dgm:pt>
    <dgm:pt modelId="{335AFC63-5341-412B-96FE-0E2B67E7B21B}" type="pres">
      <dgm:prSet presAssocID="{A026173D-604F-45C2-8F48-4FB4E88BDB76}" presName="childText" presStyleLbl="bgAcc1" presStyleIdx="3" presStyleCnt="5" custScaleX="143864" custScaleY="73627" custLinFactNeighborX="1388" custLinFactNeighborY="51026">
        <dgm:presLayoutVars>
          <dgm:bulletEnabled val="1"/>
        </dgm:presLayoutVars>
      </dgm:prSet>
      <dgm:spPr/>
      <dgm:t>
        <a:bodyPr/>
        <a:lstStyle/>
        <a:p>
          <a:endParaRPr lang="en-US"/>
        </a:p>
      </dgm:t>
    </dgm:pt>
    <dgm:pt modelId="{AAF7D947-0C09-42F9-BECE-651E220BCFDA}" type="pres">
      <dgm:prSet presAssocID="{DF17E72D-A051-454C-8D3F-9B5C409940EF}" presName="Name13" presStyleLbl="parChTrans1D2" presStyleIdx="4" presStyleCnt="5"/>
      <dgm:spPr/>
      <dgm:t>
        <a:bodyPr/>
        <a:lstStyle/>
        <a:p>
          <a:endParaRPr lang="en-US"/>
        </a:p>
      </dgm:t>
    </dgm:pt>
    <dgm:pt modelId="{93BCDFDA-7D98-4F38-8EF5-D045438F9456}" type="pres">
      <dgm:prSet presAssocID="{571DE306-9045-417D-8D2B-9BF6E5FBFBE9}" presName="childText" presStyleLbl="bgAcc1" presStyleIdx="4" presStyleCnt="5" custScaleX="143864" custScaleY="73627" custLinFactNeighborY="69918">
        <dgm:presLayoutVars>
          <dgm:bulletEnabled val="1"/>
        </dgm:presLayoutVars>
      </dgm:prSet>
      <dgm:spPr/>
      <dgm:t>
        <a:bodyPr/>
        <a:lstStyle/>
        <a:p>
          <a:endParaRPr lang="en-US"/>
        </a:p>
      </dgm:t>
    </dgm:pt>
  </dgm:ptLst>
  <dgm:cxnLst>
    <dgm:cxn modelId="{BD8663BB-7C8E-4782-9C89-4FC34CA3E012}" srcId="{72C598DC-11CA-438A-B8B6-E60E37C35F7E}" destId="{24E7C279-788B-4758-8209-A553242DC8D9}" srcOrd="1" destOrd="0" parTransId="{818C07ED-BCBA-41EA-8ED5-1569C2B0460F}" sibTransId="{31C810B6-3113-477A-90A8-016C7E52E0AA}"/>
    <dgm:cxn modelId="{67F7F149-6999-4B45-9340-1B287AFA68D3}" srcId="{72C598DC-11CA-438A-B8B6-E60E37C35F7E}" destId="{D16BF195-C66B-4DA5-9DCC-7F969DAEBC7C}" srcOrd="0" destOrd="0" parTransId="{7DFC241E-6F0C-41DE-92D0-D822A9B34475}" sibTransId="{9D53E789-899F-49B5-80E9-C819758E897D}"/>
    <dgm:cxn modelId="{A0215E92-A330-4611-9A28-81935B0AB4F9}" type="presOf" srcId="{0C6A1560-CDCB-4723-B5D7-A2A921F9DD9A}" destId="{BC44DBFD-36B0-4FF0-B5FB-330DDD30724A}" srcOrd="0" destOrd="0" presId="urn:microsoft.com/office/officeart/2005/8/layout/hierarchy3"/>
    <dgm:cxn modelId="{CA3B9B46-2B5D-4778-9DD4-A435742F405D}" type="presOf" srcId="{571DE306-9045-417D-8D2B-9BF6E5FBFBE9}" destId="{93BCDFDA-7D98-4F38-8EF5-D045438F9456}" srcOrd="0" destOrd="0" presId="urn:microsoft.com/office/officeart/2005/8/layout/hierarchy3"/>
    <dgm:cxn modelId="{DEDC545D-2831-42E4-9DC9-BBD3152FFC19}" type="presOf" srcId="{24E7C279-788B-4758-8209-A553242DC8D9}" destId="{87B85926-3252-426F-9289-E8F9BCB9AD25}" srcOrd="0" destOrd="0" presId="urn:microsoft.com/office/officeart/2005/8/layout/hierarchy3"/>
    <dgm:cxn modelId="{FABCB553-C84D-45EE-8A65-FF9637FC49E0}" type="presOf" srcId="{818C07ED-BCBA-41EA-8ED5-1569C2B0460F}" destId="{66D4882C-E2B8-483F-B66E-B6784F1481D1}" srcOrd="0" destOrd="0" presId="urn:microsoft.com/office/officeart/2005/8/layout/hierarchy3"/>
    <dgm:cxn modelId="{7099CDC7-AE3E-4760-95B3-EA0DA0AEAEB3}" srcId="{72C598DC-11CA-438A-B8B6-E60E37C35F7E}" destId="{A026173D-604F-45C2-8F48-4FB4E88BDB76}" srcOrd="3" destOrd="0" parTransId="{0C6A1560-CDCB-4723-B5D7-A2A921F9DD9A}" sibTransId="{49DA0B26-42FD-4F1A-89EB-D7040D4C5CB8}"/>
    <dgm:cxn modelId="{D424FA8C-40EF-4797-8575-BE914B882924}" type="presOf" srcId="{7DFC241E-6F0C-41DE-92D0-D822A9B34475}" destId="{97E42B9F-EB7B-40DB-B533-76A9F1C56736}" srcOrd="0" destOrd="0" presId="urn:microsoft.com/office/officeart/2005/8/layout/hierarchy3"/>
    <dgm:cxn modelId="{6AC2C4E7-6672-440C-AEAD-47B06B38FFB1}" srcId="{72C598DC-11CA-438A-B8B6-E60E37C35F7E}" destId="{1C2A0C06-AC04-49A4-AC08-1BC860A23151}" srcOrd="2" destOrd="0" parTransId="{DA026AA3-D0F4-4A09-AB66-0D1E4C84272B}" sibTransId="{09FCCE2B-D208-4207-B5C2-26AD5D411F34}"/>
    <dgm:cxn modelId="{C7B30F9E-F468-4B42-A65E-EC65080B5303}" type="presOf" srcId="{A026173D-604F-45C2-8F48-4FB4E88BDB76}" destId="{335AFC63-5341-412B-96FE-0E2B67E7B21B}" srcOrd="0" destOrd="0" presId="urn:microsoft.com/office/officeart/2005/8/layout/hierarchy3"/>
    <dgm:cxn modelId="{84E5DEDF-6D7C-448F-AB2D-6F5547B30234}" type="presOf" srcId="{1C2A0C06-AC04-49A4-AC08-1BC860A23151}" destId="{F89A21B5-6142-4262-B7E9-B3781BDF21A8}" srcOrd="0" destOrd="0" presId="urn:microsoft.com/office/officeart/2005/8/layout/hierarchy3"/>
    <dgm:cxn modelId="{40D443AA-B68B-4377-91D0-C3CEA0B2878A}" type="presOf" srcId="{DF17E72D-A051-454C-8D3F-9B5C409940EF}" destId="{AAF7D947-0C09-42F9-BECE-651E220BCFDA}" srcOrd="0" destOrd="0" presId="urn:microsoft.com/office/officeart/2005/8/layout/hierarchy3"/>
    <dgm:cxn modelId="{7D2546A2-4507-4AFB-A4C0-064DCD7CD45D}" type="presOf" srcId="{E8F413EF-B69A-44AD-BEF5-269A53317A58}" destId="{7FD64F8F-3C5F-40D4-AB2C-E3235EAF148B}" srcOrd="0" destOrd="0" presId="urn:microsoft.com/office/officeart/2005/8/layout/hierarchy3"/>
    <dgm:cxn modelId="{2B5133C3-A1DF-422F-B18D-4ACEB21E0AA6}" srcId="{E8F413EF-B69A-44AD-BEF5-269A53317A58}" destId="{72C598DC-11CA-438A-B8B6-E60E37C35F7E}" srcOrd="0" destOrd="0" parTransId="{A957853F-88FE-4066-A418-8B15330AFBB0}" sibTransId="{A2F703D2-5124-4271-8D73-94078BD159FD}"/>
    <dgm:cxn modelId="{B74D819C-786B-4619-833A-076EFCC2E62D}" type="presOf" srcId="{72C598DC-11CA-438A-B8B6-E60E37C35F7E}" destId="{8BD0D245-1D56-43C6-9636-F3C3B08B7425}" srcOrd="1" destOrd="0" presId="urn:microsoft.com/office/officeart/2005/8/layout/hierarchy3"/>
    <dgm:cxn modelId="{583654D9-27D5-4853-9186-1A2ECD13D2F9}" type="presOf" srcId="{72C598DC-11CA-438A-B8B6-E60E37C35F7E}" destId="{E253F905-E493-4768-903B-EAC0EABC8DD2}" srcOrd="0" destOrd="0" presId="urn:microsoft.com/office/officeart/2005/8/layout/hierarchy3"/>
    <dgm:cxn modelId="{9B771AF9-2A69-49EA-BCDF-B06D0F75955A}" type="presOf" srcId="{D16BF195-C66B-4DA5-9DCC-7F969DAEBC7C}" destId="{BD36339B-167E-4CC5-9242-B1041716A3E0}" srcOrd="0" destOrd="0" presId="urn:microsoft.com/office/officeart/2005/8/layout/hierarchy3"/>
    <dgm:cxn modelId="{C9015585-10D4-4E61-A227-1C5354C0CF41}" type="presOf" srcId="{DA026AA3-D0F4-4A09-AB66-0D1E4C84272B}" destId="{C20A44B6-89B1-4C08-960F-E865DDFC29B1}" srcOrd="0" destOrd="0" presId="urn:microsoft.com/office/officeart/2005/8/layout/hierarchy3"/>
    <dgm:cxn modelId="{AB48D92F-8330-4B40-82B1-F7BB53849D7D}" srcId="{72C598DC-11CA-438A-B8B6-E60E37C35F7E}" destId="{571DE306-9045-417D-8D2B-9BF6E5FBFBE9}" srcOrd="4" destOrd="0" parTransId="{DF17E72D-A051-454C-8D3F-9B5C409940EF}" sibTransId="{D9C33FBF-9266-4A50-A440-82A721312C93}"/>
    <dgm:cxn modelId="{62658443-9C0B-44B5-A53B-046CE5627BA3}" type="presParOf" srcId="{7FD64F8F-3C5F-40D4-AB2C-E3235EAF148B}" destId="{40F39262-E783-4AC6-9A88-D703AF1320C2}" srcOrd="0" destOrd="0" presId="urn:microsoft.com/office/officeart/2005/8/layout/hierarchy3"/>
    <dgm:cxn modelId="{8F5745A0-6F5A-4898-90B6-3F11D3F478E8}" type="presParOf" srcId="{40F39262-E783-4AC6-9A88-D703AF1320C2}" destId="{7E83511A-43B7-44E3-BE1F-30EEBC41C305}" srcOrd="0" destOrd="0" presId="urn:microsoft.com/office/officeart/2005/8/layout/hierarchy3"/>
    <dgm:cxn modelId="{745B64D8-B72C-4CAC-B6FB-6BBBFC7F451A}" type="presParOf" srcId="{7E83511A-43B7-44E3-BE1F-30EEBC41C305}" destId="{E253F905-E493-4768-903B-EAC0EABC8DD2}" srcOrd="0" destOrd="0" presId="urn:microsoft.com/office/officeart/2005/8/layout/hierarchy3"/>
    <dgm:cxn modelId="{F5B84C46-118E-474D-A390-5FB63BF25EC1}" type="presParOf" srcId="{7E83511A-43B7-44E3-BE1F-30EEBC41C305}" destId="{8BD0D245-1D56-43C6-9636-F3C3B08B7425}" srcOrd="1" destOrd="0" presId="urn:microsoft.com/office/officeart/2005/8/layout/hierarchy3"/>
    <dgm:cxn modelId="{93E48990-5B80-4380-B2A3-14AACD2EB2B4}" type="presParOf" srcId="{40F39262-E783-4AC6-9A88-D703AF1320C2}" destId="{E1B9A690-FF88-460E-93CA-26A78E19044A}" srcOrd="1" destOrd="0" presId="urn:microsoft.com/office/officeart/2005/8/layout/hierarchy3"/>
    <dgm:cxn modelId="{F7C429CB-DC00-472E-99F8-F6D54AA69A36}" type="presParOf" srcId="{E1B9A690-FF88-460E-93CA-26A78E19044A}" destId="{97E42B9F-EB7B-40DB-B533-76A9F1C56736}" srcOrd="0" destOrd="0" presId="urn:microsoft.com/office/officeart/2005/8/layout/hierarchy3"/>
    <dgm:cxn modelId="{6E1CD77A-EF20-43F4-8AB6-D7210E165B66}" type="presParOf" srcId="{E1B9A690-FF88-460E-93CA-26A78E19044A}" destId="{BD36339B-167E-4CC5-9242-B1041716A3E0}" srcOrd="1" destOrd="0" presId="urn:microsoft.com/office/officeart/2005/8/layout/hierarchy3"/>
    <dgm:cxn modelId="{79F4C66D-6DED-4AF8-A8B7-FC8183B847D0}" type="presParOf" srcId="{E1B9A690-FF88-460E-93CA-26A78E19044A}" destId="{66D4882C-E2B8-483F-B66E-B6784F1481D1}" srcOrd="2" destOrd="0" presId="urn:microsoft.com/office/officeart/2005/8/layout/hierarchy3"/>
    <dgm:cxn modelId="{72A6ABBE-625C-430C-BF6B-0122029D999C}" type="presParOf" srcId="{E1B9A690-FF88-460E-93CA-26A78E19044A}" destId="{87B85926-3252-426F-9289-E8F9BCB9AD25}" srcOrd="3" destOrd="0" presId="urn:microsoft.com/office/officeart/2005/8/layout/hierarchy3"/>
    <dgm:cxn modelId="{B432FE08-0EC9-42D9-B40F-9A0BCF7E76F0}" type="presParOf" srcId="{E1B9A690-FF88-460E-93CA-26A78E19044A}" destId="{C20A44B6-89B1-4C08-960F-E865DDFC29B1}" srcOrd="4" destOrd="0" presId="urn:microsoft.com/office/officeart/2005/8/layout/hierarchy3"/>
    <dgm:cxn modelId="{025600F1-8972-454E-B986-E5F83D627D81}" type="presParOf" srcId="{E1B9A690-FF88-460E-93CA-26A78E19044A}" destId="{F89A21B5-6142-4262-B7E9-B3781BDF21A8}" srcOrd="5" destOrd="0" presId="urn:microsoft.com/office/officeart/2005/8/layout/hierarchy3"/>
    <dgm:cxn modelId="{B8FDE656-E13C-45F3-B132-8E452A514557}" type="presParOf" srcId="{E1B9A690-FF88-460E-93CA-26A78E19044A}" destId="{BC44DBFD-36B0-4FF0-B5FB-330DDD30724A}" srcOrd="6" destOrd="0" presId="urn:microsoft.com/office/officeart/2005/8/layout/hierarchy3"/>
    <dgm:cxn modelId="{0DB701B4-9A20-49E3-8EA5-8621DC965227}" type="presParOf" srcId="{E1B9A690-FF88-460E-93CA-26A78E19044A}" destId="{335AFC63-5341-412B-96FE-0E2B67E7B21B}" srcOrd="7" destOrd="0" presId="urn:microsoft.com/office/officeart/2005/8/layout/hierarchy3"/>
    <dgm:cxn modelId="{B4A65C21-B5C6-44B6-AA6A-0202BFD3C755}" type="presParOf" srcId="{E1B9A690-FF88-460E-93CA-26A78E19044A}" destId="{AAF7D947-0C09-42F9-BECE-651E220BCFDA}" srcOrd="8" destOrd="0" presId="urn:microsoft.com/office/officeart/2005/8/layout/hierarchy3"/>
    <dgm:cxn modelId="{C4D819BB-5D6B-422D-934D-B59C0DBE92EA}" type="presParOf" srcId="{E1B9A690-FF88-460E-93CA-26A78E19044A}" destId="{93BCDFDA-7D98-4F38-8EF5-D045438F9456}" srcOrd="9"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FE95911-3FA9-4FA7-AD85-246297B73949}"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DB5149BA-6101-48FC-BE30-4E84789D18A2}">
      <dgm:prSet phldrT="[Text]" custT="1"/>
      <dgm:spPr/>
      <dgm:t>
        <a:bodyPr/>
        <a:lstStyle/>
        <a:p>
          <a:r>
            <a:rPr lang="en-US" sz="1800" dirty="0"/>
            <a:t>Types of List</a:t>
          </a:r>
          <a:endParaRPr lang="en-IN" sz="1800" dirty="0"/>
        </a:p>
      </dgm:t>
    </dgm:pt>
    <dgm:pt modelId="{58757B9C-3E70-45A5-B28E-5F42252B31D5}" type="parTrans" cxnId="{864256EF-5A6B-487B-94FD-C2C42EA86A0D}">
      <dgm:prSet/>
      <dgm:spPr/>
      <dgm:t>
        <a:bodyPr/>
        <a:lstStyle/>
        <a:p>
          <a:endParaRPr lang="en-IN" sz="1800"/>
        </a:p>
      </dgm:t>
    </dgm:pt>
    <dgm:pt modelId="{4E0A3CBB-A557-4D8D-BD13-1CD2644E526B}" type="sibTrans" cxnId="{864256EF-5A6B-487B-94FD-C2C42EA86A0D}">
      <dgm:prSet/>
      <dgm:spPr/>
      <dgm:t>
        <a:bodyPr/>
        <a:lstStyle/>
        <a:p>
          <a:endParaRPr lang="en-IN" sz="1800"/>
        </a:p>
      </dgm:t>
    </dgm:pt>
    <dgm:pt modelId="{77A38E01-F045-40DE-B738-36D88C5EB003}">
      <dgm:prSet phldrT="[Text]" custT="1"/>
      <dgm:spPr/>
      <dgm:t>
        <a:bodyPr/>
        <a:lstStyle/>
        <a:p>
          <a:r>
            <a:rPr lang="en-US" sz="1800" dirty="0"/>
            <a:t>Ordered   List</a:t>
          </a:r>
          <a:endParaRPr lang="en-IN" sz="1800" dirty="0"/>
        </a:p>
      </dgm:t>
    </dgm:pt>
    <dgm:pt modelId="{067AD786-07B0-4177-BB4D-5731EC200B52}" type="parTrans" cxnId="{60277E52-85FC-4F15-B532-BF5B9A7441A4}">
      <dgm:prSet/>
      <dgm:spPr/>
      <dgm:t>
        <a:bodyPr/>
        <a:lstStyle/>
        <a:p>
          <a:endParaRPr lang="en-IN" sz="1800"/>
        </a:p>
      </dgm:t>
    </dgm:pt>
    <dgm:pt modelId="{A79DDDF3-07C7-4859-A590-02DA9D197E4A}" type="sibTrans" cxnId="{60277E52-85FC-4F15-B532-BF5B9A7441A4}">
      <dgm:prSet/>
      <dgm:spPr/>
      <dgm:t>
        <a:bodyPr/>
        <a:lstStyle/>
        <a:p>
          <a:endParaRPr lang="en-IN" sz="1800"/>
        </a:p>
      </dgm:t>
    </dgm:pt>
    <dgm:pt modelId="{C3104E73-59F1-435A-87B2-0B9E7287C9ED}">
      <dgm:prSet phldrT="[Text]" custT="1"/>
      <dgm:spPr/>
      <dgm:t>
        <a:bodyPr/>
        <a:lstStyle/>
        <a:p>
          <a:r>
            <a:rPr lang="en-US" sz="1800" dirty="0"/>
            <a:t>Unordered List</a:t>
          </a:r>
          <a:endParaRPr lang="en-IN" sz="1800" dirty="0"/>
        </a:p>
      </dgm:t>
    </dgm:pt>
    <dgm:pt modelId="{7331D155-0E72-469F-B68D-601783C306D9}" type="parTrans" cxnId="{A25F1CC7-F1DB-401D-AD20-4A18F4D728CF}">
      <dgm:prSet/>
      <dgm:spPr/>
      <dgm:t>
        <a:bodyPr/>
        <a:lstStyle/>
        <a:p>
          <a:endParaRPr lang="en-IN" sz="1800"/>
        </a:p>
      </dgm:t>
    </dgm:pt>
    <dgm:pt modelId="{143FBE16-7E51-463D-95D6-6BA06DD62829}" type="sibTrans" cxnId="{A25F1CC7-F1DB-401D-AD20-4A18F4D728CF}">
      <dgm:prSet/>
      <dgm:spPr/>
      <dgm:t>
        <a:bodyPr/>
        <a:lstStyle/>
        <a:p>
          <a:endParaRPr lang="en-IN" sz="1800"/>
        </a:p>
      </dgm:t>
    </dgm:pt>
    <dgm:pt modelId="{52AFB735-60E7-4A38-B9F2-E0E7075DBABA}">
      <dgm:prSet phldrT="[Text]" custT="1"/>
      <dgm:spPr/>
      <dgm:t>
        <a:bodyPr/>
        <a:lstStyle/>
        <a:p>
          <a:r>
            <a:rPr lang="en-US" sz="1800" dirty="0"/>
            <a:t>Description List</a:t>
          </a:r>
          <a:endParaRPr lang="en-IN" sz="1800" dirty="0"/>
        </a:p>
      </dgm:t>
    </dgm:pt>
    <dgm:pt modelId="{1B267791-40BA-451D-B63E-F3B18D4AEB81}" type="parTrans" cxnId="{6DA83875-AA23-4D94-A48F-005BCD4E73EA}">
      <dgm:prSet/>
      <dgm:spPr/>
      <dgm:t>
        <a:bodyPr/>
        <a:lstStyle/>
        <a:p>
          <a:endParaRPr lang="en-IN" sz="1800"/>
        </a:p>
      </dgm:t>
    </dgm:pt>
    <dgm:pt modelId="{85ABF875-EC63-413D-81C0-FBCC0D181446}" type="sibTrans" cxnId="{6DA83875-AA23-4D94-A48F-005BCD4E73EA}">
      <dgm:prSet/>
      <dgm:spPr/>
      <dgm:t>
        <a:bodyPr/>
        <a:lstStyle/>
        <a:p>
          <a:endParaRPr lang="en-IN" sz="1800"/>
        </a:p>
      </dgm:t>
    </dgm:pt>
    <dgm:pt modelId="{DB3D7114-8B32-4E6E-95A5-05B7476D064B}" type="pres">
      <dgm:prSet presAssocID="{FFE95911-3FA9-4FA7-AD85-246297B73949}" presName="hierChild1" presStyleCnt="0">
        <dgm:presLayoutVars>
          <dgm:orgChart val="1"/>
          <dgm:chPref val="1"/>
          <dgm:dir/>
          <dgm:animOne val="branch"/>
          <dgm:animLvl val="lvl"/>
          <dgm:resizeHandles/>
        </dgm:presLayoutVars>
      </dgm:prSet>
      <dgm:spPr/>
      <dgm:t>
        <a:bodyPr/>
        <a:lstStyle/>
        <a:p>
          <a:endParaRPr lang="en-US"/>
        </a:p>
      </dgm:t>
    </dgm:pt>
    <dgm:pt modelId="{035382C5-81F3-49D8-BE79-AC3857F49D3C}" type="pres">
      <dgm:prSet presAssocID="{DB5149BA-6101-48FC-BE30-4E84789D18A2}" presName="hierRoot1" presStyleCnt="0">
        <dgm:presLayoutVars>
          <dgm:hierBranch val="init"/>
        </dgm:presLayoutVars>
      </dgm:prSet>
      <dgm:spPr/>
    </dgm:pt>
    <dgm:pt modelId="{8E73F31E-B4A8-4A96-8476-F7BA89360F02}" type="pres">
      <dgm:prSet presAssocID="{DB5149BA-6101-48FC-BE30-4E84789D18A2}" presName="rootComposite1" presStyleCnt="0"/>
      <dgm:spPr/>
    </dgm:pt>
    <dgm:pt modelId="{F968C4D8-585A-464E-A7AE-D29EEE40164F}" type="pres">
      <dgm:prSet presAssocID="{DB5149BA-6101-48FC-BE30-4E84789D18A2}" presName="rootText1" presStyleLbl="node0" presStyleIdx="0" presStyleCnt="1" custScaleX="202662">
        <dgm:presLayoutVars>
          <dgm:chPref val="3"/>
        </dgm:presLayoutVars>
      </dgm:prSet>
      <dgm:spPr>
        <a:prstGeom prst="roundRect">
          <a:avLst/>
        </a:prstGeom>
      </dgm:spPr>
      <dgm:t>
        <a:bodyPr/>
        <a:lstStyle/>
        <a:p>
          <a:endParaRPr lang="en-US"/>
        </a:p>
      </dgm:t>
    </dgm:pt>
    <dgm:pt modelId="{55152D57-BAAF-4D45-999E-DA58B6CC3EE9}" type="pres">
      <dgm:prSet presAssocID="{DB5149BA-6101-48FC-BE30-4E84789D18A2}" presName="rootConnector1" presStyleLbl="node1" presStyleIdx="0" presStyleCnt="0"/>
      <dgm:spPr/>
      <dgm:t>
        <a:bodyPr/>
        <a:lstStyle/>
        <a:p>
          <a:endParaRPr lang="en-US"/>
        </a:p>
      </dgm:t>
    </dgm:pt>
    <dgm:pt modelId="{C4EB90FD-6C95-4E97-B7E6-BA8D19CF3E5B}" type="pres">
      <dgm:prSet presAssocID="{DB5149BA-6101-48FC-BE30-4E84789D18A2}" presName="hierChild2" presStyleCnt="0"/>
      <dgm:spPr/>
    </dgm:pt>
    <dgm:pt modelId="{B940FC9A-A757-4810-B2B7-3386BE1A3548}" type="pres">
      <dgm:prSet presAssocID="{067AD786-07B0-4177-BB4D-5731EC200B52}" presName="Name37" presStyleLbl="parChTrans1D2" presStyleIdx="0" presStyleCnt="3"/>
      <dgm:spPr/>
      <dgm:t>
        <a:bodyPr/>
        <a:lstStyle/>
        <a:p>
          <a:endParaRPr lang="en-US"/>
        </a:p>
      </dgm:t>
    </dgm:pt>
    <dgm:pt modelId="{40164E6A-BFBC-4E10-842F-8EFB98EF98D7}" type="pres">
      <dgm:prSet presAssocID="{77A38E01-F045-40DE-B738-36D88C5EB003}" presName="hierRoot2" presStyleCnt="0">
        <dgm:presLayoutVars>
          <dgm:hierBranch val="init"/>
        </dgm:presLayoutVars>
      </dgm:prSet>
      <dgm:spPr/>
    </dgm:pt>
    <dgm:pt modelId="{15E1B66F-2AE6-402B-B0C1-443F2ACF7562}" type="pres">
      <dgm:prSet presAssocID="{77A38E01-F045-40DE-B738-36D88C5EB003}" presName="rootComposite" presStyleCnt="0"/>
      <dgm:spPr/>
    </dgm:pt>
    <dgm:pt modelId="{CD171193-0243-42A2-A869-890B7CE6ACE5}" type="pres">
      <dgm:prSet presAssocID="{77A38E01-F045-40DE-B738-36D88C5EB003}" presName="rootText" presStyleLbl="node2" presStyleIdx="0" presStyleCnt="3" custScaleX="113583" custLinFactNeighborX="2607">
        <dgm:presLayoutVars>
          <dgm:chPref val="3"/>
        </dgm:presLayoutVars>
      </dgm:prSet>
      <dgm:spPr>
        <a:prstGeom prst="roundRect">
          <a:avLst/>
        </a:prstGeom>
      </dgm:spPr>
      <dgm:t>
        <a:bodyPr/>
        <a:lstStyle/>
        <a:p>
          <a:endParaRPr lang="en-US"/>
        </a:p>
      </dgm:t>
    </dgm:pt>
    <dgm:pt modelId="{F812CD17-7927-4EA5-92CD-62615222F38F}" type="pres">
      <dgm:prSet presAssocID="{77A38E01-F045-40DE-B738-36D88C5EB003}" presName="rootConnector" presStyleLbl="node2" presStyleIdx="0" presStyleCnt="3"/>
      <dgm:spPr/>
      <dgm:t>
        <a:bodyPr/>
        <a:lstStyle/>
        <a:p>
          <a:endParaRPr lang="en-US"/>
        </a:p>
      </dgm:t>
    </dgm:pt>
    <dgm:pt modelId="{3339B5A7-2159-4747-9F85-E05C2E781975}" type="pres">
      <dgm:prSet presAssocID="{77A38E01-F045-40DE-B738-36D88C5EB003}" presName="hierChild4" presStyleCnt="0"/>
      <dgm:spPr/>
    </dgm:pt>
    <dgm:pt modelId="{E67D0DB7-7CC4-4C7D-A8E9-1AE377288284}" type="pres">
      <dgm:prSet presAssocID="{77A38E01-F045-40DE-B738-36D88C5EB003}" presName="hierChild5" presStyleCnt="0"/>
      <dgm:spPr/>
    </dgm:pt>
    <dgm:pt modelId="{CA23DF53-F562-4045-9778-595FD0C6C0D8}" type="pres">
      <dgm:prSet presAssocID="{7331D155-0E72-469F-B68D-601783C306D9}" presName="Name37" presStyleLbl="parChTrans1D2" presStyleIdx="1" presStyleCnt="3"/>
      <dgm:spPr/>
      <dgm:t>
        <a:bodyPr/>
        <a:lstStyle/>
        <a:p>
          <a:endParaRPr lang="en-US"/>
        </a:p>
      </dgm:t>
    </dgm:pt>
    <dgm:pt modelId="{9767482F-CF75-4D54-AEC5-C4651EA816D3}" type="pres">
      <dgm:prSet presAssocID="{C3104E73-59F1-435A-87B2-0B9E7287C9ED}" presName="hierRoot2" presStyleCnt="0">
        <dgm:presLayoutVars>
          <dgm:hierBranch val="init"/>
        </dgm:presLayoutVars>
      </dgm:prSet>
      <dgm:spPr/>
    </dgm:pt>
    <dgm:pt modelId="{75307B83-364D-4E35-9FDA-3414875DD5D7}" type="pres">
      <dgm:prSet presAssocID="{C3104E73-59F1-435A-87B2-0B9E7287C9ED}" presName="rootComposite" presStyleCnt="0"/>
      <dgm:spPr/>
    </dgm:pt>
    <dgm:pt modelId="{6678BA52-1792-4893-BCEC-1E17437A8F6C}" type="pres">
      <dgm:prSet presAssocID="{C3104E73-59F1-435A-87B2-0B9E7287C9ED}" presName="rootText" presStyleLbl="node2" presStyleIdx="1" presStyleCnt="3" custScaleX="113583" custLinFactNeighborX="2607">
        <dgm:presLayoutVars>
          <dgm:chPref val="3"/>
        </dgm:presLayoutVars>
      </dgm:prSet>
      <dgm:spPr>
        <a:prstGeom prst="roundRect">
          <a:avLst/>
        </a:prstGeom>
      </dgm:spPr>
      <dgm:t>
        <a:bodyPr/>
        <a:lstStyle/>
        <a:p>
          <a:endParaRPr lang="en-US"/>
        </a:p>
      </dgm:t>
    </dgm:pt>
    <dgm:pt modelId="{F6C6E6DE-B54A-4E97-B826-77C16E2F6842}" type="pres">
      <dgm:prSet presAssocID="{C3104E73-59F1-435A-87B2-0B9E7287C9ED}" presName="rootConnector" presStyleLbl="node2" presStyleIdx="1" presStyleCnt="3"/>
      <dgm:spPr/>
      <dgm:t>
        <a:bodyPr/>
        <a:lstStyle/>
        <a:p>
          <a:endParaRPr lang="en-US"/>
        </a:p>
      </dgm:t>
    </dgm:pt>
    <dgm:pt modelId="{E46C3195-F589-493E-87CA-047875293CF8}" type="pres">
      <dgm:prSet presAssocID="{C3104E73-59F1-435A-87B2-0B9E7287C9ED}" presName="hierChild4" presStyleCnt="0"/>
      <dgm:spPr/>
    </dgm:pt>
    <dgm:pt modelId="{75BAAD1D-F09A-4111-81C1-FF865EA29B23}" type="pres">
      <dgm:prSet presAssocID="{C3104E73-59F1-435A-87B2-0B9E7287C9ED}" presName="hierChild5" presStyleCnt="0"/>
      <dgm:spPr/>
    </dgm:pt>
    <dgm:pt modelId="{433B90B7-3AB8-4D6B-BD40-66B36CD2477A}" type="pres">
      <dgm:prSet presAssocID="{1B267791-40BA-451D-B63E-F3B18D4AEB81}" presName="Name37" presStyleLbl="parChTrans1D2" presStyleIdx="2" presStyleCnt="3"/>
      <dgm:spPr/>
      <dgm:t>
        <a:bodyPr/>
        <a:lstStyle/>
        <a:p>
          <a:endParaRPr lang="en-US"/>
        </a:p>
      </dgm:t>
    </dgm:pt>
    <dgm:pt modelId="{859A860B-1BF2-4BDF-AA00-7D8EFBF39E62}" type="pres">
      <dgm:prSet presAssocID="{52AFB735-60E7-4A38-B9F2-E0E7075DBABA}" presName="hierRoot2" presStyleCnt="0">
        <dgm:presLayoutVars>
          <dgm:hierBranch val="init"/>
        </dgm:presLayoutVars>
      </dgm:prSet>
      <dgm:spPr/>
    </dgm:pt>
    <dgm:pt modelId="{D15C2D03-E05B-4FD8-BB5B-3217E788C49F}" type="pres">
      <dgm:prSet presAssocID="{52AFB735-60E7-4A38-B9F2-E0E7075DBABA}" presName="rootComposite" presStyleCnt="0"/>
      <dgm:spPr/>
    </dgm:pt>
    <dgm:pt modelId="{9D689380-BB2E-4E5A-B1A9-D46953E9DB47}" type="pres">
      <dgm:prSet presAssocID="{52AFB735-60E7-4A38-B9F2-E0E7075DBABA}" presName="rootText" presStyleLbl="node2" presStyleIdx="2" presStyleCnt="3" custScaleX="113583">
        <dgm:presLayoutVars>
          <dgm:chPref val="3"/>
        </dgm:presLayoutVars>
      </dgm:prSet>
      <dgm:spPr>
        <a:prstGeom prst="roundRect">
          <a:avLst/>
        </a:prstGeom>
      </dgm:spPr>
      <dgm:t>
        <a:bodyPr/>
        <a:lstStyle/>
        <a:p>
          <a:endParaRPr lang="en-US"/>
        </a:p>
      </dgm:t>
    </dgm:pt>
    <dgm:pt modelId="{94977D5B-74A7-4DC8-AE93-06619B5087DF}" type="pres">
      <dgm:prSet presAssocID="{52AFB735-60E7-4A38-B9F2-E0E7075DBABA}" presName="rootConnector" presStyleLbl="node2" presStyleIdx="2" presStyleCnt="3"/>
      <dgm:spPr/>
      <dgm:t>
        <a:bodyPr/>
        <a:lstStyle/>
        <a:p>
          <a:endParaRPr lang="en-US"/>
        </a:p>
      </dgm:t>
    </dgm:pt>
    <dgm:pt modelId="{923884CC-1036-40F4-8E1F-192158E8070A}" type="pres">
      <dgm:prSet presAssocID="{52AFB735-60E7-4A38-B9F2-E0E7075DBABA}" presName="hierChild4" presStyleCnt="0"/>
      <dgm:spPr/>
    </dgm:pt>
    <dgm:pt modelId="{BF2CCF7E-ECFF-43AA-8D06-C333FBC818AD}" type="pres">
      <dgm:prSet presAssocID="{52AFB735-60E7-4A38-B9F2-E0E7075DBABA}" presName="hierChild5" presStyleCnt="0"/>
      <dgm:spPr/>
    </dgm:pt>
    <dgm:pt modelId="{28BD0791-3BDB-4A50-8A4E-B0357A4D5A0D}" type="pres">
      <dgm:prSet presAssocID="{DB5149BA-6101-48FC-BE30-4E84789D18A2}" presName="hierChild3" presStyleCnt="0"/>
      <dgm:spPr/>
    </dgm:pt>
  </dgm:ptLst>
  <dgm:cxnLst>
    <dgm:cxn modelId="{0DC918A5-1E1E-4394-AF53-AB38A86890C2}" type="presOf" srcId="{77A38E01-F045-40DE-B738-36D88C5EB003}" destId="{CD171193-0243-42A2-A869-890B7CE6ACE5}" srcOrd="0" destOrd="0" presId="urn:microsoft.com/office/officeart/2005/8/layout/orgChart1"/>
    <dgm:cxn modelId="{50B263D4-BAB3-4839-8CA1-1E3D65C0FB45}" type="presOf" srcId="{52AFB735-60E7-4A38-B9F2-E0E7075DBABA}" destId="{94977D5B-74A7-4DC8-AE93-06619B5087DF}" srcOrd="1" destOrd="0" presId="urn:microsoft.com/office/officeart/2005/8/layout/orgChart1"/>
    <dgm:cxn modelId="{A25F1CC7-F1DB-401D-AD20-4A18F4D728CF}" srcId="{DB5149BA-6101-48FC-BE30-4E84789D18A2}" destId="{C3104E73-59F1-435A-87B2-0B9E7287C9ED}" srcOrd="1" destOrd="0" parTransId="{7331D155-0E72-469F-B68D-601783C306D9}" sibTransId="{143FBE16-7E51-463D-95D6-6BA06DD62829}"/>
    <dgm:cxn modelId="{B80AD25C-9EE3-4BC7-A2A5-EDAADE64D818}" type="presOf" srcId="{77A38E01-F045-40DE-B738-36D88C5EB003}" destId="{F812CD17-7927-4EA5-92CD-62615222F38F}" srcOrd="1" destOrd="0" presId="urn:microsoft.com/office/officeart/2005/8/layout/orgChart1"/>
    <dgm:cxn modelId="{F5460160-A072-4C9C-96DD-E24ECA7852AC}" type="presOf" srcId="{DB5149BA-6101-48FC-BE30-4E84789D18A2}" destId="{55152D57-BAAF-4D45-999E-DA58B6CC3EE9}" srcOrd="1" destOrd="0" presId="urn:microsoft.com/office/officeart/2005/8/layout/orgChart1"/>
    <dgm:cxn modelId="{47085ED8-2B66-4AEC-9ADA-F2C816D2FA43}" type="presOf" srcId="{7331D155-0E72-469F-B68D-601783C306D9}" destId="{CA23DF53-F562-4045-9778-595FD0C6C0D8}" srcOrd="0" destOrd="0" presId="urn:microsoft.com/office/officeart/2005/8/layout/orgChart1"/>
    <dgm:cxn modelId="{ED3A7107-4071-4CE4-9A47-A0465367F048}" type="presOf" srcId="{DB5149BA-6101-48FC-BE30-4E84789D18A2}" destId="{F968C4D8-585A-464E-A7AE-D29EEE40164F}" srcOrd="0" destOrd="0" presId="urn:microsoft.com/office/officeart/2005/8/layout/orgChart1"/>
    <dgm:cxn modelId="{4F3B2304-CC7C-4C4D-BC14-59AB7D6AEDB1}" type="presOf" srcId="{C3104E73-59F1-435A-87B2-0B9E7287C9ED}" destId="{6678BA52-1792-4893-BCEC-1E17437A8F6C}" srcOrd="0" destOrd="0" presId="urn:microsoft.com/office/officeart/2005/8/layout/orgChart1"/>
    <dgm:cxn modelId="{47F6EB6E-823F-4413-BB91-057A9A5CE542}" type="presOf" srcId="{C3104E73-59F1-435A-87B2-0B9E7287C9ED}" destId="{F6C6E6DE-B54A-4E97-B826-77C16E2F6842}" srcOrd="1" destOrd="0" presId="urn:microsoft.com/office/officeart/2005/8/layout/orgChart1"/>
    <dgm:cxn modelId="{E660CDA1-9B8F-4D1B-A500-BD7CD1994D6A}" type="presOf" srcId="{1B267791-40BA-451D-B63E-F3B18D4AEB81}" destId="{433B90B7-3AB8-4D6B-BD40-66B36CD2477A}" srcOrd="0" destOrd="0" presId="urn:microsoft.com/office/officeart/2005/8/layout/orgChart1"/>
    <dgm:cxn modelId="{A311EB02-866B-43F1-929B-1BB9C46DD40C}" type="presOf" srcId="{FFE95911-3FA9-4FA7-AD85-246297B73949}" destId="{DB3D7114-8B32-4E6E-95A5-05B7476D064B}" srcOrd="0" destOrd="0" presId="urn:microsoft.com/office/officeart/2005/8/layout/orgChart1"/>
    <dgm:cxn modelId="{49509A75-BF7C-4F92-8640-E1B9BD7FF810}" type="presOf" srcId="{52AFB735-60E7-4A38-B9F2-E0E7075DBABA}" destId="{9D689380-BB2E-4E5A-B1A9-D46953E9DB47}" srcOrd="0" destOrd="0" presId="urn:microsoft.com/office/officeart/2005/8/layout/orgChart1"/>
    <dgm:cxn modelId="{6DA83875-AA23-4D94-A48F-005BCD4E73EA}" srcId="{DB5149BA-6101-48FC-BE30-4E84789D18A2}" destId="{52AFB735-60E7-4A38-B9F2-E0E7075DBABA}" srcOrd="2" destOrd="0" parTransId="{1B267791-40BA-451D-B63E-F3B18D4AEB81}" sibTransId="{85ABF875-EC63-413D-81C0-FBCC0D181446}"/>
    <dgm:cxn modelId="{864256EF-5A6B-487B-94FD-C2C42EA86A0D}" srcId="{FFE95911-3FA9-4FA7-AD85-246297B73949}" destId="{DB5149BA-6101-48FC-BE30-4E84789D18A2}" srcOrd="0" destOrd="0" parTransId="{58757B9C-3E70-45A5-B28E-5F42252B31D5}" sibTransId="{4E0A3CBB-A557-4D8D-BD13-1CD2644E526B}"/>
    <dgm:cxn modelId="{60277E52-85FC-4F15-B532-BF5B9A7441A4}" srcId="{DB5149BA-6101-48FC-BE30-4E84789D18A2}" destId="{77A38E01-F045-40DE-B738-36D88C5EB003}" srcOrd="0" destOrd="0" parTransId="{067AD786-07B0-4177-BB4D-5731EC200B52}" sibTransId="{A79DDDF3-07C7-4859-A590-02DA9D197E4A}"/>
    <dgm:cxn modelId="{60294127-5179-416C-A9FC-6F6E889E2A24}" type="presOf" srcId="{067AD786-07B0-4177-BB4D-5731EC200B52}" destId="{B940FC9A-A757-4810-B2B7-3386BE1A3548}" srcOrd="0" destOrd="0" presId="urn:microsoft.com/office/officeart/2005/8/layout/orgChart1"/>
    <dgm:cxn modelId="{B139C708-BC58-4579-B503-3BC8BE45FE89}" type="presParOf" srcId="{DB3D7114-8B32-4E6E-95A5-05B7476D064B}" destId="{035382C5-81F3-49D8-BE79-AC3857F49D3C}" srcOrd="0" destOrd="0" presId="urn:microsoft.com/office/officeart/2005/8/layout/orgChart1"/>
    <dgm:cxn modelId="{C70C5D45-7161-4179-893E-04244141F10F}" type="presParOf" srcId="{035382C5-81F3-49D8-BE79-AC3857F49D3C}" destId="{8E73F31E-B4A8-4A96-8476-F7BA89360F02}" srcOrd="0" destOrd="0" presId="urn:microsoft.com/office/officeart/2005/8/layout/orgChart1"/>
    <dgm:cxn modelId="{90AE1784-7FDC-4144-BF5F-D125923DF481}" type="presParOf" srcId="{8E73F31E-B4A8-4A96-8476-F7BA89360F02}" destId="{F968C4D8-585A-464E-A7AE-D29EEE40164F}" srcOrd="0" destOrd="0" presId="urn:microsoft.com/office/officeart/2005/8/layout/orgChart1"/>
    <dgm:cxn modelId="{04B97F8D-5770-4C20-B99C-9B9C08B100AB}" type="presParOf" srcId="{8E73F31E-B4A8-4A96-8476-F7BA89360F02}" destId="{55152D57-BAAF-4D45-999E-DA58B6CC3EE9}" srcOrd="1" destOrd="0" presId="urn:microsoft.com/office/officeart/2005/8/layout/orgChart1"/>
    <dgm:cxn modelId="{F70E1719-E1CC-4795-A68F-8FB1A8B42276}" type="presParOf" srcId="{035382C5-81F3-49D8-BE79-AC3857F49D3C}" destId="{C4EB90FD-6C95-4E97-B7E6-BA8D19CF3E5B}" srcOrd="1" destOrd="0" presId="urn:microsoft.com/office/officeart/2005/8/layout/orgChart1"/>
    <dgm:cxn modelId="{83CF84A0-A3ED-4637-884B-1DDF6854C365}" type="presParOf" srcId="{C4EB90FD-6C95-4E97-B7E6-BA8D19CF3E5B}" destId="{B940FC9A-A757-4810-B2B7-3386BE1A3548}" srcOrd="0" destOrd="0" presId="urn:microsoft.com/office/officeart/2005/8/layout/orgChart1"/>
    <dgm:cxn modelId="{FDF4B4D7-CBE2-4F2B-A7D6-8E8D29B04987}" type="presParOf" srcId="{C4EB90FD-6C95-4E97-B7E6-BA8D19CF3E5B}" destId="{40164E6A-BFBC-4E10-842F-8EFB98EF98D7}" srcOrd="1" destOrd="0" presId="urn:microsoft.com/office/officeart/2005/8/layout/orgChart1"/>
    <dgm:cxn modelId="{8C2ABFAA-E598-4350-BCC8-4EEB34B3683D}" type="presParOf" srcId="{40164E6A-BFBC-4E10-842F-8EFB98EF98D7}" destId="{15E1B66F-2AE6-402B-B0C1-443F2ACF7562}" srcOrd="0" destOrd="0" presId="urn:microsoft.com/office/officeart/2005/8/layout/orgChart1"/>
    <dgm:cxn modelId="{DAAC4A1D-2152-4B84-A1B0-333F1F0EE4C4}" type="presParOf" srcId="{15E1B66F-2AE6-402B-B0C1-443F2ACF7562}" destId="{CD171193-0243-42A2-A869-890B7CE6ACE5}" srcOrd="0" destOrd="0" presId="urn:microsoft.com/office/officeart/2005/8/layout/orgChart1"/>
    <dgm:cxn modelId="{929A140B-1832-4682-9141-E6A84B2BC48F}" type="presParOf" srcId="{15E1B66F-2AE6-402B-B0C1-443F2ACF7562}" destId="{F812CD17-7927-4EA5-92CD-62615222F38F}" srcOrd="1" destOrd="0" presId="urn:microsoft.com/office/officeart/2005/8/layout/orgChart1"/>
    <dgm:cxn modelId="{5FDE809C-65BE-4160-8D5D-83F61540A2E0}" type="presParOf" srcId="{40164E6A-BFBC-4E10-842F-8EFB98EF98D7}" destId="{3339B5A7-2159-4747-9F85-E05C2E781975}" srcOrd="1" destOrd="0" presId="urn:microsoft.com/office/officeart/2005/8/layout/orgChart1"/>
    <dgm:cxn modelId="{E912773E-C5F9-436B-B599-2AF6B1A713B1}" type="presParOf" srcId="{40164E6A-BFBC-4E10-842F-8EFB98EF98D7}" destId="{E67D0DB7-7CC4-4C7D-A8E9-1AE377288284}" srcOrd="2" destOrd="0" presId="urn:microsoft.com/office/officeart/2005/8/layout/orgChart1"/>
    <dgm:cxn modelId="{89525A66-1636-4B8F-AB91-0F5694C0C747}" type="presParOf" srcId="{C4EB90FD-6C95-4E97-B7E6-BA8D19CF3E5B}" destId="{CA23DF53-F562-4045-9778-595FD0C6C0D8}" srcOrd="2" destOrd="0" presId="urn:microsoft.com/office/officeart/2005/8/layout/orgChart1"/>
    <dgm:cxn modelId="{82A53774-4973-4008-975B-546419382763}" type="presParOf" srcId="{C4EB90FD-6C95-4E97-B7E6-BA8D19CF3E5B}" destId="{9767482F-CF75-4D54-AEC5-C4651EA816D3}" srcOrd="3" destOrd="0" presId="urn:microsoft.com/office/officeart/2005/8/layout/orgChart1"/>
    <dgm:cxn modelId="{2879988C-C4E1-40A3-A4C7-6F5867DE182E}" type="presParOf" srcId="{9767482F-CF75-4D54-AEC5-C4651EA816D3}" destId="{75307B83-364D-4E35-9FDA-3414875DD5D7}" srcOrd="0" destOrd="0" presId="urn:microsoft.com/office/officeart/2005/8/layout/orgChart1"/>
    <dgm:cxn modelId="{01691834-67C8-4752-9C28-EC8E7B81B0E7}" type="presParOf" srcId="{75307B83-364D-4E35-9FDA-3414875DD5D7}" destId="{6678BA52-1792-4893-BCEC-1E17437A8F6C}" srcOrd="0" destOrd="0" presId="urn:microsoft.com/office/officeart/2005/8/layout/orgChart1"/>
    <dgm:cxn modelId="{89BE6031-3362-48A7-A8C6-157F72586534}" type="presParOf" srcId="{75307B83-364D-4E35-9FDA-3414875DD5D7}" destId="{F6C6E6DE-B54A-4E97-B826-77C16E2F6842}" srcOrd="1" destOrd="0" presId="urn:microsoft.com/office/officeart/2005/8/layout/orgChart1"/>
    <dgm:cxn modelId="{D33A2A4F-F856-44C2-B69E-06BC600F0675}" type="presParOf" srcId="{9767482F-CF75-4D54-AEC5-C4651EA816D3}" destId="{E46C3195-F589-493E-87CA-047875293CF8}" srcOrd="1" destOrd="0" presId="urn:microsoft.com/office/officeart/2005/8/layout/orgChart1"/>
    <dgm:cxn modelId="{09EF09B4-D95A-4B59-8367-9A49AC535FF4}" type="presParOf" srcId="{9767482F-CF75-4D54-AEC5-C4651EA816D3}" destId="{75BAAD1D-F09A-4111-81C1-FF865EA29B23}" srcOrd="2" destOrd="0" presId="urn:microsoft.com/office/officeart/2005/8/layout/orgChart1"/>
    <dgm:cxn modelId="{8DFF07FF-15B1-47CF-8867-51841DE5C248}" type="presParOf" srcId="{C4EB90FD-6C95-4E97-B7E6-BA8D19CF3E5B}" destId="{433B90B7-3AB8-4D6B-BD40-66B36CD2477A}" srcOrd="4" destOrd="0" presId="urn:microsoft.com/office/officeart/2005/8/layout/orgChart1"/>
    <dgm:cxn modelId="{2798151E-4200-4FBC-898B-C5D52777C3B7}" type="presParOf" srcId="{C4EB90FD-6C95-4E97-B7E6-BA8D19CF3E5B}" destId="{859A860B-1BF2-4BDF-AA00-7D8EFBF39E62}" srcOrd="5" destOrd="0" presId="urn:microsoft.com/office/officeart/2005/8/layout/orgChart1"/>
    <dgm:cxn modelId="{1107BBA3-E848-4715-A400-81E7169644E9}" type="presParOf" srcId="{859A860B-1BF2-4BDF-AA00-7D8EFBF39E62}" destId="{D15C2D03-E05B-4FD8-BB5B-3217E788C49F}" srcOrd="0" destOrd="0" presId="urn:microsoft.com/office/officeart/2005/8/layout/orgChart1"/>
    <dgm:cxn modelId="{595BAE55-67FB-4DA3-B0A7-4963457CDAEA}" type="presParOf" srcId="{D15C2D03-E05B-4FD8-BB5B-3217E788C49F}" destId="{9D689380-BB2E-4E5A-B1A9-D46953E9DB47}" srcOrd="0" destOrd="0" presId="urn:microsoft.com/office/officeart/2005/8/layout/orgChart1"/>
    <dgm:cxn modelId="{94FF5045-DEC5-420F-9C07-2F5588C32FE3}" type="presParOf" srcId="{D15C2D03-E05B-4FD8-BB5B-3217E788C49F}" destId="{94977D5B-74A7-4DC8-AE93-06619B5087DF}" srcOrd="1" destOrd="0" presId="urn:microsoft.com/office/officeart/2005/8/layout/orgChart1"/>
    <dgm:cxn modelId="{67A5A263-6AAA-473D-83FD-2CB73B382CF8}" type="presParOf" srcId="{859A860B-1BF2-4BDF-AA00-7D8EFBF39E62}" destId="{923884CC-1036-40F4-8E1F-192158E8070A}" srcOrd="1" destOrd="0" presId="urn:microsoft.com/office/officeart/2005/8/layout/orgChart1"/>
    <dgm:cxn modelId="{7BDA0CBC-C646-46BF-91D2-50309FD729C7}" type="presParOf" srcId="{859A860B-1BF2-4BDF-AA00-7D8EFBF39E62}" destId="{BF2CCF7E-ECFF-43AA-8D06-C333FBC818AD}" srcOrd="2" destOrd="0" presId="urn:microsoft.com/office/officeart/2005/8/layout/orgChart1"/>
    <dgm:cxn modelId="{A6492A4F-5981-471F-95F6-6B22394803D5}" type="presParOf" srcId="{035382C5-81F3-49D8-BE79-AC3857F49D3C}" destId="{28BD0791-3BDB-4A50-8A4E-B0357A4D5A0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3F6E69-CCCC-4897-B539-8EF2E6019551}"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en-IN"/>
        </a:p>
      </dgm:t>
    </dgm:pt>
    <dgm:pt modelId="{F607DD99-0FEB-4EDF-8DE3-36C2F8705455}">
      <dgm:prSet/>
      <dgm:spPr>
        <a:solidFill>
          <a:schemeClr val="accent6">
            <a:lumMod val="60000"/>
            <a:lumOff val="40000"/>
          </a:schemeClr>
        </a:solidFill>
      </dgm:spPr>
      <dgm:t>
        <a:bodyPr/>
        <a:lstStyle/>
        <a:p>
          <a:r>
            <a:rPr lang="en-US" b="0" i="0" baseline="0" dirty="0"/>
            <a:t>Tables are a powerful tool for styling and displaying structured data. </a:t>
          </a:r>
          <a:endParaRPr lang="en-IN" dirty="0"/>
        </a:p>
      </dgm:t>
    </dgm:pt>
    <dgm:pt modelId="{89648EAF-70B7-4815-89CB-B30C2150AF0C}" type="parTrans" cxnId="{8A37A793-9F51-4B6B-A8B7-E7E72D83D96F}">
      <dgm:prSet/>
      <dgm:spPr/>
      <dgm:t>
        <a:bodyPr/>
        <a:lstStyle/>
        <a:p>
          <a:endParaRPr lang="en-IN"/>
        </a:p>
      </dgm:t>
    </dgm:pt>
    <dgm:pt modelId="{64B94291-1CA4-42F6-A914-2D6C2B7E62FF}" type="sibTrans" cxnId="{8A37A793-9F51-4B6B-A8B7-E7E72D83D96F}">
      <dgm:prSet/>
      <dgm:spPr/>
      <dgm:t>
        <a:bodyPr/>
        <a:lstStyle/>
        <a:p>
          <a:endParaRPr lang="en-IN"/>
        </a:p>
      </dgm:t>
    </dgm:pt>
    <dgm:pt modelId="{11EECBEA-EB33-49F1-8C2D-2B0473285B00}">
      <dgm:prSet/>
      <dgm:spPr>
        <a:solidFill>
          <a:schemeClr val="accent2">
            <a:lumMod val="40000"/>
            <a:lumOff val="60000"/>
          </a:schemeClr>
        </a:solidFill>
      </dgm:spPr>
      <dgm:t>
        <a:bodyPr/>
        <a:lstStyle/>
        <a:p>
          <a:r>
            <a:rPr lang="en-US" b="0" i="0" baseline="0"/>
            <a:t>Tables multiple column's structure is not good for mobile devices(not responsive).</a:t>
          </a:r>
          <a:endParaRPr lang="en-IN"/>
        </a:p>
      </dgm:t>
    </dgm:pt>
    <dgm:pt modelId="{0A21F27C-CDAD-4461-8C51-9F910EB0DE52}" type="parTrans" cxnId="{C29EBB45-6CAE-4ED7-806A-8740C4325DCF}">
      <dgm:prSet/>
      <dgm:spPr/>
      <dgm:t>
        <a:bodyPr/>
        <a:lstStyle/>
        <a:p>
          <a:endParaRPr lang="en-IN"/>
        </a:p>
      </dgm:t>
    </dgm:pt>
    <dgm:pt modelId="{32E07CEC-0F03-473B-BE76-3000BECBE0BC}" type="sibTrans" cxnId="{C29EBB45-6CAE-4ED7-806A-8740C4325DCF}">
      <dgm:prSet/>
      <dgm:spPr/>
      <dgm:t>
        <a:bodyPr/>
        <a:lstStyle/>
        <a:p>
          <a:endParaRPr lang="en-IN"/>
        </a:p>
      </dgm:t>
    </dgm:pt>
    <dgm:pt modelId="{9F3E7227-FE6B-4A1B-A4E2-7F3ABD99F77F}" type="pres">
      <dgm:prSet presAssocID="{DE3F6E69-CCCC-4897-B539-8EF2E6019551}" presName="linear" presStyleCnt="0">
        <dgm:presLayoutVars>
          <dgm:animLvl val="lvl"/>
          <dgm:resizeHandles val="exact"/>
        </dgm:presLayoutVars>
      </dgm:prSet>
      <dgm:spPr/>
      <dgm:t>
        <a:bodyPr/>
        <a:lstStyle/>
        <a:p>
          <a:endParaRPr lang="en-US"/>
        </a:p>
      </dgm:t>
    </dgm:pt>
    <dgm:pt modelId="{10A2C4E8-144B-4927-82EC-0D6E7642C414}" type="pres">
      <dgm:prSet presAssocID="{F607DD99-0FEB-4EDF-8DE3-36C2F8705455}" presName="parentText" presStyleLbl="node1" presStyleIdx="0" presStyleCnt="2">
        <dgm:presLayoutVars>
          <dgm:chMax val="0"/>
          <dgm:bulletEnabled val="1"/>
        </dgm:presLayoutVars>
      </dgm:prSet>
      <dgm:spPr/>
      <dgm:t>
        <a:bodyPr/>
        <a:lstStyle/>
        <a:p>
          <a:endParaRPr lang="en-US"/>
        </a:p>
      </dgm:t>
    </dgm:pt>
    <dgm:pt modelId="{B97CF2D3-C30E-4A7C-8817-C65E2291BF24}" type="pres">
      <dgm:prSet presAssocID="{64B94291-1CA4-42F6-A914-2D6C2B7E62FF}" presName="spacer" presStyleCnt="0"/>
      <dgm:spPr/>
    </dgm:pt>
    <dgm:pt modelId="{4B1F14A4-FBB9-4B72-AD76-67E2B8322752}" type="pres">
      <dgm:prSet presAssocID="{11EECBEA-EB33-49F1-8C2D-2B0473285B00}" presName="parentText" presStyleLbl="node1" presStyleIdx="1" presStyleCnt="2">
        <dgm:presLayoutVars>
          <dgm:chMax val="0"/>
          <dgm:bulletEnabled val="1"/>
        </dgm:presLayoutVars>
      </dgm:prSet>
      <dgm:spPr/>
      <dgm:t>
        <a:bodyPr/>
        <a:lstStyle/>
        <a:p>
          <a:endParaRPr lang="en-US"/>
        </a:p>
      </dgm:t>
    </dgm:pt>
  </dgm:ptLst>
  <dgm:cxnLst>
    <dgm:cxn modelId="{426599FE-A67F-40F3-A8AB-646250270C1F}" type="presOf" srcId="{F607DD99-0FEB-4EDF-8DE3-36C2F8705455}" destId="{10A2C4E8-144B-4927-82EC-0D6E7642C414}" srcOrd="0" destOrd="0" presId="urn:microsoft.com/office/officeart/2005/8/layout/vList2"/>
    <dgm:cxn modelId="{4D10244F-45C1-49F8-B8C9-353F312907C0}" type="presOf" srcId="{11EECBEA-EB33-49F1-8C2D-2B0473285B00}" destId="{4B1F14A4-FBB9-4B72-AD76-67E2B8322752}" srcOrd="0" destOrd="0" presId="urn:microsoft.com/office/officeart/2005/8/layout/vList2"/>
    <dgm:cxn modelId="{C29EBB45-6CAE-4ED7-806A-8740C4325DCF}" srcId="{DE3F6E69-CCCC-4897-B539-8EF2E6019551}" destId="{11EECBEA-EB33-49F1-8C2D-2B0473285B00}" srcOrd="1" destOrd="0" parTransId="{0A21F27C-CDAD-4461-8C51-9F910EB0DE52}" sibTransId="{32E07CEC-0F03-473B-BE76-3000BECBE0BC}"/>
    <dgm:cxn modelId="{20109F61-0B03-4FE1-9BB2-24A281BB4905}" type="presOf" srcId="{DE3F6E69-CCCC-4897-B539-8EF2E6019551}" destId="{9F3E7227-FE6B-4A1B-A4E2-7F3ABD99F77F}" srcOrd="0" destOrd="0" presId="urn:microsoft.com/office/officeart/2005/8/layout/vList2"/>
    <dgm:cxn modelId="{8A37A793-9F51-4B6B-A8B7-E7E72D83D96F}" srcId="{DE3F6E69-CCCC-4897-B539-8EF2E6019551}" destId="{F607DD99-0FEB-4EDF-8DE3-36C2F8705455}" srcOrd="0" destOrd="0" parTransId="{89648EAF-70B7-4815-89CB-B30C2150AF0C}" sibTransId="{64B94291-1CA4-42F6-A914-2D6C2B7E62FF}"/>
    <dgm:cxn modelId="{DCBB2A8E-347D-441D-B960-7D1448238F54}" type="presParOf" srcId="{9F3E7227-FE6B-4A1B-A4E2-7F3ABD99F77F}" destId="{10A2C4E8-144B-4927-82EC-0D6E7642C414}" srcOrd="0" destOrd="0" presId="urn:microsoft.com/office/officeart/2005/8/layout/vList2"/>
    <dgm:cxn modelId="{87D6341B-1DE2-43C6-BD10-62AB09870498}" type="presParOf" srcId="{9F3E7227-FE6B-4A1B-A4E2-7F3ABD99F77F}" destId="{B97CF2D3-C30E-4A7C-8817-C65E2291BF24}" srcOrd="1" destOrd="0" presId="urn:microsoft.com/office/officeart/2005/8/layout/vList2"/>
    <dgm:cxn modelId="{508648B2-7999-430A-B1C8-3F53963FDEDA}" type="presParOf" srcId="{9F3E7227-FE6B-4A1B-A4E2-7F3ABD99F77F}" destId="{4B1F14A4-FBB9-4B72-AD76-67E2B8322752}"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4507A2-E561-48BF-AC15-4A40B7F5E9CB}"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AB4D3667-4855-4D5D-8BA0-0CCB8F8AF969}">
      <dgm:prSet phldrT="[Text]" custT="1"/>
      <dgm:spPr/>
      <dgm:t>
        <a:bodyPr/>
        <a:lstStyle/>
        <a:p>
          <a:r>
            <a:rPr lang="en-US" sz="1700" dirty="0">
              <a:latin typeface="+mn-lt"/>
            </a:rPr>
            <a:t>1</a:t>
          </a:r>
          <a:endParaRPr lang="en-IN" sz="1700" dirty="0">
            <a:latin typeface="+mn-lt"/>
          </a:endParaRPr>
        </a:p>
      </dgm:t>
    </dgm:pt>
    <dgm:pt modelId="{96D297F4-97C4-4F14-81C5-97EDBD35718B}" type="parTrans" cxnId="{CB02DC46-E138-403F-B64B-CEDDB4E56129}">
      <dgm:prSet/>
      <dgm:spPr/>
      <dgm:t>
        <a:bodyPr/>
        <a:lstStyle/>
        <a:p>
          <a:endParaRPr lang="en-IN" sz="1700">
            <a:latin typeface="+mn-lt"/>
          </a:endParaRPr>
        </a:p>
      </dgm:t>
    </dgm:pt>
    <dgm:pt modelId="{35223DC1-33A3-421F-A768-CD868D1D7254}" type="sibTrans" cxnId="{CB02DC46-E138-403F-B64B-CEDDB4E56129}">
      <dgm:prSet/>
      <dgm:spPr/>
      <dgm:t>
        <a:bodyPr/>
        <a:lstStyle/>
        <a:p>
          <a:endParaRPr lang="en-IN" sz="1700">
            <a:latin typeface="+mn-lt"/>
          </a:endParaRPr>
        </a:p>
      </dgm:t>
    </dgm:pt>
    <dgm:pt modelId="{5D810981-E8CC-4F73-B42F-50DC9873767C}">
      <dgm:prSet phldrT="[Text]" custT="1"/>
      <dgm:spPr/>
      <dgm:t>
        <a:bodyPr/>
        <a:lstStyle/>
        <a:p>
          <a:pPr>
            <a:buClr>
              <a:srgbClr val="FFC000"/>
            </a:buClr>
            <a:buSzTx/>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&lt;video&gt;</a:t>
          </a:r>
          <a:r>
            <a:rPr kumimoji="0" lang="en-US" sz="1700" b="0" i="0" u="none" strike="noStrike" cap="none" spc="0" normalizeH="0" baseline="0" noProof="0" dirty="0">
              <a:ln>
                <a:noFill/>
              </a:ln>
              <a:solidFill>
                <a:prstClr val="black"/>
              </a:solidFill>
              <a:effectLst/>
              <a:uLnTx/>
              <a:uFillTx/>
              <a:latin typeface="+mn-lt"/>
              <a:ea typeface="+mn-ea"/>
              <a:cs typeface="+mn-cs"/>
            </a:rPr>
            <a:t> is the element used to embed videos.</a:t>
          </a:r>
          <a:endParaRPr lang="en-IN" sz="1700" dirty="0">
            <a:latin typeface="+mn-lt"/>
          </a:endParaRPr>
        </a:p>
      </dgm:t>
    </dgm:pt>
    <dgm:pt modelId="{874A0162-F439-4A72-8E08-C89978AF5FC5}" type="parTrans" cxnId="{1703AC88-BD86-4DE0-A43F-90734DEAD7E6}">
      <dgm:prSet/>
      <dgm:spPr/>
      <dgm:t>
        <a:bodyPr/>
        <a:lstStyle/>
        <a:p>
          <a:endParaRPr lang="en-IN" sz="1700">
            <a:latin typeface="+mn-lt"/>
          </a:endParaRPr>
        </a:p>
      </dgm:t>
    </dgm:pt>
    <dgm:pt modelId="{950CC613-A4AD-437D-949C-CEA116E70B15}" type="sibTrans" cxnId="{1703AC88-BD86-4DE0-A43F-90734DEAD7E6}">
      <dgm:prSet/>
      <dgm:spPr/>
      <dgm:t>
        <a:bodyPr/>
        <a:lstStyle/>
        <a:p>
          <a:endParaRPr lang="en-IN" sz="1700">
            <a:latin typeface="+mn-lt"/>
          </a:endParaRPr>
        </a:p>
      </dgm:t>
    </dgm:pt>
    <dgm:pt modelId="{30D1AF01-B556-4E73-8A41-255CF2AEBA67}">
      <dgm:prSet phldrT="[Text]" custT="1"/>
      <dgm:spPr/>
      <dgm:t>
        <a:bodyPr/>
        <a:lstStyle/>
        <a:p>
          <a:r>
            <a:rPr lang="en-US" sz="1700" dirty="0">
              <a:latin typeface="+mn-lt"/>
            </a:rPr>
            <a:t>2</a:t>
          </a:r>
          <a:endParaRPr lang="en-IN" sz="1700" dirty="0">
            <a:latin typeface="+mn-lt"/>
          </a:endParaRPr>
        </a:p>
      </dgm:t>
    </dgm:pt>
    <dgm:pt modelId="{8DA81BC0-1692-409F-9B32-89C384D6D720}" type="parTrans" cxnId="{C8A149FD-60F5-484D-BF77-F6599D2ECFAF}">
      <dgm:prSet/>
      <dgm:spPr/>
      <dgm:t>
        <a:bodyPr/>
        <a:lstStyle/>
        <a:p>
          <a:endParaRPr lang="en-IN" sz="1700">
            <a:latin typeface="+mn-lt"/>
          </a:endParaRPr>
        </a:p>
      </dgm:t>
    </dgm:pt>
    <dgm:pt modelId="{57BB0EB5-91AA-4980-8E08-B09E78E645EC}" type="sibTrans" cxnId="{C8A149FD-60F5-484D-BF77-F6599D2ECFAF}">
      <dgm:prSet/>
      <dgm:spPr/>
      <dgm:t>
        <a:bodyPr/>
        <a:lstStyle/>
        <a:p>
          <a:endParaRPr lang="en-IN" sz="1700">
            <a:latin typeface="+mn-lt"/>
          </a:endParaRPr>
        </a:p>
      </dgm:t>
    </dgm:pt>
    <dgm:pt modelId="{BD39BB91-ED47-4487-86F2-69F4BA9AEE40}">
      <dgm:prSet phldrT="[Text]" custT="1"/>
      <dgm:spPr/>
      <dgm:t>
        <a:bodyPr/>
        <a:lstStyle/>
        <a:p>
          <a:pPr>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controls</a:t>
          </a:r>
          <a:r>
            <a:rPr kumimoji="0" lang="en-US" sz="1700" b="0" i="0" u="none" strike="noStrike" cap="none" spc="0" normalizeH="0" baseline="0" noProof="0" dirty="0">
              <a:ln>
                <a:noFill/>
              </a:ln>
              <a:solidFill>
                <a:prstClr val="black"/>
              </a:solidFill>
              <a:effectLst/>
              <a:uLnTx/>
              <a:uFillTx/>
              <a:latin typeface="+mn-lt"/>
              <a:ea typeface="+mn-ea"/>
              <a:cs typeface="+mn-cs"/>
            </a:rPr>
            <a:t> attribute adds video controls like play, pause &amp; volume.</a:t>
          </a:r>
          <a:endParaRPr lang="en-IN" sz="1700" dirty="0">
            <a:latin typeface="+mn-lt"/>
          </a:endParaRPr>
        </a:p>
      </dgm:t>
    </dgm:pt>
    <dgm:pt modelId="{16C08B92-E39E-4FDB-9346-D7A8B7E6197A}" type="parTrans" cxnId="{C34D42EB-FBC8-46FB-8BCF-E01C26C9A232}">
      <dgm:prSet/>
      <dgm:spPr/>
      <dgm:t>
        <a:bodyPr/>
        <a:lstStyle/>
        <a:p>
          <a:endParaRPr lang="en-IN" sz="1700">
            <a:latin typeface="+mn-lt"/>
          </a:endParaRPr>
        </a:p>
      </dgm:t>
    </dgm:pt>
    <dgm:pt modelId="{5A840B3D-7085-427E-BFCC-7CE10F3E2D5A}" type="sibTrans" cxnId="{C34D42EB-FBC8-46FB-8BCF-E01C26C9A232}">
      <dgm:prSet/>
      <dgm:spPr/>
      <dgm:t>
        <a:bodyPr/>
        <a:lstStyle/>
        <a:p>
          <a:endParaRPr lang="en-IN" sz="1700">
            <a:latin typeface="+mn-lt"/>
          </a:endParaRPr>
        </a:p>
      </dgm:t>
    </dgm:pt>
    <dgm:pt modelId="{1554B9A2-B7F4-4BEB-AD76-395E2AEC7773}">
      <dgm:prSet phldrT="[Text]" custT="1"/>
      <dgm:spPr/>
      <dgm:t>
        <a:bodyPr/>
        <a:lstStyle/>
        <a:p>
          <a:r>
            <a:rPr lang="en-US" sz="1700" dirty="0">
              <a:latin typeface="+mn-lt"/>
            </a:rPr>
            <a:t>3</a:t>
          </a:r>
          <a:endParaRPr lang="en-IN" sz="1700" dirty="0">
            <a:latin typeface="+mn-lt"/>
          </a:endParaRPr>
        </a:p>
      </dgm:t>
    </dgm:pt>
    <dgm:pt modelId="{E440771B-2D94-4D0D-B114-C288D50E1490}" type="parTrans" cxnId="{C50275BC-165A-408E-93FB-086ACC8CC43F}">
      <dgm:prSet/>
      <dgm:spPr/>
      <dgm:t>
        <a:bodyPr/>
        <a:lstStyle/>
        <a:p>
          <a:endParaRPr lang="en-IN" sz="1700">
            <a:latin typeface="+mn-lt"/>
          </a:endParaRPr>
        </a:p>
      </dgm:t>
    </dgm:pt>
    <dgm:pt modelId="{7DD020FF-8EDF-4BD4-A1B6-D406FBD47EC1}" type="sibTrans" cxnId="{C50275BC-165A-408E-93FB-086ACC8CC43F}">
      <dgm:prSet/>
      <dgm:spPr/>
      <dgm:t>
        <a:bodyPr/>
        <a:lstStyle/>
        <a:p>
          <a:endParaRPr lang="en-IN" sz="1700">
            <a:latin typeface="+mn-lt"/>
          </a:endParaRPr>
        </a:p>
      </dgm:t>
    </dgm:pt>
    <dgm:pt modelId="{599FFEE2-8FED-465A-9814-AFDC0E941415}">
      <dgm:prSet phldrT="[Text]" custT="1"/>
      <dgm:spPr/>
      <dgm:t>
        <a:bodyPr/>
        <a:lstStyle/>
        <a:p>
          <a:pPr>
            <a:buNone/>
          </a:pPr>
          <a:r>
            <a:rPr kumimoji="0" lang="en-US" sz="1700" b="1" i="0" u="none" strike="noStrike" cap="none" spc="0" normalizeH="0" baseline="0" noProof="0" dirty="0">
              <a:ln>
                <a:noFill/>
              </a:ln>
              <a:solidFill>
                <a:prstClr val="black"/>
              </a:solidFill>
              <a:effectLst/>
              <a:uLnTx/>
              <a:uFillTx/>
              <a:latin typeface="+mn-lt"/>
              <a:ea typeface="+mn-ea"/>
              <a:cs typeface="+mn-cs"/>
            </a:rPr>
            <a:t>&lt;source&gt;</a:t>
          </a:r>
          <a:r>
            <a:rPr kumimoji="0" lang="en-US" sz="1700" b="0" i="0" u="none" strike="noStrike" cap="none" spc="0" normalizeH="0" baseline="0" noProof="0" dirty="0">
              <a:ln>
                <a:noFill/>
              </a:ln>
              <a:solidFill>
                <a:prstClr val="black"/>
              </a:solidFill>
              <a:effectLst/>
              <a:uLnTx/>
              <a:uFillTx/>
              <a:latin typeface="+mn-lt"/>
              <a:ea typeface="+mn-ea"/>
              <a:cs typeface="+mn-cs"/>
            </a:rPr>
            <a:t> element specifies multiple sources for the video. If one video format is not compatible with browser, then other will execute.</a:t>
          </a:r>
          <a:endParaRPr lang="en-IN" sz="1700" dirty="0">
            <a:latin typeface="+mn-lt"/>
          </a:endParaRPr>
        </a:p>
      </dgm:t>
    </dgm:pt>
    <dgm:pt modelId="{505C501A-6D78-471B-B19E-D6B2983ED409}" type="parTrans" cxnId="{6FE64425-BF15-4395-BBEF-A9839FCF6F8D}">
      <dgm:prSet/>
      <dgm:spPr/>
      <dgm:t>
        <a:bodyPr/>
        <a:lstStyle/>
        <a:p>
          <a:endParaRPr lang="en-IN" sz="1700">
            <a:latin typeface="+mn-lt"/>
          </a:endParaRPr>
        </a:p>
      </dgm:t>
    </dgm:pt>
    <dgm:pt modelId="{21FA94E6-13D8-4CF9-BC3E-4BA2F99FD5C4}" type="sibTrans" cxnId="{6FE64425-BF15-4395-BBEF-A9839FCF6F8D}">
      <dgm:prSet/>
      <dgm:spPr/>
      <dgm:t>
        <a:bodyPr/>
        <a:lstStyle/>
        <a:p>
          <a:endParaRPr lang="en-IN" sz="1700">
            <a:latin typeface="+mn-lt"/>
          </a:endParaRPr>
        </a:p>
      </dgm:t>
    </dgm:pt>
    <dgm:pt modelId="{527408FC-C058-43A7-8839-09EC0E117AC8}">
      <dgm:prSet custT="1"/>
      <dgm:spPr/>
      <dgm:t>
        <a:bodyPr/>
        <a:lstStyle/>
        <a:p>
          <a:r>
            <a:rPr lang="en-US" sz="1700" dirty="0">
              <a:latin typeface="+mn-lt"/>
            </a:rPr>
            <a:t>4</a:t>
          </a:r>
          <a:endParaRPr lang="en-IN" sz="1700" dirty="0">
            <a:latin typeface="+mn-lt"/>
          </a:endParaRPr>
        </a:p>
      </dgm:t>
    </dgm:pt>
    <dgm:pt modelId="{C1B24349-282B-410D-8D97-96A9913860EA}" type="parTrans" cxnId="{C489D65F-E0D9-436B-9BC2-5E41317D02EA}">
      <dgm:prSet/>
      <dgm:spPr/>
      <dgm:t>
        <a:bodyPr/>
        <a:lstStyle/>
        <a:p>
          <a:endParaRPr lang="en-IN" sz="1700">
            <a:latin typeface="+mn-lt"/>
          </a:endParaRPr>
        </a:p>
      </dgm:t>
    </dgm:pt>
    <dgm:pt modelId="{065C75A0-61C2-49C7-BB7E-5993ED86F42E}" type="sibTrans" cxnId="{C489D65F-E0D9-436B-9BC2-5E41317D02EA}">
      <dgm:prSet/>
      <dgm:spPr/>
      <dgm:t>
        <a:bodyPr/>
        <a:lstStyle/>
        <a:p>
          <a:endParaRPr lang="en-IN" sz="1700">
            <a:latin typeface="+mn-lt"/>
          </a:endParaRPr>
        </a:p>
      </dgm:t>
    </dgm:pt>
    <dgm:pt modelId="{90E9B3F6-F6DA-43FA-83B6-D3E8369DA736}">
      <dgm:prSet custT="1"/>
      <dgm:spPr/>
      <dgm:t>
        <a:bodyPr/>
        <a:lstStyle/>
        <a:p>
          <a:r>
            <a:rPr lang="en-US" sz="1700" dirty="0">
              <a:latin typeface="+mn-lt"/>
            </a:rPr>
            <a:t>5</a:t>
          </a:r>
          <a:endParaRPr lang="en-IN" sz="1700" dirty="0">
            <a:latin typeface="+mn-lt"/>
          </a:endParaRPr>
        </a:p>
      </dgm:t>
    </dgm:pt>
    <dgm:pt modelId="{D3A51E10-49FD-4AA9-8B86-B087BDA96C2A}" type="parTrans" cxnId="{98ED7ED5-E74A-4EBE-A32C-9323BD796B5B}">
      <dgm:prSet/>
      <dgm:spPr/>
      <dgm:t>
        <a:bodyPr/>
        <a:lstStyle/>
        <a:p>
          <a:endParaRPr lang="en-IN" sz="1700">
            <a:latin typeface="+mn-lt"/>
          </a:endParaRPr>
        </a:p>
      </dgm:t>
    </dgm:pt>
    <dgm:pt modelId="{08E73F25-9D10-400A-A06B-AB027114A335}" type="sibTrans" cxnId="{98ED7ED5-E74A-4EBE-A32C-9323BD796B5B}">
      <dgm:prSet/>
      <dgm:spPr/>
      <dgm:t>
        <a:bodyPr/>
        <a:lstStyle/>
        <a:p>
          <a:endParaRPr lang="en-IN" sz="1700">
            <a:latin typeface="+mn-lt"/>
          </a:endParaRPr>
        </a:p>
      </dgm:t>
    </dgm:pt>
    <dgm:pt modelId="{EEE5C57F-CAEE-4B99-AF33-B4EE204237CE}">
      <dgm:prSet custT="1"/>
      <dgm:spPr/>
      <dgm:t>
        <a:bodyPr/>
        <a:lstStyle/>
        <a:p>
          <a:pPr>
            <a:buNone/>
          </a:pPr>
          <a:r>
            <a:rPr lang="en-US" sz="1700" b="1" dirty="0" err="1">
              <a:latin typeface="+mn-lt"/>
            </a:rPr>
            <a:t>src</a:t>
          </a:r>
          <a:r>
            <a:rPr lang="en-US" sz="1700" dirty="0">
              <a:latin typeface="+mn-lt"/>
            </a:rPr>
            <a:t> attribute specifies the path to the video file.</a:t>
          </a:r>
          <a:endParaRPr lang="en-IN" sz="1700" dirty="0">
            <a:latin typeface="+mn-lt"/>
          </a:endParaRPr>
        </a:p>
      </dgm:t>
    </dgm:pt>
    <dgm:pt modelId="{4ACEE51B-6F07-4511-9A63-129A135A2BD9}" type="parTrans" cxnId="{DFA9DC40-F359-4926-8110-72DE8EA904FD}">
      <dgm:prSet/>
      <dgm:spPr/>
      <dgm:t>
        <a:bodyPr/>
        <a:lstStyle/>
        <a:p>
          <a:endParaRPr lang="en-IN" sz="1700">
            <a:latin typeface="+mn-lt"/>
          </a:endParaRPr>
        </a:p>
      </dgm:t>
    </dgm:pt>
    <dgm:pt modelId="{D6DDC8DD-8C4F-498E-BE52-DB20C54CF75A}" type="sibTrans" cxnId="{DFA9DC40-F359-4926-8110-72DE8EA904FD}">
      <dgm:prSet/>
      <dgm:spPr/>
      <dgm:t>
        <a:bodyPr/>
        <a:lstStyle/>
        <a:p>
          <a:endParaRPr lang="en-IN" sz="1700">
            <a:latin typeface="+mn-lt"/>
          </a:endParaRPr>
        </a:p>
      </dgm:t>
    </dgm:pt>
    <dgm:pt modelId="{C1C33C25-5FAA-4DA5-9E72-94FBDF768FFF}">
      <dgm:prSet custT="1"/>
      <dgm:spPr/>
      <dgm:t>
        <a:bodyPr/>
        <a:lstStyle/>
        <a:p>
          <a:pPr>
            <a:buClr>
              <a:srgbClr val="FFC000"/>
            </a:buClr>
            <a:buSzTx/>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type</a:t>
          </a:r>
          <a:r>
            <a:rPr kumimoji="0" lang="en-US" sz="1700" b="0" i="0" u="none" strike="noStrike" cap="none" spc="0" normalizeH="0" baseline="0" noProof="0" dirty="0">
              <a:ln>
                <a:noFill/>
              </a:ln>
              <a:solidFill>
                <a:prstClr val="black"/>
              </a:solidFill>
              <a:effectLst/>
              <a:uLnTx/>
              <a:uFillTx/>
              <a:latin typeface="+mn-lt"/>
              <a:ea typeface="+mn-ea"/>
              <a:cs typeface="+mn-cs"/>
            </a:rPr>
            <a:t> attribute indicates the MIME type.</a:t>
          </a:r>
          <a:endParaRPr lang="en-IN" sz="1700" dirty="0">
            <a:latin typeface="+mn-lt"/>
          </a:endParaRPr>
        </a:p>
      </dgm:t>
    </dgm:pt>
    <dgm:pt modelId="{BF9D8148-2492-451A-808F-C0AACF510B3B}" type="parTrans" cxnId="{FAFDF62D-F83A-41E6-ABB4-A89EB119C57F}">
      <dgm:prSet/>
      <dgm:spPr/>
      <dgm:t>
        <a:bodyPr/>
        <a:lstStyle/>
        <a:p>
          <a:endParaRPr lang="en-IN" sz="1700">
            <a:latin typeface="+mn-lt"/>
          </a:endParaRPr>
        </a:p>
      </dgm:t>
    </dgm:pt>
    <dgm:pt modelId="{181F4D4E-5E2F-46DD-8ECD-F3F586D11DF3}" type="sibTrans" cxnId="{FAFDF62D-F83A-41E6-ABB4-A89EB119C57F}">
      <dgm:prSet/>
      <dgm:spPr/>
      <dgm:t>
        <a:bodyPr/>
        <a:lstStyle/>
        <a:p>
          <a:endParaRPr lang="en-IN" sz="1700">
            <a:latin typeface="+mn-lt"/>
          </a:endParaRPr>
        </a:p>
      </dgm:t>
    </dgm:pt>
    <dgm:pt modelId="{58B9525C-0D37-4006-A6A6-1F458740A25C}">
      <dgm:prSet custT="1"/>
      <dgm:spPr/>
      <dgm:t>
        <a:bodyPr/>
        <a:lstStyle/>
        <a:p>
          <a:r>
            <a:rPr lang="en-US" sz="1700" dirty="0"/>
            <a:t>6</a:t>
          </a:r>
          <a:endParaRPr lang="en-IN" sz="1700" dirty="0"/>
        </a:p>
      </dgm:t>
    </dgm:pt>
    <dgm:pt modelId="{55428E70-DE0C-4E58-A7AA-38EB04223168}" type="parTrans" cxnId="{E2EE4B5F-925B-4FBB-9817-669C447B66A4}">
      <dgm:prSet/>
      <dgm:spPr/>
      <dgm:t>
        <a:bodyPr/>
        <a:lstStyle/>
        <a:p>
          <a:endParaRPr lang="en-IN" sz="1700"/>
        </a:p>
      </dgm:t>
    </dgm:pt>
    <dgm:pt modelId="{2E5ABAF1-226B-41AD-BD43-59067FA990B5}" type="sibTrans" cxnId="{E2EE4B5F-925B-4FBB-9817-669C447B66A4}">
      <dgm:prSet/>
      <dgm:spPr/>
      <dgm:t>
        <a:bodyPr/>
        <a:lstStyle/>
        <a:p>
          <a:endParaRPr lang="en-IN" sz="1700"/>
        </a:p>
      </dgm:t>
    </dgm:pt>
    <dgm:pt modelId="{BF757659-4FA5-412C-A96D-09FAE3165ACF}">
      <dgm:prSet custT="1"/>
      <dgm:spPr/>
      <dgm:t>
        <a:bodyPr/>
        <a:lstStyle/>
        <a:p>
          <a:pPr>
            <a:buNone/>
          </a:pPr>
          <a:r>
            <a:rPr lang="en-US" sz="1700" dirty="0"/>
            <a:t>The </a:t>
          </a:r>
          <a:r>
            <a:rPr lang="en-US" sz="1700" b="1" dirty="0"/>
            <a:t>text</a:t>
          </a:r>
          <a:r>
            <a:rPr lang="en-US" sz="1700" dirty="0"/>
            <a:t> "Your browser…" is a fallback message for browsers that do not support the &lt;video&gt; element.</a:t>
          </a:r>
          <a:endParaRPr lang="en-IN" sz="1700" dirty="0"/>
        </a:p>
      </dgm:t>
    </dgm:pt>
    <dgm:pt modelId="{75AB34E8-36AA-4E53-A555-518D28F585A7}" type="parTrans" cxnId="{531F1A5F-A12D-4617-A5D1-499BBCA07B82}">
      <dgm:prSet/>
      <dgm:spPr/>
      <dgm:t>
        <a:bodyPr/>
        <a:lstStyle/>
        <a:p>
          <a:endParaRPr lang="en-IN" sz="1700"/>
        </a:p>
      </dgm:t>
    </dgm:pt>
    <dgm:pt modelId="{BA6FEC61-93BA-48F6-A58D-3F4678502A9D}" type="sibTrans" cxnId="{531F1A5F-A12D-4617-A5D1-499BBCA07B82}">
      <dgm:prSet/>
      <dgm:spPr/>
      <dgm:t>
        <a:bodyPr/>
        <a:lstStyle/>
        <a:p>
          <a:endParaRPr lang="en-IN" sz="1700"/>
        </a:p>
      </dgm:t>
    </dgm:pt>
    <dgm:pt modelId="{45C92C8A-2950-4A15-A27D-FA2300EC4875}" type="pres">
      <dgm:prSet presAssocID="{694507A2-E561-48BF-AC15-4A40B7F5E9CB}" presName="linearFlow" presStyleCnt="0">
        <dgm:presLayoutVars>
          <dgm:dir/>
          <dgm:animLvl val="lvl"/>
          <dgm:resizeHandles val="exact"/>
        </dgm:presLayoutVars>
      </dgm:prSet>
      <dgm:spPr/>
      <dgm:t>
        <a:bodyPr/>
        <a:lstStyle/>
        <a:p>
          <a:endParaRPr lang="en-US"/>
        </a:p>
      </dgm:t>
    </dgm:pt>
    <dgm:pt modelId="{EC343AF9-F544-4213-ABEC-F3BA4B420DCC}" type="pres">
      <dgm:prSet presAssocID="{AB4D3667-4855-4D5D-8BA0-0CCB8F8AF969}" presName="composite" presStyleCnt="0"/>
      <dgm:spPr/>
    </dgm:pt>
    <dgm:pt modelId="{76993C09-DB7B-4193-B35B-E64EAA530B26}" type="pres">
      <dgm:prSet presAssocID="{AB4D3667-4855-4D5D-8BA0-0CCB8F8AF969}" presName="parentText" presStyleLbl="alignNode1" presStyleIdx="0" presStyleCnt="6">
        <dgm:presLayoutVars>
          <dgm:chMax val="1"/>
          <dgm:bulletEnabled val="1"/>
        </dgm:presLayoutVars>
      </dgm:prSet>
      <dgm:spPr/>
      <dgm:t>
        <a:bodyPr/>
        <a:lstStyle/>
        <a:p>
          <a:endParaRPr lang="en-US"/>
        </a:p>
      </dgm:t>
    </dgm:pt>
    <dgm:pt modelId="{A515E1BD-39C2-49C6-B627-CC93B41D9A8C}" type="pres">
      <dgm:prSet presAssocID="{AB4D3667-4855-4D5D-8BA0-0CCB8F8AF969}" presName="descendantText" presStyleLbl="alignAcc1" presStyleIdx="0" presStyleCnt="6">
        <dgm:presLayoutVars>
          <dgm:bulletEnabled val="1"/>
        </dgm:presLayoutVars>
      </dgm:prSet>
      <dgm:spPr/>
      <dgm:t>
        <a:bodyPr/>
        <a:lstStyle/>
        <a:p>
          <a:endParaRPr lang="en-US"/>
        </a:p>
      </dgm:t>
    </dgm:pt>
    <dgm:pt modelId="{AEAC6612-97D4-465D-AA7E-4ED302E39619}" type="pres">
      <dgm:prSet presAssocID="{35223DC1-33A3-421F-A768-CD868D1D7254}" presName="sp" presStyleCnt="0"/>
      <dgm:spPr/>
    </dgm:pt>
    <dgm:pt modelId="{B0492AE9-4746-405A-8046-FAE73BAAC7B8}" type="pres">
      <dgm:prSet presAssocID="{30D1AF01-B556-4E73-8A41-255CF2AEBA67}" presName="composite" presStyleCnt="0"/>
      <dgm:spPr/>
    </dgm:pt>
    <dgm:pt modelId="{70B2F5C3-149E-4A52-9BC4-E5915E6F832A}" type="pres">
      <dgm:prSet presAssocID="{30D1AF01-B556-4E73-8A41-255CF2AEBA67}" presName="parentText" presStyleLbl="alignNode1" presStyleIdx="1" presStyleCnt="6">
        <dgm:presLayoutVars>
          <dgm:chMax val="1"/>
          <dgm:bulletEnabled val="1"/>
        </dgm:presLayoutVars>
      </dgm:prSet>
      <dgm:spPr/>
      <dgm:t>
        <a:bodyPr/>
        <a:lstStyle/>
        <a:p>
          <a:endParaRPr lang="en-US"/>
        </a:p>
      </dgm:t>
    </dgm:pt>
    <dgm:pt modelId="{50CF0F40-F748-4C98-A110-4AE373EE6183}" type="pres">
      <dgm:prSet presAssocID="{30D1AF01-B556-4E73-8A41-255CF2AEBA67}" presName="descendantText" presStyleLbl="alignAcc1" presStyleIdx="1" presStyleCnt="6" custScaleY="169999">
        <dgm:presLayoutVars>
          <dgm:bulletEnabled val="1"/>
        </dgm:presLayoutVars>
      </dgm:prSet>
      <dgm:spPr/>
      <dgm:t>
        <a:bodyPr/>
        <a:lstStyle/>
        <a:p>
          <a:endParaRPr lang="en-US"/>
        </a:p>
      </dgm:t>
    </dgm:pt>
    <dgm:pt modelId="{700FB709-3725-474E-9CDF-9E182353C67E}" type="pres">
      <dgm:prSet presAssocID="{57BB0EB5-91AA-4980-8E08-B09E78E645EC}" presName="sp" presStyleCnt="0"/>
      <dgm:spPr/>
    </dgm:pt>
    <dgm:pt modelId="{05915BDF-CA8F-4277-850F-C397634D3CB1}" type="pres">
      <dgm:prSet presAssocID="{1554B9A2-B7F4-4BEB-AD76-395E2AEC7773}" presName="composite" presStyleCnt="0"/>
      <dgm:spPr/>
    </dgm:pt>
    <dgm:pt modelId="{33CFF300-EB3C-4A49-B9D2-CA138827A36E}" type="pres">
      <dgm:prSet presAssocID="{1554B9A2-B7F4-4BEB-AD76-395E2AEC7773}" presName="parentText" presStyleLbl="alignNode1" presStyleIdx="2" presStyleCnt="6">
        <dgm:presLayoutVars>
          <dgm:chMax val="1"/>
          <dgm:bulletEnabled val="1"/>
        </dgm:presLayoutVars>
      </dgm:prSet>
      <dgm:spPr/>
      <dgm:t>
        <a:bodyPr/>
        <a:lstStyle/>
        <a:p>
          <a:endParaRPr lang="en-US"/>
        </a:p>
      </dgm:t>
    </dgm:pt>
    <dgm:pt modelId="{83771F00-F2ED-4444-BC54-6F84B52307A3}" type="pres">
      <dgm:prSet presAssocID="{1554B9A2-B7F4-4BEB-AD76-395E2AEC7773}" presName="descendantText" presStyleLbl="alignAcc1" presStyleIdx="2" presStyleCnt="6" custScaleY="169999">
        <dgm:presLayoutVars>
          <dgm:bulletEnabled val="1"/>
        </dgm:presLayoutVars>
      </dgm:prSet>
      <dgm:spPr/>
      <dgm:t>
        <a:bodyPr/>
        <a:lstStyle/>
        <a:p>
          <a:endParaRPr lang="en-US"/>
        </a:p>
      </dgm:t>
    </dgm:pt>
    <dgm:pt modelId="{27693F10-69F5-4A4B-9C23-07AAF4D5C35D}" type="pres">
      <dgm:prSet presAssocID="{7DD020FF-8EDF-4BD4-A1B6-D406FBD47EC1}" presName="sp" presStyleCnt="0"/>
      <dgm:spPr/>
    </dgm:pt>
    <dgm:pt modelId="{0537121A-4449-4018-B7B1-A900E70D49B0}" type="pres">
      <dgm:prSet presAssocID="{527408FC-C058-43A7-8839-09EC0E117AC8}" presName="composite" presStyleCnt="0"/>
      <dgm:spPr/>
    </dgm:pt>
    <dgm:pt modelId="{636FE28A-A9B1-4621-A52C-E591E104B758}" type="pres">
      <dgm:prSet presAssocID="{527408FC-C058-43A7-8839-09EC0E117AC8}" presName="parentText" presStyleLbl="alignNode1" presStyleIdx="3" presStyleCnt="6">
        <dgm:presLayoutVars>
          <dgm:chMax val="1"/>
          <dgm:bulletEnabled val="1"/>
        </dgm:presLayoutVars>
      </dgm:prSet>
      <dgm:spPr/>
      <dgm:t>
        <a:bodyPr/>
        <a:lstStyle/>
        <a:p>
          <a:endParaRPr lang="en-US"/>
        </a:p>
      </dgm:t>
    </dgm:pt>
    <dgm:pt modelId="{9332AC62-DDAE-4474-8324-47E8E74BB292}" type="pres">
      <dgm:prSet presAssocID="{527408FC-C058-43A7-8839-09EC0E117AC8}" presName="descendantText" presStyleLbl="alignAcc1" presStyleIdx="3" presStyleCnt="6" custLinFactNeighborY="0">
        <dgm:presLayoutVars>
          <dgm:bulletEnabled val="1"/>
        </dgm:presLayoutVars>
      </dgm:prSet>
      <dgm:spPr/>
      <dgm:t>
        <a:bodyPr/>
        <a:lstStyle/>
        <a:p>
          <a:endParaRPr lang="en-US"/>
        </a:p>
      </dgm:t>
    </dgm:pt>
    <dgm:pt modelId="{F169535B-C1D6-4068-8779-485740DE5F68}" type="pres">
      <dgm:prSet presAssocID="{065C75A0-61C2-49C7-BB7E-5993ED86F42E}" presName="sp" presStyleCnt="0"/>
      <dgm:spPr/>
    </dgm:pt>
    <dgm:pt modelId="{D9EE18D7-5D3C-4E4C-869D-563D37C79B00}" type="pres">
      <dgm:prSet presAssocID="{90E9B3F6-F6DA-43FA-83B6-D3E8369DA736}" presName="composite" presStyleCnt="0"/>
      <dgm:spPr/>
    </dgm:pt>
    <dgm:pt modelId="{149647E2-F000-4589-BE19-686C08B63396}" type="pres">
      <dgm:prSet presAssocID="{90E9B3F6-F6DA-43FA-83B6-D3E8369DA736}" presName="parentText" presStyleLbl="alignNode1" presStyleIdx="4" presStyleCnt="6">
        <dgm:presLayoutVars>
          <dgm:chMax val="1"/>
          <dgm:bulletEnabled val="1"/>
        </dgm:presLayoutVars>
      </dgm:prSet>
      <dgm:spPr/>
      <dgm:t>
        <a:bodyPr/>
        <a:lstStyle/>
        <a:p>
          <a:endParaRPr lang="en-US"/>
        </a:p>
      </dgm:t>
    </dgm:pt>
    <dgm:pt modelId="{013D03F1-19A1-442F-9061-3A8B0BAE9573}" type="pres">
      <dgm:prSet presAssocID="{90E9B3F6-F6DA-43FA-83B6-D3E8369DA736}" presName="descendantText" presStyleLbl="alignAcc1" presStyleIdx="4" presStyleCnt="6">
        <dgm:presLayoutVars>
          <dgm:bulletEnabled val="1"/>
        </dgm:presLayoutVars>
      </dgm:prSet>
      <dgm:spPr/>
      <dgm:t>
        <a:bodyPr/>
        <a:lstStyle/>
        <a:p>
          <a:endParaRPr lang="en-US"/>
        </a:p>
      </dgm:t>
    </dgm:pt>
    <dgm:pt modelId="{8B758FD2-C4BC-4555-AF06-2EAE020EC2F0}" type="pres">
      <dgm:prSet presAssocID="{08E73F25-9D10-400A-A06B-AB027114A335}" presName="sp" presStyleCnt="0"/>
      <dgm:spPr/>
    </dgm:pt>
    <dgm:pt modelId="{08239BCF-E133-43BC-9162-EF9151AF9BD3}" type="pres">
      <dgm:prSet presAssocID="{58B9525C-0D37-4006-A6A6-1F458740A25C}" presName="composite" presStyleCnt="0"/>
      <dgm:spPr/>
    </dgm:pt>
    <dgm:pt modelId="{1DF97204-F38A-4960-868F-197BD421B5D2}" type="pres">
      <dgm:prSet presAssocID="{58B9525C-0D37-4006-A6A6-1F458740A25C}" presName="parentText" presStyleLbl="alignNode1" presStyleIdx="5" presStyleCnt="6">
        <dgm:presLayoutVars>
          <dgm:chMax val="1"/>
          <dgm:bulletEnabled val="1"/>
        </dgm:presLayoutVars>
      </dgm:prSet>
      <dgm:spPr/>
      <dgm:t>
        <a:bodyPr/>
        <a:lstStyle/>
        <a:p>
          <a:endParaRPr lang="en-US"/>
        </a:p>
      </dgm:t>
    </dgm:pt>
    <dgm:pt modelId="{E38555E8-8614-4804-AFF6-5BCE8147CDB8}" type="pres">
      <dgm:prSet presAssocID="{58B9525C-0D37-4006-A6A6-1F458740A25C}" presName="descendantText" presStyleLbl="alignAcc1" presStyleIdx="5" presStyleCnt="6" custScaleY="134650">
        <dgm:presLayoutVars>
          <dgm:bulletEnabled val="1"/>
        </dgm:presLayoutVars>
      </dgm:prSet>
      <dgm:spPr/>
      <dgm:t>
        <a:bodyPr/>
        <a:lstStyle/>
        <a:p>
          <a:endParaRPr lang="en-US"/>
        </a:p>
      </dgm:t>
    </dgm:pt>
  </dgm:ptLst>
  <dgm:cxnLst>
    <dgm:cxn modelId="{C8A149FD-60F5-484D-BF77-F6599D2ECFAF}" srcId="{694507A2-E561-48BF-AC15-4A40B7F5E9CB}" destId="{30D1AF01-B556-4E73-8A41-255CF2AEBA67}" srcOrd="1" destOrd="0" parTransId="{8DA81BC0-1692-409F-9B32-89C384D6D720}" sibTransId="{57BB0EB5-91AA-4980-8E08-B09E78E645EC}"/>
    <dgm:cxn modelId="{98ED7ED5-E74A-4EBE-A32C-9323BD796B5B}" srcId="{694507A2-E561-48BF-AC15-4A40B7F5E9CB}" destId="{90E9B3F6-F6DA-43FA-83B6-D3E8369DA736}" srcOrd="4" destOrd="0" parTransId="{D3A51E10-49FD-4AA9-8B86-B087BDA96C2A}" sibTransId="{08E73F25-9D10-400A-A06B-AB027114A335}"/>
    <dgm:cxn modelId="{6A78BB2A-F8FD-42C3-A562-2291EF469751}" type="presOf" srcId="{90E9B3F6-F6DA-43FA-83B6-D3E8369DA736}" destId="{149647E2-F000-4589-BE19-686C08B63396}" srcOrd="0" destOrd="0" presId="urn:microsoft.com/office/officeart/2005/8/layout/chevron2"/>
    <dgm:cxn modelId="{C34D42EB-FBC8-46FB-8BCF-E01C26C9A232}" srcId="{30D1AF01-B556-4E73-8A41-255CF2AEBA67}" destId="{BD39BB91-ED47-4487-86F2-69F4BA9AEE40}" srcOrd="0" destOrd="0" parTransId="{16C08B92-E39E-4FDB-9346-D7A8B7E6197A}" sibTransId="{5A840B3D-7085-427E-BFCC-7CE10F3E2D5A}"/>
    <dgm:cxn modelId="{CAC4EB8D-6DAE-4B95-BA95-D93F4594A0F7}" type="presOf" srcId="{30D1AF01-B556-4E73-8A41-255CF2AEBA67}" destId="{70B2F5C3-149E-4A52-9BC4-E5915E6F832A}" srcOrd="0" destOrd="0" presId="urn:microsoft.com/office/officeart/2005/8/layout/chevron2"/>
    <dgm:cxn modelId="{6FE64425-BF15-4395-BBEF-A9839FCF6F8D}" srcId="{1554B9A2-B7F4-4BEB-AD76-395E2AEC7773}" destId="{599FFEE2-8FED-465A-9814-AFDC0E941415}" srcOrd="0" destOrd="0" parTransId="{505C501A-6D78-471B-B19E-D6B2983ED409}" sibTransId="{21FA94E6-13D8-4CF9-BC3E-4BA2F99FD5C4}"/>
    <dgm:cxn modelId="{9FC119BF-6F4B-495F-B843-AAD6E9CC5EE6}" type="presOf" srcId="{BF757659-4FA5-412C-A96D-09FAE3165ACF}" destId="{E38555E8-8614-4804-AFF6-5BCE8147CDB8}" srcOrd="0" destOrd="0" presId="urn:microsoft.com/office/officeart/2005/8/layout/chevron2"/>
    <dgm:cxn modelId="{B180971A-86D9-4A9F-A541-2E2C2FE473E1}" type="presOf" srcId="{1554B9A2-B7F4-4BEB-AD76-395E2AEC7773}" destId="{33CFF300-EB3C-4A49-B9D2-CA138827A36E}" srcOrd="0" destOrd="0" presId="urn:microsoft.com/office/officeart/2005/8/layout/chevron2"/>
    <dgm:cxn modelId="{ABB39BB2-0D40-46A2-9136-21154DC984FC}" type="presOf" srcId="{694507A2-E561-48BF-AC15-4A40B7F5E9CB}" destId="{45C92C8A-2950-4A15-A27D-FA2300EC4875}" srcOrd="0" destOrd="0" presId="urn:microsoft.com/office/officeart/2005/8/layout/chevron2"/>
    <dgm:cxn modelId="{A9BB647D-ACF4-4843-8D26-0B9ECBE6A541}" type="presOf" srcId="{527408FC-C058-43A7-8839-09EC0E117AC8}" destId="{636FE28A-A9B1-4621-A52C-E591E104B758}" srcOrd="0" destOrd="0" presId="urn:microsoft.com/office/officeart/2005/8/layout/chevron2"/>
    <dgm:cxn modelId="{C3047A0E-B424-4AE1-98BF-EF49429EC3B3}" type="presOf" srcId="{EEE5C57F-CAEE-4B99-AF33-B4EE204237CE}" destId="{9332AC62-DDAE-4474-8324-47E8E74BB292}" srcOrd="0" destOrd="0" presId="urn:microsoft.com/office/officeart/2005/8/layout/chevron2"/>
    <dgm:cxn modelId="{531F1A5F-A12D-4617-A5D1-499BBCA07B82}" srcId="{58B9525C-0D37-4006-A6A6-1F458740A25C}" destId="{BF757659-4FA5-412C-A96D-09FAE3165ACF}" srcOrd="0" destOrd="0" parTransId="{75AB34E8-36AA-4E53-A555-518D28F585A7}" sibTransId="{BA6FEC61-93BA-48F6-A58D-3F4678502A9D}"/>
    <dgm:cxn modelId="{033C5256-4648-4161-A57C-E9E2848590E9}" type="presOf" srcId="{599FFEE2-8FED-465A-9814-AFDC0E941415}" destId="{83771F00-F2ED-4444-BC54-6F84B52307A3}" srcOrd="0" destOrd="0" presId="urn:microsoft.com/office/officeart/2005/8/layout/chevron2"/>
    <dgm:cxn modelId="{DFA9DC40-F359-4926-8110-72DE8EA904FD}" srcId="{527408FC-C058-43A7-8839-09EC0E117AC8}" destId="{EEE5C57F-CAEE-4B99-AF33-B4EE204237CE}" srcOrd="0" destOrd="0" parTransId="{4ACEE51B-6F07-4511-9A63-129A135A2BD9}" sibTransId="{D6DDC8DD-8C4F-498E-BE52-DB20C54CF75A}"/>
    <dgm:cxn modelId="{FAFDF62D-F83A-41E6-ABB4-A89EB119C57F}" srcId="{90E9B3F6-F6DA-43FA-83B6-D3E8369DA736}" destId="{C1C33C25-5FAA-4DA5-9E72-94FBDF768FFF}" srcOrd="0" destOrd="0" parTransId="{BF9D8148-2492-451A-808F-C0AACF510B3B}" sibTransId="{181F4D4E-5E2F-46DD-8ECD-F3F586D11DF3}"/>
    <dgm:cxn modelId="{4FC5E743-0414-4D7D-A7D9-448DB500CE90}" type="presOf" srcId="{AB4D3667-4855-4D5D-8BA0-0CCB8F8AF969}" destId="{76993C09-DB7B-4193-B35B-E64EAA530B26}" srcOrd="0" destOrd="0" presId="urn:microsoft.com/office/officeart/2005/8/layout/chevron2"/>
    <dgm:cxn modelId="{BBF8EDCA-8AEE-4184-B9CE-9F6AF6FAF296}" type="presOf" srcId="{BD39BB91-ED47-4487-86F2-69F4BA9AEE40}" destId="{50CF0F40-F748-4C98-A110-4AE373EE6183}" srcOrd="0" destOrd="0" presId="urn:microsoft.com/office/officeart/2005/8/layout/chevron2"/>
    <dgm:cxn modelId="{1703AC88-BD86-4DE0-A43F-90734DEAD7E6}" srcId="{AB4D3667-4855-4D5D-8BA0-0CCB8F8AF969}" destId="{5D810981-E8CC-4F73-B42F-50DC9873767C}" srcOrd="0" destOrd="0" parTransId="{874A0162-F439-4A72-8E08-C89978AF5FC5}" sibTransId="{950CC613-A4AD-437D-949C-CEA116E70B15}"/>
    <dgm:cxn modelId="{3AF618F5-936E-4CC4-99CF-71BB34399CBA}" type="presOf" srcId="{5D810981-E8CC-4F73-B42F-50DC9873767C}" destId="{A515E1BD-39C2-49C6-B627-CC93B41D9A8C}" srcOrd="0" destOrd="0" presId="urn:microsoft.com/office/officeart/2005/8/layout/chevron2"/>
    <dgm:cxn modelId="{DF15891B-7B46-4AAD-9CD0-E017C701B80B}" type="presOf" srcId="{58B9525C-0D37-4006-A6A6-1F458740A25C}" destId="{1DF97204-F38A-4960-868F-197BD421B5D2}" srcOrd="0" destOrd="0" presId="urn:microsoft.com/office/officeart/2005/8/layout/chevron2"/>
    <dgm:cxn modelId="{C50275BC-165A-408E-93FB-086ACC8CC43F}" srcId="{694507A2-E561-48BF-AC15-4A40B7F5E9CB}" destId="{1554B9A2-B7F4-4BEB-AD76-395E2AEC7773}" srcOrd="2" destOrd="0" parTransId="{E440771B-2D94-4D0D-B114-C288D50E1490}" sibTransId="{7DD020FF-8EDF-4BD4-A1B6-D406FBD47EC1}"/>
    <dgm:cxn modelId="{E2EE4B5F-925B-4FBB-9817-669C447B66A4}" srcId="{694507A2-E561-48BF-AC15-4A40B7F5E9CB}" destId="{58B9525C-0D37-4006-A6A6-1F458740A25C}" srcOrd="5" destOrd="0" parTransId="{55428E70-DE0C-4E58-A7AA-38EB04223168}" sibTransId="{2E5ABAF1-226B-41AD-BD43-59067FA990B5}"/>
    <dgm:cxn modelId="{55AA0C5C-6136-425F-BAA1-E42FDAD970BC}" type="presOf" srcId="{C1C33C25-5FAA-4DA5-9E72-94FBDF768FFF}" destId="{013D03F1-19A1-442F-9061-3A8B0BAE9573}" srcOrd="0" destOrd="0" presId="urn:microsoft.com/office/officeart/2005/8/layout/chevron2"/>
    <dgm:cxn modelId="{CB02DC46-E138-403F-B64B-CEDDB4E56129}" srcId="{694507A2-E561-48BF-AC15-4A40B7F5E9CB}" destId="{AB4D3667-4855-4D5D-8BA0-0CCB8F8AF969}" srcOrd="0" destOrd="0" parTransId="{96D297F4-97C4-4F14-81C5-97EDBD35718B}" sibTransId="{35223DC1-33A3-421F-A768-CD868D1D7254}"/>
    <dgm:cxn modelId="{C489D65F-E0D9-436B-9BC2-5E41317D02EA}" srcId="{694507A2-E561-48BF-AC15-4A40B7F5E9CB}" destId="{527408FC-C058-43A7-8839-09EC0E117AC8}" srcOrd="3" destOrd="0" parTransId="{C1B24349-282B-410D-8D97-96A9913860EA}" sibTransId="{065C75A0-61C2-49C7-BB7E-5993ED86F42E}"/>
    <dgm:cxn modelId="{BBCB768D-EE48-499A-A74D-B399F7D9D79A}" type="presParOf" srcId="{45C92C8A-2950-4A15-A27D-FA2300EC4875}" destId="{EC343AF9-F544-4213-ABEC-F3BA4B420DCC}" srcOrd="0" destOrd="0" presId="urn:microsoft.com/office/officeart/2005/8/layout/chevron2"/>
    <dgm:cxn modelId="{6CCE1D0B-A14D-4C4D-B6BC-E7C925D14904}" type="presParOf" srcId="{EC343AF9-F544-4213-ABEC-F3BA4B420DCC}" destId="{76993C09-DB7B-4193-B35B-E64EAA530B26}" srcOrd="0" destOrd="0" presId="urn:microsoft.com/office/officeart/2005/8/layout/chevron2"/>
    <dgm:cxn modelId="{E8AD3894-6565-4B50-887C-B9C5894D52BB}" type="presParOf" srcId="{EC343AF9-F544-4213-ABEC-F3BA4B420DCC}" destId="{A515E1BD-39C2-49C6-B627-CC93B41D9A8C}" srcOrd="1" destOrd="0" presId="urn:microsoft.com/office/officeart/2005/8/layout/chevron2"/>
    <dgm:cxn modelId="{9153FEFE-4131-41BD-885F-CC761AA221F5}" type="presParOf" srcId="{45C92C8A-2950-4A15-A27D-FA2300EC4875}" destId="{AEAC6612-97D4-465D-AA7E-4ED302E39619}" srcOrd="1" destOrd="0" presId="urn:microsoft.com/office/officeart/2005/8/layout/chevron2"/>
    <dgm:cxn modelId="{06040829-E121-433A-B066-9D2EF24F8D96}" type="presParOf" srcId="{45C92C8A-2950-4A15-A27D-FA2300EC4875}" destId="{B0492AE9-4746-405A-8046-FAE73BAAC7B8}" srcOrd="2" destOrd="0" presId="urn:microsoft.com/office/officeart/2005/8/layout/chevron2"/>
    <dgm:cxn modelId="{F064CD06-FAF8-4803-8525-7C66AF35F406}" type="presParOf" srcId="{B0492AE9-4746-405A-8046-FAE73BAAC7B8}" destId="{70B2F5C3-149E-4A52-9BC4-E5915E6F832A}" srcOrd="0" destOrd="0" presId="urn:microsoft.com/office/officeart/2005/8/layout/chevron2"/>
    <dgm:cxn modelId="{CE20D955-01FA-4551-A1CA-562463D64413}" type="presParOf" srcId="{B0492AE9-4746-405A-8046-FAE73BAAC7B8}" destId="{50CF0F40-F748-4C98-A110-4AE373EE6183}" srcOrd="1" destOrd="0" presId="urn:microsoft.com/office/officeart/2005/8/layout/chevron2"/>
    <dgm:cxn modelId="{A9F1DC0E-8C7B-44C6-B29A-79D98CAECC32}" type="presParOf" srcId="{45C92C8A-2950-4A15-A27D-FA2300EC4875}" destId="{700FB709-3725-474E-9CDF-9E182353C67E}" srcOrd="3" destOrd="0" presId="urn:microsoft.com/office/officeart/2005/8/layout/chevron2"/>
    <dgm:cxn modelId="{BCC7BC45-0375-4088-96D1-A95BA09FC712}" type="presParOf" srcId="{45C92C8A-2950-4A15-A27D-FA2300EC4875}" destId="{05915BDF-CA8F-4277-850F-C397634D3CB1}" srcOrd="4" destOrd="0" presId="urn:microsoft.com/office/officeart/2005/8/layout/chevron2"/>
    <dgm:cxn modelId="{18298CA5-F64C-4125-99B7-8C4BB228A967}" type="presParOf" srcId="{05915BDF-CA8F-4277-850F-C397634D3CB1}" destId="{33CFF300-EB3C-4A49-B9D2-CA138827A36E}" srcOrd="0" destOrd="0" presId="urn:microsoft.com/office/officeart/2005/8/layout/chevron2"/>
    <dgm:cxn modelId="{6A6C324F-258D-4D49-8EAF-B74564BF8786}" type="presParOf" srcId="{05915BDF-CA8F-4277-850F-C397634D3CB1}" destId="{83771F00-F2ED-4444-BC54-6F84B52307A3}" srcOrd="1" destOrd="0" presId="urn:microsoft.com/office/officeart/2005/8/layout/chevron2"/>
    <dgm:cxn modelId="{8CDBB547-634D-4285-A359-1B199A3A5699}" type="presParOf" srcId="{45C92C8A-2950-4A15-A27D-FA2300EC4875}" destId="{27693F10-69F5-4A4B-9C23-07AAF4D5C35D}" srcOrd="5" destOrd="0" presId="urn:microsoft.com/office/officeart/2005/8/layout/chevron2"/>
    <dgm:cxn modelId="{1F54AADD-5B94-49FA-AE82-9C67E106D755}" type="presParOf" srcId="{45C92C8A-2950-4A15-A27D-FA2300EC4875}" destId="{0537121A-4449-4018-B7B1-A900E70D49B0}" srcOrd="6" destOrd="0" presId="urn:microsoft.com/office/officeart/2005/8/layout/chevron2"/>
    <dgm:cxn modelId="{D9F6F810-0DF5-4811-A8FE-288640AB5441}" type="presParOf" srcId="{0537121A-4449-4018-B7B1-A900E70D49B0}" destId="{636FE28A-A9B1-4621-A52C-E591E104B758}" srcOrd="0" destOrd="0" presId="urn:microsoft.com/office/officeart/2005/8/layout/chevron2"/>
    <dgm:cxn modelId="{BCA61C3C-FD90-4989-BB27-7CB24814FB20}" type="presParOf" srcId="{0537121A-4449-4018-B7B1-A900E70D49B0}" destId="{9332AC62-DDAE-4474-8324-47E8E74BB292}" srcOrd="1" destOrd="0" presId="urn:microsoft.com/office/officeart/2005/8/layout/chevron2"/>
    <dgm:cxn modelId="{C4DAB9A7-DBB8-4A72-B000-781AF679F5E6}" type="presParOf" srcId="{45C92C8A-2950-4A15-A27D-FA2300EC4875}" destId="{F169535B-C1D6-4068-8779-485740DE5F68}" srcOrd="7" destOrd="0" presId="urn:microsoft.com/office/officeart/2005/8/layout/chevron2"/>
    <dgm:cxn modelId="{1DECE82C-71AD-4531-80F7-6C90F706BF91}" type="presParOf" srcId="{45C92C8A-2950-4A15-A27D-FA2300EC4875}" destId="{D9EE18D7-5D3C-4E4C-869D-563D37C79B00}" srcOrd="8" destOrd="0" presId="urn:microsoft.com/office/officeart/2005/8/layout/chevron2"/>
    <dgm:cxn modelId="{2D60DBC0-2F6A-440A-BF2F-828B713B2089}" type="presParOf" srcId="{D9EE18D7-5D3C-4E4C-869D-563D37C79B00}" destId="{149647E2-F000-4589-BE19-686C08B63396}" srcOrd="0" destOrd="0" presId="urn:microsoft.com/office/officeart/2005/8/layout/chevron2"/>
    <dgm:cxn modelId="{A8425B13-6172-4C62-B0C3-FB002588D9D7}" type="presParOf" srcId="{D9EE18D7-5D3C-4E4C-869D-563D37C79B00}" destId="{013D03F1-19A1-442F-9061-3A8B0BAE9573}" srcOrd="1" destOrd="0" presId="urn:microsoft.com/office/officeart/2005/8/layout/chevron2"/>
    <dgm:cxn modelId="{A869FE5F-11A5-4ECA-BF74-162232C18701}" type="presParOf" srcId="{45C92C8A-2950-4A15-A27D-FA2300EC4875}" destId="{8B758FD2-C4BC-4555-AF06-2EAE020EC2F0}" srcOrd="9" destOrd="0" presId="urn:microsoft.com/office/officeart/2005/8/layout/chevron2"/>
    <dgm:cxn modelId="{28C305A6-8A1E-4AEC-A56D-BB459C776006}" type="presParOf" srcId="{45C92C8A-2950-4A15-A27D-FA2300EC4875}" destId="{08239BCF-E133-43BC-9162-EF9151AF9BD3}" srcOrd="10" destOrd="0" presId="urn:microsoft.com/office/officeart/2005/8/layout/chevron2"/>
    <dgm:cxn modelId="{3A157088-365A-45DB-B7E5-D9CFE4725234}" type="presParOf" srcId="{08239BCF-E133-43BC-9162-EF9151AF9BD3}" destId="{1DF97204-F38A-4960-868F-197BD421B5D2}" srcOrd="0" destOrd="0" presId="urn:microsoft.com/office/officeart/2005/8/layout/chevron2"/>
    <dgm:cxn modelId="{12EB17BE-47FE-49C0-B6C1-A89FCDC6248C}" type="presParOf" srcId="{08239BCF-E133-43BC-9162-EF9151AF9BD3}" destId="{E38555E8-8614-4804-AFF6-5BCE8147CDB8}"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4507A2-E561-48BF-AC15-4A40B7F5E9CB}"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AB4D3667-4855-4D5D-8BA0-0CCB8F8AF969}">
      <dgm:prSet phldrT="[Text]" custT="1"/>
      <dgm:spPr/>
      <dgm:t>
        <a:bodyPr/>
        <a:lstStyle/>
        <a:p>
          <a:r>
            <a:rPr lang="en-US" sz="1700" dirty="0">
              <a:latin typeface="+mn-lt"/>
            </a:rPr>
            <a:t>1</a:t>
          </a:r>
          <a:endParaRPr lang="en-IN" sz="1700" dirty="0">
            <a:latin typeface="+mn-lt"/>
          </a:endParaRPr>
        </a:p>
      </dgm:t>
    </dgm:pt>
    <dgm:pt modelId="{96D297F4-97C4-4F14-81C5-97EDBD35718B}" type="parTrans" cxnId="{CB02DC46-E138-403F-B64B-CEDDB4E56129}">
      <dgm:prSet/>
      <dgm:spPr/>
      <dgm:t>
        <a:bodyPr/>
        <a:lstStyle/>
        <a:p>
          <a:endParaRPr lang="en-IN" sz="1700">
            <a:latin typeface="+mn-lt"/>
          </a:endParaRPr>
        </a:p>
      </dgm:t>
    </dgm:pt>
    <dgm:pt modelId="{35223DC1-33A3-421F-A768-CD868D1D7254}" type="sibTrans" cxnId="{CB02DC46-E138-403F-B64B-CEDDB4E56129}">
      <dgm:prSet/>
      <dgm:spPr/>
      <dgm:t>
        <a:bodyPr/>
        <a:lstStyle/>
        <a:p>
          <a:endParaRPr lang="en-IN" sz="1700">
            <a:latin typeface="+mn-lt"/>
          </a:endParaRPr>
        </a:p>
      </dgm:t>
    </dgm:pt>
    <dgm:pt modelId="{5D810981-E8CC-4F73-B42F-50DC9873767C}">
      <dgm:prSet phldrT="[Text]" custT="1"/>
      <dgm:spPr/>
      <dgm:t>
        <a:bodyPr/>
        <a:lstStyle/>
        <a:p>
          <a:pPr>
            <a:buClr>
              <a:srgbClr val="FFC000"/>
            </a:buClr>
            <a:buSzTx/>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&lt;audio&gt;</a:t>
          </a:r>
          <a:r>
            <a:rPr kumimoji="0" lang="en-US" sz="1700" b="0" i="0" u="none" strike="noStrike" cap="none" spc="0" normalizeH="0" baseline="0" noProof="0" dirty="0">
              <a:ln>
                <a:noFill/>
              </a:ln>
              <a:solidFill>
                <a:prstClr val="black"/>
              </a:solidFill>
              <a:effectLst/>
              <a:uLnTx/>
              <a:uFillTx/>
              <a:latin typeface="+mn-lt"/>
              <a:ea typeface="+mn-ea"/>
              <a:cs typeface="+mn-cs"/>
            </a:rPr>
            <a:t> is the element used to embed audios.</a:t>
          </a:r>
          <a:endParaRPr lang="en-IN" sz="1700" dirty="0">
            <a:latin typeface="+mn-lt"/>
          </a:endParaRPr>
        </a:p>
      </dgm:t>
    </dgm:pt>
    <dgm:pt modelId="{874A0162-F439-4A72-8E08-C89978AF5FC5}" type="parTrans" cxnId="{1703AC88-BD86-4DE0-A43F-90734DEAD7E6}">
      <dgm:prSet/>
      <dgm:spPr/>
      <dgm:t>
        <a:bodyPr/>
        <a:lstStyle/>
        <a:p>
          <a:endParaRPr lang="en-IN" sz="1700">
            <a:latin typeface="+mn-lt"/>
          </a:endParaRPr>
        </a:p>
      </dgm:t>
    </dgm:pt>
    <dgm:pt modelId="{950CC613-A4AD-437D-949C-CEA116E70B15}" type="sibTrans" cxnId="{1703AC88-BD86-4DE0-A43F-90734DEAD7E6}">
      <dgm:prSet/>
      <dgm:spPr/>
      <dgm:t>
        <a:bodyPr/>
        <a:lstStyle/>
        <a:p>
          <a:endParaRPr lang="en-IN" sz="1700">
            <a:latin typeface="+mn-lt"/>
          </a:endParaRPr>
        </a:p>
      </dgm:t>
    </dgm:pt>
    <dgm:pt modelId="{30D1AF01-B556-4E73-8A41-255CF2AEBA67}">
      <dgm:prSet phldrT="[Text]" custT="1"/>
      <dgm:spPr/>
      <dgm:t>
        <a:bodyPr/>
        <a:lstStyle/>
        <a:p>
          <a:r>
            <a:rPr lang="en-US" sz="1700" dirty="0">
              <a:latin typeface="+mn-lt"/>
            </a:rPr>
            <a:t>2</a:t>
          </a:r>
          <a:endParaRPr lang="en-IN" sz="1700" dirty="0">
            <a:latin typeface="+mn-lt"/>
          </a:endParaRPr>
        </a:p>
      </dgm:t>
    </dgm:pt>
    <dgm:pt modelId="{8DA81BC0-1692-409F-9B32-89C384D6D720}" type="parTrans" cxnId="{C8A149FD-60F5-484D-BF77-F6599D2ECFAF}">
      <dgm:prSet/>
      <dgm:spPr/>
      <dgm:t>
        <a:bodyPr/>
        <a:lstStyle/>
        <a:p>
          <a:endParaRPr lang="en-IN" sz="1700">
            <a:latin typeface="+mn-lt"/>
          </a:endParaRPr>
        </a:p>
      </dgm:t>
    </dgm:pt>
    <dgm:pt modelId="{57BB0EB5-91AA-4980-8E08-B09E78E645EC}" type="sibTrans" cxnId="{C8A149FD-60F5-484D-BF77-F6599D2ECFAF}">
      <dgm:prSet/>
      <dgm:spPr/>
      <dgm:t>
        <a:bodyPr/>
        <a:lstStyle/>
        <a:p>
          <a:endParaRPr lang="en-IN" sz="1700">
            <a:latin typeface="+mn-lt"/>
          </a:endParaRPr>
        </a:p>
      </dgm:t>
    </dgm:pt>
    <dgm:pt modelId="{BD39BB91-ED47-4487-86F2-69F4BA9AEE40}">
      <dgm:prSet phldrT="[Text]" custT="1"/>
      <dgm:spPr/>
      <dgm:t>
        <a:bodyPr/>
        <a:lstStyle/>
        <a:p>
          <a:pPr>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controls</a:t>
          </a:r>
          <a:r>
            <a:rPr kumimoji="0" lang="en-US" sz="1700" b="0" i="0" u="none" strike="noStrike" cap="none" spc="0" normalizeH="0" baseline="0" noProof="0" dirty="0">
              <a:ln>
                <a:noFill/>
              </a:ln>
              <a:solidFill>
                <a:prstClr val="black"/>
              </a:solidFill>
              <a:effectLst/>
              <a:uLnTx/>
              <a:uFillTx/>
              <a:latin typeface="+mn-lt"/>
              <a:ea typeface="+mn-ea"/>
              <a:cs typeface="+mn-cs"/>
            </a:rPr>
            <a:t> attribute adds video controls like play, pause &amp; volume.</a:t>
          </a:r>
          <a:endParaRPr lang="en-IN" sz="1700" dirty="0">
            <a:latin typeface="+mn-lt"/>
          </a:endParaRPr>
        </a:p>
      </dgm:t>
    </dgm:pt>
    <dgm:pt modelId="{16C08B92-E39E-4FDB-9346-D7A8B7E6197A}" type="parTrans" cxnId="{C34D42EB-FBC8-46FB-8BCF-E01C26C9A232}">
      <dgm:prSet/>
      <dgm:spPr/>
      <dgm:t>
        <a:bodyPr/>
        <a:lstStyle/>
        <a:p>
          <a:endParaRPr lang="en-IN" sz="1700">
            <a:latin typeface="+mn-lt"/>
          </a:endParaRPr>
        </a:p>
      </dgm:t>
    </dgm:pt>
    <dgm:pt modelId="{5A840B3D-7085-427E-BFCC-7CE10F3E2D5A}" type="sibTrans" cxnId="{C34D42EB-FBC8-46FB-8BCF-E01C26C9A232}">
      <dgm:prSet/>
      <dgm:spPr/>
      <dgm:t>
        <a:bodyPr/>
        <a:lstStyle/>
        <a:p>
          <a:endParaRPr lang="en-IN" sz="1700">
            <a:latin typeface="+mn-lt"/>
          </a:endParaRPr>
        </a:p>
      </dgm:t>
    </dgm:pt>
    <dgm:pt modelId="{1554B9A2-B7F4-4BEB-AD76-395E2AEC7773}">
      <dgm:prSet phldrT="[Text]" custT="1"/>
      <dgm:spPr/>
      <dgm:t>
        <a:bodyPr/>
        <a:lstStyle/>
        <a:p>
          <a:r>
            <a:rPr lang="en-US" sz="1700" dirty="0">
              <a:latin typeface="+mn-lt"/>
            </a:rPr>
            <a:t>3</a:t>
          </a:r>
          <a:endParaRPr lang="en-IN" sz="1700" dirty="0">
            <a:latin typeface="+mn-lt"/>
          </a:endParaRPr>
        </a:p>
      </dgm:t>
    </dgm:pt>
    <dgm:pt modelId="{E440771B-2D94-4D0D-B114-C288D50E1490}" type="parTrans" cxnId="{C50275BC-165A-408E-93FB-086ACC8CC43F}">
      <dgm:prSet/>
      <dgm:spPr/>
      <dgm:t>
        <a:bodyPr/>
        <a:lstStyle/>
        <a:p>
          <a:endParaRPr lang="en-IN" sz="1700">
            <a:latin typeface="+mn-lt"/>
          </a:endParaRPr>
        </a:p>
      </dgm:t>
    </dgm:pt>
    <dgm:pt modelId="{7DD020FF-8EDF-4BD4-A1B6-D406FBD47EC1}" type="sibTrans" cxnId="{C50275BC-165A-408E-93FB-086ACC8CC43F}">
      <dgm:prSet/>
      <dgm:spPr/>
      <dgm:t>
        <a:bodyPr/>
        <a:lstStyle/>
        <a:p>
          <a:endParaRPr lang="en-IN" sz="1700">
            <a:latin typeface="+mn-lt"/>
          </a:endParaRPr>
        </a:p>
      </dgm:t>
    </dgm:pt>
    <dgm:pt modelId="{599FFEE2-8FED-465A-9814-AFDC0E941415}">
      <dgm:prSet phldrT="[Text]" custT="1"/>
      <dgm:spPr/>
      <dgm:t>
        <a:bodyPr/>
        <a:lstStyle/>
        <a:p>
          <a:pPr>
            <a:buNone/>
          </a:pPr>
          <a:r>
            <a:rPr kumimoji="0" lang="en-US" sz="1700" b="1" i="0" u="none" strike="noStrike" cap="none" spc="0" normalizeH="0" baseline="0" noProof="0" dirty="0">
              <a:ln>
                <a:noFill/>
              </a:ln>
              <a:solidFill>
                <a:prstClr val="black"/>
              </a:solidFill>
              <a:effectLst/>
              <a:uLnTx/>
              <a:uFillTx/>
              <a:latin typeface="+mn-lt"/>
              <a:ea typeface="+mn-ea"/>
              <a:cs typeface="+mn-cs"/>
            </a:rPr>
            <a:t>&lt;source&gt;</a:t>
          </a:r>
          <a:r>
            <a:rPr kumimoji="0" lang="en-US" sz="1700" b="0" i="0" u="none" strike="noStrike" cap="none" spc="0" normalizeH="0" baseline="0" noProof="0" dirty="0">
              <a:ln>
                <a:noFill/>
              </a:ln>
              <a:solidFill>
                <a:prstClr val="black"/>
              </a:solidFill>
              <a:effectLst/>
              <a:uLnTx/>
              <a:uFillTx/>
              <a:latin typeface="+mn-lt"/>
              <a:ea typeface="+mn-ea"/>
              <a:cs typeface="+mn-cs"/>
            </a:rPr>
            <a:t> element specifies multiple sources for the audio. If one audio format is not compatible with browser, then other will execute.</a:t>
          </a:r>
          <a:endParaRPr lang="en-IN" sz="1700" dirty="0">
            <a:latin typeface="+mn-lt"/>
          </a:endParaRPr>
        </a:p>
      </dgm:t>
    </dgm:pt>
    <dgm:pt modelId="{505C501A-6D78-471B-B19E-D6B2983ED409}" type="parTrans" cxnId="{6FE64425-BF15-4395-BBEF-A9839FCF6F8D}">
      <dgm:prSet/>
      <dgm:spPr/>
      <dgm:t>
        <a:bodyPr/>
        <a:lstStyle/>
        <a:p>
          <a:endParaRPr lang="en-IN" sz="1700">
            <a:latin typeface="+mn-lt"/>
          </a:endParaRPr>
        </a:p>
      </dgm:t>
    </dgm:pt>
    <dgm:pt modelId="{21FA94E6-13D8-4CF9-BC3E-4BA2F99FD5C4}" type="sibTrans" cxnId="{6FE64425-BF15-4395-BBEF-A9839FCF6F8D}">
      <dgm:prSet/>
      <dgm:spPr/>
      <dgm:t>
        <a:bodyPr/>
        <a:lstStyle/>
        <a:p>
          <a:endParaRPr lang="en-IN" sz="1700">
            <a:latin typeface="+mn-lt"/>
          </a:endParaRPr>
        </a:p>
      </dgm:t>
    </dgm:pt>
    <dgm:pt modelId="{527408FC-C058-43A7-8839-09EC0E117AC8}">
      <dgm:prSet custT="1"/>
      <dgm:spPr/>
      <dgm:t>
        <a:bodyPr/>
        <a:lstStyle/>
        <a:p>
          <a:r>
            <a:rPr lang="en-US" sz="1700" dirty="0">
              <a:latin typeface="+mn-lt"/>
            </a:rPr>
            <a:t>4</a:t>
          </a:r>
          <a:endParaRPr lang="en-IN" sz="1700" dirty="0">
            <a:latin typeface="+mn-lt"/>
          </a:endParaRPr>
        </a:p>
      </dgm:t>
    </dgm:pt>
    <dgm:pt modelId="{C1B24349-282B-410D-8D97-96A9913860EA}" type="parTrans" cxnId="{C489D65F-E0D9-436B-9BC2-5E41317D02EA}">
      <dgm:prSet/>
      <dgm:spPr/>
      <dgm:t>
        <a:bodyPr/>
        <a:lstStyle/>
        <a:p>
          <a:endParaRPr lang="en-IN" sz="1700">
            <a:latin typeface="+mn-lt"/>
          </a:endParaRPr>
        </a:p>
      </dgm:t>
    </dgm:pt>
    <dgm:pt modelId="{065C75A0-61C2-49C7-BB7E-5993ED86F42E}" type="sibTrans" cxnId="{C489D65F-E0D9-436B-9BC2-5E41317D02EA}">
      <dgm:prSet/>
      <dgm:spPr/>
      <dgm:t>
        <a:bodyPr/>
        <a:lstStyle/>
        <a:p>
          <a:endParaRPr lang="en-IN" sz="1700">
            <a:latin typeface="+mn-lt"/>
          </a:endParaRPr>
        </a:p>
      </dgm:t>
    </dgm:pt>
    <dgm:pt modelId="{90E9B3F6-F6DA-43FA-83B6-D3E8369DA736}">
      <dgm:prSet custT="1"/>
      <dgm:spPr/>
      <dgm:t>
        <a:bodyPr/>
        <a:lstStyle/>
        <a:p>
          <a:r>
            <a:rPr lang="en-US" sz="1700" dirty="0">
              <a:latin typeface="+mn-lt"/>
            </a:rPr>
            <a:t>5</a:t>
          </a:r>
          <a:endParaRPr lang="en-IN" sz="1700" dirty="0">
            <a:latin typeface="+mn-lt"/>
          </a:endParaRPr>
        </a:p>
      </dgm:t>
    </dgm:pt>
    <dgm:pt modelId="{D3A51E10-49FD-4AA9-8B86-B087BDA96C2A}" type="parTrans" cxnId="{98ED7ED5-E74A-4EBE-A32C-9323BD796B5B}">
      <dgm:prSet/>
      <dgm:spPr/>
      <dgm:t>
        <a:bodyPr/>
        <a:lstStyle/>
        <a:p>
          <a:endParaRPr lang="en-IN" sz="1700">
            <a:latin typeface="+mn-lt"/>
          </a:endParaRPr>
        </a:p>
      </dgm:t>
    </dgm:pt>
    <dgm:pt modelId="{08E73F25-9D10-400A-A06B-AB027114A335}" type="sibTrans" cxnId="{98ED7ED5-E74A-4EBE-A32C-9323BD796B5B}">
      <dgm:prSet/>
      <dgm:spPr/>
      <dgm:t>
        <a:bodyPr/>
        <a:lstStyle/>
        <a:p>
          <a:endParaRPr lang="en-IN" sz="1700">
            <a:latin typeface="+mn-lt"/>
          </a:endParaRPr>
        </a:p>
      </dgm:t>
    </dgm:pt>
    <dgm:pt modelId="{EEE5C57F-CAEE-4B99-AF33-B4EE204237CE}">
      <dgm:prSet custT="1"/>
      <dgm:spPr/>
      <dgm:t>
        <a:bodyPr/>
        <a:lstStyle/>
        <a:p>
          <a:pPr>
            <a:buNone/>
          </a:pPr>
          <a:r>
            <a:rPr lang="en-US" sz="1700" b="1" dirty="0" err="1">
              <a:latin typeface="+mn-lt"/>
            </a:rPr>
            <a:t>src</a:t>
          </a:r>
          <a:r>
            <a:rPr lang="en-US" sz="1700" dirty="0">
              <a:latin typeface="+mn-lt"/>
            </a:rPr>
            <a:t> attribute specifies the path to the audio file.</a:t>
          </a:r>
          <a:endParaRPr lang="en-IN" sz="1700" dirty="0">
            <a:latin typeface="+mn-lt"/>
          </a:endParaRPr>
        </a:p>
      </dgm:t>
    </dgm:pt>
    <dgm:pt modelId="{4ACEE51B-6F07-4511-9A63-129A135A2BD9}" type="parTrans" cxnId="{DFA9DC40-F359-4926-8110-72DE8EA904FD}">
      <dgm:prSet/>
      <dgm:spPr/>
      <dgm:t>
        <a:bodyPr/>
        <a:lstStyle/>
        <a:p>
          <a:endParaRPr lang="en-IN" sz="1700">
            <a:latin typeface="+mn-lt"/>
          </a:endParaRPr>
        </a:p>
      </dgm:t>
    </dgm:pt>
    <dgm:pt modelId="{D6DDC8DD-8C4F-498E-BE52-DB20C54CF75A}" type="sibTrans" cxnId="{DFA9DC40-F359-4926-8110-72DE8EA904FD}">
      <dgm:prSet/>
      <dgm:spPr/>
      <dgm:t>
        <a:bodyPr/>
        <a:lstStyle/>
        <a:p>
          <a:endParaRPr lang="en-IN" sz="1700">
            <a:latin typeface="+mn-lt"/>
          </a:endParaRPr>
        </a:p>
      </dgm:t>
    </dgm:pt>
    <dgm:pt modelId="{C1C33C25-5FAA-4DA5-9E72-94FBDF768FFF}">
      <dgm:prSet custT="1"/>
      <dgm:spPr/>
      <dgm:t>
        <a:bodyPr/>
        <a:lstStyle/>
        <a:p>
          <a:pPr>
            <a:buClr>
              <a:srgbClr val="FFC000"/>
            </a:buClr>
            <a:buSzTx/>
            <a:buFont typeface="Arial" panose="020B0604020202020204" pitchFamily="34" charset="0"/>
            <a:buNone/>
          </a:pPr>
          <a:r>
            <a:rPr kumimoji="0" lang="en-US" sz="1700" b="1" i="0" u="none" strike="noStrike" cap="none" spc="0" normalizeH="0" baseline="0" noProof="0" dirty="0">
              <a:ln>
                <a:noFill/>
              </a:ln>
              <a:solidFill>
                <a:prstClr val="black"/>
              </a:solidFill>
              <a:effectLst/>
              <a:uLnTx/>
              <a:uFillTx/>
              <a:latin typeface="+mn-lt"/>
              <a:ea typeface="+mn-ea"/>
              <a:cs typeface="+mn-cs"/>
            </a:rPr>
            <a:t>type</a:t>
          </a:r>
          <a:r>
            <a:rPr kumimoji="0" lang="en-US" sz="1700" b="0" i="0" u="none" strike="noStrike" cap="none" spc="0" normalizeH="0" baseline="0" noProof="0" dirty="0">
              <a:ln>
                <a:noFill/>
              </a:ln>
              <a:solidFill>
                <a:prstClr val="black"/>
              </a:solidFill>
              <a:effectLst/>
              <a:uLnTx/>
              <a:uFillTx/>
              <a:latin typeface="+mn-lt"/>
              <a:ea typeface="+mn-ea"/>
              <a:cs typeface="+mn-cs"/>
            </a:rPr>
            <a:t> attribute indicates the MIME type.</a:t>
          </a:r>
          <a:endParaRPr lang="en-IN" sz="1700" dirty="0">
            <a:latin typeface="+mn-lt"/>
          </a:endParaRPr>
        </a:p>
      </dgm:t>
    </dgm:pt>
    <dgm:pt modelId="{BF9D8148-2492-451A-808F-C0AACF510B3B}" type="parTrans" cxnId="{FAFDF62D-F83A-41E6-ABB4-A89EB119C57F}">
      <dgm:prSet/>
      <dgm:spPr/>
      <dgm:t>
        <a:bodyPr/>
        <a:lstStyle/>
        <a:p>
          <a:endParaRPr lang="en-IN" sz="1700">
            <a:latin typeface="+mn-lt"/>
          </a:endParaRPr>
        </a:p>
      </dgm:t>
    </dgm:pt>
    <dgm:pt modelId="{181F4D4E-5E2F-46DD-8ECD-F3F586D11DF3}" type="sibTrans" cxnId="{FAFDF62D-F83A-41E6-ABB4-A89EB119C57F}">
      <dgm:prSet/>
      <dgm:spPr/>
      <dgm:t>
        <a:bodyPr/>
        <a:lstStyle/>
        <a:p>
          <a:endParaRPr lang="en-IN" sz="1700">
            <a:latin typeface="+mn-lt"/>
          </a:endParaRPr>
        </a:p>
      </dgm:t>
    </dgm:pt>
    <dgm:pt modelId="{58B9525C-0D37-4006-A6A6-1F458740A25C}">
      <dgm:prSet custT="1"/>
      <dgm:spPr/>
      <dgm:t>
        <a:bodyPr/>
        <a:lstStyle/>
        <a:p>
          <a:r>
            <a:rPr lang="en-US" sz="1700" dirty="0"/>
            <a:t>6</a:t>
          </a:r>
          <a:endParaRPr lang="en-IN" sz="1700" dirty="0"/>
        </a:p>
      </dgm:t>
    </dgm:pt>
    <dgm:pt modelId="{55428E70-DE0C-4E58-A7AA-38EB04223168}" type="parTrans" cxnId="{E2EE4B5F-925B-4FBB-9817-669C447B66A4}">
      <dgm:prSet/>
      <dgm:spPr/>
      <dgm:t>
        <a:bodyPr/>
        <a:lstStyle/>
        <a:p>
          <a:endParaRPr lang="en-IN" sz="1700"/>
        </a:p>
      </dgm:t>
    </dgm:pt>
    <dgm:pt modelId="{2E5ABAF1-226B-41AD-BD43-59067FA990B5}" type="sibTrans" cxnId="{E2EE4B5F-925B-4FBB-9817-669C447B66A4}">
      <dgm:prSet/>
      <dgm:spPr/>
      <dgm:t>
        <a:bodyPr/>
        <a:lstStyle/>
        <a:p>
          <a:endParaRPr lang="en-IN" sz="1700"/>
        </a:p>
      </dgm:t>
    </dgm:pt>
    <dgm:pt modelId="{BF757659-4FA5-412C-A96D-09FAE3165ACF}">
      <dgm:prSet custT="1"/>
      <dgm:spPr/>
      <dgm:t>
        <a:bodyPr/>
        <a:lstStyle/>
        <a:p>
          <a:pPr>
            <a:buNone/>
          </a:pPr>
          <a:r>
            <a:rPr lang="en-US" sz="1700" dirty="0"/>
            <a:t>The </a:t>
          </a:r>
          <a:r>
            <a:rPr lang="en-US" sz="1700" b="1" dirty="0"/>
            <a:t>text</a:t>
          </a:r>
          <a:r>
            <a:rPr lang="en-US" sz="1700" dirty="0"/>
            <a:t> "Your browser…" is a fallback message for browsers that do not support the &lt;audio&gt; element.</a:t>
          </a:r>
          <a:endParaRPr lang="en-IN" sz="1700" dirty="0"/>
        </a:p>
      </dgm:t>
    </dgm:pt>
    <dgm:pt modelId="{75AB34E8-36AA-4E53-A555-518D28F585A7}" type="parTrans" cxnId="{531F1A5F-A12D-4617-A5D1-499BBCA07B82}">
      <dgm:prSet/>
      <dgm:spPr/>
      <dgm:t>
        <a:bodyPr/>
        <a:lstStyle/>
        <a:p>
          <a:endParaRPr lang="en-IN" sz="1700"/>
        </a:p>
      </dgm:t>
    </dgm:pt>
    <dgm:pt modelId="{BA6FEC61-93BA-48F6-A58D-3F4678502A9D}" type="sibTrans" cxnId="{531F1A5F-A12D-4617-A5D1-499BBCA07B82}">
      <dgm:prSet/>
      <dgm:spPr/>
      <dgm:t>
        <a:bodyPr/>
        <a:lstStyle/>
        <a:p>
          <a:endParaRPr lang="en-IN" sz="1700"/>
        </a:p>
      </dgm:t>
    </dgm:pt>
    <dgm:pt modelId="{45C92C8A-2950-4A15-A27D-FA2300EC4875}" type="pres">
      <dgm:prSet presAssocID="{694507A2-E561-48BF-AC15-4A40B7F5E9CB}" presName="linearFlow" presStyleCnt="0">
        <dgm:presLayoutVars>
          <dgm:dir/>
          <dgm:animLvl val="lvl"/>
          <dgm:resizeHandles val="exact"/>
        </dgm:presLayoutVars>
      </dgm:prSet>
      <dgm:spPr/>
      <dgm:t>
        <a:bodyPr/>
        <a:lstStyle/>
        <a:p>
          <a:endParaRPr lang="en-US"/>
        </a:p>
      </dgm:t>
    </dgm:pt>
    <dgm:pt modelId="{EC343AF9-F544-4213-ABEC-F3BA4B420DCC}" type="pres">
      <dgm:prSet presAssocID="{AB4D3667-4855-4D5D-8BA0-0CCB8F8AF969}" presName="composite" presStyleCnt="0"/>
      <dgm:spPr/>
    </dgm:pt>
    <dgm:pt modelId="{76993C09-DB7B-4193-B35B-E64EAA530B26}" type="pres">
      <dgm:prSet presAssocID="{AB4D3667-4855-4D5D-8BA0-0CCB8F8AF969}" presName="parentText" presStyleLbl="alignNode1" presStyleIdx="0" presStyleCnt="6">
        <dgm:presLayoutVars>
          <dgm:chMax val="1"/>
          <dgm:bulletEnabled val="1"/>
        </dgm:presLayoutVars>
      </dgm:prSet>
      <dgm:spPr/>
      <dgm:t>
        <a:bodyPr/>
        <a:lstStyle/>
        <a:p>
          <a:endParaRPr lang="en-US"/>
        </a:p>
      </dgm:t>
    </dgm:pt>
    <dgm:pt modelId="{A515E1BD-39C2-49C6-B627-CC93B41D9A8C}" type="pres">
      <dgm:prSet presAssocID="{AB4D3667-4855-4D5D-8BA0-0CCB8F8AF969}" presName="descendantText" presStyleLbl="alignAcc1" presStyleIdx="0" presStyleCnt="6">
        <dgm:presLayoutVars>
          <dgm:bulletEnabled val="1"/>
        </dgm:presLayoutVars>
      </dgm:prSet>
      <dgm:spPr/>
      <dgm:t>
        <a:bodyPr/>
        <a:lstStyle/>
        <a:p>
          <a:endParaRPr lang="en-US"/>
        </a:p>
      </dgm:t>
    </dgm:pt>
    <dgm:pt modelId="{AEAC6612-97D4-465D-AA7E-4ED302E39619}" type="pres">
      <dgm:prSet presAssocID="{35223DC1-33A3-421F-A768-CD868D1D7254}" presName="sp" presStyleCnt="0"/>
      <dgm:spPr/>
    </dgm:pt>
    <dgm:pt modelId="{B0492AE9-4746-405A-8046-FAE73BAAC7B8}" type="pres">
      <dgm:prSet presAssocID="{30D1AF01-B556-4E73-8A41-255CF2AEBA67}" presName="composite" presStyleCnt="0"/>
      <dgm:spPr/>
    </dgm:pt>
    <dgm:pt modelId="{70B2F5C3-149E-4A52-9BC4-E5915E6F832A}" type="pres">
      <dgm:prSet presAssocID="{30D1AF01-B556-4E73-8A41-255CF2AEBA67}" presName="parentText" presStyleLbl="alignNode1" presStyleIdx="1" presStyleCnt="6">
        <dgm:presLayoutVars>
          <dgm:chMax val="1"/>
          <dgm:bulletEnabled val="1"/>
        </dgm:presLayoutVars>
      </dgm:prSet>
      <dgm:spPr/>
      <dgm:t>
        <a:bodyPr/>
        <a:lstStyle/>
        <a:p>
          <a:endParaRPr lang="en-US"/>
        </a:p>
      </dgm:t>
    </dgm:pt>
    <dgm:pt modelId="{50CF0F40-F748-4C98-A110-4AE373EE6183}" type="pres">
      <dgm:prSet presAssocID="{30D1AF01-B556-4E73-8A41-255CF2AEBA67}" presName="descendantText" presStyleLbl="alignAcc1" presStyleIdx="1" presStyleCnt="6" custScaleY="169999">
        <dgm:presLayoutVars>
          <dgm:bulletEnabled val="1"/>
        </dgm:presLayoutVars>
      </dgm:prSet>
      <dgm:spPr/>
      <dgm:t>
        <a:bodyPr/>
        <a:lstStyle/>
        <a:p>
          <a:endParaRPr lang="en-US"/>
        </a:p>
      </dgm:t>
    </dgm:pt>
    <dgm:pt modelId="{700FB709-3725-474E-9CDF-9E182353C67E}" type="pres">
      <dgm:prSet presAssocID="{57BB0EB5-91AA-4980-8E08-B09E78E645EC}" presName="sp" presStyleCnt="0"/>
      <dgm:spPr/>
    </dgm:pt>
    <dgm:pt modelId="{05915BDF-CA8F-4277-850F-C397634D3CB1}" type="pres">
      <dgm:prSet presAssocID="{1554B9A2-B7F4-4BEB-AD76-395E2AEC7773}" presName="composite" presStyleCnt="0"/>
      <dgm:spPr/>
    </dgm:pt>
    <dgm:pt modelId="{33CFF300-EB3C-4A49-B9D2-CA138827A36E}" type="pres">
      <dgm:prSet presAssocID="{1554B9A2-B7F4-4BEB-AD76-395E2AEC7773}" presName="parentText" presStyleLbl="alignNode1" presStyleIdx="2" presStyleCnt="6">
        <dgm:presLayoutVars>
          <dgm:chMax val="1"/>
          <dgm:bulletEnabled val="1"/>
        </dgm:presLayoutVars>
      </dgm:prSet>
      <dgm:spPr/>
      <dgm:t>
        <a:bodyPr/>
        <a:lstStyle/>
        <a:p>
          <a:endParaRPr lang="en-US"/>
        </a:p>
      </dgm:t>
    </dgm:pt>
    <dgm:pt modelId="{83771F00-F2ED-4444-BC54-6F84B52307A3}" type="pres">
      <dgm:prSet presAssocID="{1554B9A2-B7F4-4BEB-AD76-395E2AEC7773}" presName="descendantText" presStyleLbl="alignAcc1" presStyleIdx="2" presStyleCnt="6" custScaleY="169999">
        <dgm:presLayoutVars>
          <dgm:bulletEnabled val="1"/>
        </dgm:presLayoutVars>
      </dgm:prSet>
      <dgm:spPr/>
      <dgm:t>
        <a:bodyPr/>
        <a:lstStyle/>
        <a:p>
          <a:endParaRPr lang="en-US"/>
        </a:p>
      </dgm:t>
    </dgm:pt>
    <dgm:pt modelId="{27693F10-69F5-4A4B-9C23-07AAF4D5C35D}" type="pres">
      <dgm:prSet presAssocID="{7DD020FF-8EDF-4BD4-A1B6-D406FBD47EC1}" presName="sp" presStyleCnt="0"/>
      <dgm:spPr/>
    </dgm:pt>
    <dgm:pt modelId="{0537121A-4449-4018-B7B1-A900E70D49B0}" type="pres">
      <dgm:prSet presAssocID="{527408FC-C058-43A7-8839-09EC0E117AC8}" presName="composite" presStyleCnt="0"/>
      <dgm:spPr/>
    </dgm:pt>
    <dgm:pt modelId="{636FE28A-A9B1-4621-A52C-E591E104B758}" type="pres">
      <dgm:prSet presAssocID="{527408FC-C058-43A7-8839-09EC0E117AC8}" presName="parentText" presStyleLbl="alignNode1" presStyleIdx="3" presStyleCnt="6">
        <dgm:presLayoutVars>
          <dgm:chMax val="1"/>
          <dgm:bulletEnabled val="1"/>
        </dgm:presLayoutVars>
      </dgm:prSet>
      <dgm:spPr/>
      <dgm:t>
        <a:bodyPr/>
        <a:lstStyle/>
        <a:p>
          <a:endParaRPr lang="en-US"/>
        </a:p>
      </dgm:t>
    </dgm:pt>
    <dgm:pt modelId="{9332AC62-DDAE-4474-8324-47E8E74BB292}" type="pres">
      <dgm:prSet presAssocID="{527408FC-C058-43A7-8839-09EC0E117AC8}" presName="descendantText" presStyleLbl="alignAcc1" presStyleIdx="3" presStyleCnt="6" custLinFactNeighborY="0">
        <dgm:presLayoutVars>
          <dgm:bulletEnabled val="1"/>
        </dgm:presLayoutVars>
      </dgm:prSet>
      <dgm:spPr/>
      <dgm:t>
        <a:bodyPr/>
        <a:lstStyle/>
        <a:p>
          <a:endParaRPr lang="en-US"/>
        </a:p>
      </dgm:t>
    </dgm:pt>
    <dgm:pt modelId="{F169535B-C1D6-4068-8779-485740DE5F68}" type="pres">
      <dgm:prSet presAssocID="{065C75A0-61C2-49C7-BB7E-5993ED86F42E}" presName="sp" presStyleCnt="0"/>
      <dgm:spPr/>
    </dgm:pt>
    <dgm:pt modelId="{D9EE18D7-5D3C-4E4C-869D-563D37C79B00}" type="pres">
      <dgm:prSet presAssocID="{90E9B3F6-F6DA-43FA-83B6-D3E8369DA736}" presName="composite" presStyleCnt="0"/>
      <dgm:spPr/>
    </dgm:pt>
    <dgm:pt modelId="{149647E2-F000-4589-BE19-686C08B63396}" type="pres">
      <dgm:prSet presAssocID="{90E9B3F6-F6DA-43FA-83B6-D3E8369DA736}" presName="parentText" presStyleLbl="alignNode1" presStyleIdx="4" presStyleCnt="6">
        <dgm:presLayoutVars>
          <dgm:chMax val="1"/>
          <dgm:bulletEnabled val="1"/>
        </dgm:presLayoutVars>
      </dgm:prSet>
      <dgm:spPr/>
      <dgm:t>
        <a:bodyPr/>
        <a:lstStyle/>
        <a:p>
          <a:endParaRPr lang="en-US"/>
        </a:p>
      </dgm:t>
    </dgm:pt>
    <dgm:pt modelId="{013D03F1-19A1-442F-9061-3A8B0BAE9573}" type="pres">
      <dgm:prSet presAssocID="{90E9B3F6-F6DA-43FA-83B6-D3E8369DA736}" presName="descendantText" presStyleLbl="alignAcc1" presStyleIdx="4" presStyleCnt="6">
        <dgm:presLayoutVars>
          <dgm:bulletEnabled val="1"/>
        </dgm:presLayoutVars>
      </dgm:prSet>
      <dgm:spPr/>
      <dgm:t>
        <a:bodyPr/>
        <a:lstStyle/>
        <a:p>
          <a:endParaRPr lang="en-US"/>
        </a:p>
      </dgm:t>
    </dgm:pt>
    <dgm:pt modelId="{8B758FD2-C4BC-4555-AF06-2EAE020EC2F0}" type="pres">
      <dgm:prSet presAssocID="{08E73F25-9D10-400A-A06B-AB027114A335}" presName="sp" presStyleCnt="0"/>
      <dgm:spPr/>
    </dgm:pt>
    <dgm:pt modelId="{08239BCF-E133-43BC-9162-EF9151AF9BD3}" type="pres">
      <dgm:prSet presAssocID="{58B9525C-0D37-4006-A6A6-1F458740A25C}" presName="composite" presStyleCnt="0"/>
      <dgm:spPr/>
    </dgm:pt>
    <dgm:pt modelId="{1DF97204-F38A-4960-868F-197BD421B5D2}" type="pres">
      <dgm:prSet presAssocID="{58B9525C-0D37-4006-A6A6-1F458740A25C}" presName="parentText" presStyleLbl="alignNode1" presStyleIdx="5" presStyleCnt="6">
        <dgm:presLayoutVars>
          <dgm:chMax val="1"/>
          <dgm:bulletEnabled val="1"/>
        </dgm:presLayoutVars>
      </dgm:prSet>
      <dgm:spPr/>
      <dgm:t>
        <a:bodyPr/>
        <a:lstStyle/>
        <a:p>
          <a:endParaRPr lang="en-US"/>
        </a:p>
      </dgm:t>
    </dgm:pt>
    <dgm:pt modelId="{E38555E8-8614-4804-AFF6-5BCE8147CDB8}" type="pres">
      <dgm:prSet presAssocID="{58B9525C-0D37-4006-A6A6-1F458740A25C}" presName="descendantText" presStyleLbl="alignAcc1" presStyleIdx="5" presStyleCnt="6" custScaleY="134650">
        <dgm:presLayoutVars>
          <dgm:bulletEnabled val="1"/>
        </dgm:presLayoutVars>
      </dgm:prSet>
      <dgm:spPr/>
      <dgm:t>
        <a:bodyPr/>
        <a:lstStyle/>
        <a:p>
          <a:endParaRPr lang="en-US"/>
        </a:p>
      </dgm:t>
    </dgm:pt>
  </dgm:ptLst>
  <dgm:cxnLst>
    <dgm:cxn modelId="{C8A149FD-60F5-484D-BF77-F6599D2ECFAF}" srcId="{694507A2-E561-48BF-AC15-4A40B7F5E9CB}" destId="{30D1AF01-B556-4E73-8A41-255CF2AEBA67}" srcOrd="1" destOrd="0" parTransId="{8DA81BC0-1692-409F-9B32-89C384D6D720}" sibTransId="{57BB0EB5-91AA-4980-8E08-B09E78E645EC}"/>
    <dgm:cxn modelId="{98ED7ED5-E74A-4EBE-A32C-9323BD796B5B}" srcId="{694507A2-E561-48BF-AC15-4A40B7F5E9CB}" destId="{90E9B3F6-F6DA-43FA-83B6-D3E8369DA736}" srcOrd="4" destOrd="0" parTransId="{D3A51E10-49FD-4AA9-8B86-B087BDA96C2A}" sibTransId="{08E73F25-9D10-400A-A06B-AB027114A335}"/>
    <dgm:cxn modelId="{6A78BB2A-F8FD-42C3-A562-2291EF469751}" type="presOf" srcId="{90E9B3F6-F6DA-43FA-83B6-D3E8369DA736}" destId="{149647E2-F000-4589-BE19-686C08B63396}" srcOrd="0" destOrd="0" presId="urn:microsoft.com/office/officeart/2005/8/layout/chevron2"/>
    <dgm:cxn modelId="{C34D42EB-FBC8-46FB-8BCF-E01C26C9A232}" srcId="{30D1AF01-B556-4E73-8A41-255CF2AEBA67}" destId="{BD39BB91-ED47-4487-86F2-69F4BA9AEE40}" srcOrd="0" destOrd="0" parTransId="{16C08B92-E39E-4FDB-9346-D7A8B7E6197A}" sibTransId="{5A840B3D-7085-427E-BFCC-7CE10F3E2D5A}"/>
    <dgm:cxn modelId="{CAC4EB8D-6DAE-4B95-BA95-D93F4594A0F7}" type="presOf" srcId="{30D1AF01-B556-4E73-8A41-255CF2AEBA67}" destId="{70B2F5C3-149E-4A52-9BC4-E5915E6F832A}" srcOrd="0" destOrd="0" presId="urn:microsoft.com/office/officeart/2005/8/layout/chevron2"/>
    <dgm:cxn modelId="{6FE64425-BF15-4395-BBEF-A9839FCF6F8D}" srcId="{1554B9A2-B7F4-4BEB-AD76-395E2AEC7773}" destId="{599FFEE2-8FED-465A-9814-AFDC0E941415}" srcOrd="0" destOrd="0" parTransId="{505C501A-6D78-471B-B19E-D6B2983ED409}" sibTransId="{21FA94E6-13D8-4CF9-BC3E-4BA2F99FD5C4}"/>
    <dgm:cxn modelId="{9FC119BF-6F4B-495F-B843-AAD6E9CC5EE6}" type="presOf" srcId="{BF757659-4FA5-412C-A96D-09FAE3165ACF}" destId="{E38555E8-8614-4804-AFF6-5BCE8147CDB8}" srcOrd="0" destOrd="0" presId="urn:microsoft.com/office/officeart/2005/8/layout/chevron2"/>
    <dgm:cxn modelId="{B180971A-86D9-4A9F-A541-2E2C2FE473E1}" type="presOf" srcId="{1554B9A2-B7F4-4BEB-AD76-395E2AEC7773}" destId="{33CFF300-EB3C-4A49-B9D2-CA138827A36E}" srcOrd="0" destOrd="0" presId="urn:microsoft.com/office/officeart/2005/8/layout/chevron2"/>
    <dgm:cxn modelId="{ABB39BB2-0D40-46A2-9136-21154DC984FC}" type="presOf" srcId="{694507A2-E561-48BF-AC15-4A40B7F5E9CB}" destId="{45C92C8A-2950-4A15-A27D-FA2300EC4875}" srcOrd="0" destOrd="0" presId="urn:microsoft.com/office/officeart/2005/8/layout/chevron2"/>
    <dgm:cxn modelId="{A9BB647D-ACF4-4843-8D26-0B9ECBE6A541}" type="presOf" srcId="{527408FC-C058-43A7-8839-09EC0E117AC8}" destId="{636FE28A-A9B1-4621-A52C-E591E104B758}" srcOrd="0" destOrd="0" presId="urn:microsoft.com/office/officeart/2005/8/layout/chevron2"/>
    <dgm:cxn modelId="{C3047A0E-B424-4AE1-98BF-EF49429EC3B3}" type="presOf" srcId="{EEE5C57F-CAEE-4B99-AF33-B4EE204237CE}" destId="{9332AC62-DDAE-4474-8324-47E8E74BB292}" srcOrd="0" destOrd="0" presId="urn:microsoft.com/office/officeart/2005/8/layout/chevron2"/>
    <dgm:cxn modelId="{531F1A5F-A12D-4617-A5D1-499BBCA07B82}" srcId="{58B9525C-0D37-4006-A6A6-1F458740A25C}" destId="{BF757659-4FA5-412C-A96D-09FAE3165ACF}" srcOrd="0" destOrd="0" parTransId="{75AB34E8-36AA-4E53-A555-518D28F585A7}" sibTransId="{BA6FEC61-93BA-48F6-A58D-3F4678502A9D}"/>
    <dgm:cxn modelId="{033C5256-4648-4161-A57C-E9E2848590E9}" type="presOf" srcId="{599FFEE2-8FED-465A-9814-AFDC0E941415}" destId="{83771F00-F2ED-4444-BC54-6F84B52307A3}" srcOrd="0" destOrd="0" presId="urn:microsoft.com/office/officeart/2005/8/layout/chevron2"/>
    <dgm:cxn modelId="{DFA9DC40-F359-4926-8110-72DE8EA904FD}" srcId="{527408FC-C058-43A7-8839-09EC0E117AC8}" destId="{EEE5C57F-CAEE-4B99-AF33-B4EE204237CE}" srcOrd="0" destOrd="0" parTransId="{4ACEE51B-6F07-4511-9A63-129A135A2BD9}" sibTransId="{D6DDC8DD-8C4F-498E-BE52-DB20C54CF75A}"/>
    <dgm:cxn modelId="{FAFDF62D-F83A-41E6-ABB4-A89EB119C57F}" srcId="{90E9B3F6-F6DA-43FA-83B6-D3E8369DA736}" destId="{C1C33C25-5FAA-4DA5-9E72-94FBDF768FFF}" srcOrd="0" destOrd="0" parTransId="{BF9D8148-2492-451A-808F-C0AACF510B3B}" sibTransId="{181F4D4E-5E2F-46DD-8ECD-F3F586D11DF3}"/>
    <dgm:cxn modelId="{4FC5E743-0414-4D7D-A7D9-448DB500CE90}" type="presOf" srcId="{AB4D3667-4855-4D5D-8BA0-0CCB8F8AF969}" destId="{76993C09-DB7B-4193-B35B-E64EAA530B26}" srcOrd="0" destOrd="0" presId="urn:microsoft.com/office/officeart/2005/8/layout/chevron2"/>
    <dgm:cxn modelId="{BBF8EDCA-8AEE-4184-B9CE-9F6AF6FAF296}" type="presOf" srcId="{BD39BB91-ED47-4487-86F2-69F4BA9AEE40}" destId="{50CF0F40-F748-4C98-A110-4AE373EE6183}" srcOrd="0" destOrd="0" presId="urn:microsoft.com/office/officeart/2005/8/layout/chevron2"/>
    <dgm:cxn modelId="{1703AC88-BD86-4DE0-A43F-90734DEAD7E6}" srcId="{AB4D3667-4855-4D5D-8BA0-0CCB8F8AF969}" destId="{5D810981-E8CC-4F73-B42F-50DC9873767C}" srcOrd="0" destOrd="0" parTransId="{874A0162-F439-4A72-8E08-C89978AF5FC5}" sibTransId="{950CC613-A4AD-437D-949C-CEA116E70B15}"/>
    <dgm:cxn modelId="{3AF618F5-936E-4CC4-99CF-71BB34399CBA}" type="presOf" srcId="{5D810981-E8CC-4F73-B42F-50DC9873767C}" destId="{A515E1BD-39C2-49C6-B627-CC93B41D9A8C}" srcOrd="0" destOrd="0" presId="urn:microsoft.com/office/officeart/2005/8/layout/chevron2"/>
    <dgm:cxn modelId="{DF15891B-7B46-4AAD-9CD0-E017C701B80B}" type="presOf" srcId="{58B9525C-0D37-4006-A6A6-1F458740A25C}" destId="{1DF97204-F38A-4960-868F-197BD421B5D2}" srcOrd="0" destOrd="0" presId="urn:microsoft.com/office/officeart/2005/8/layout/chevron2"/>
    <dgm:cxn modelId="{C50275BC-165A-408E-93FB-086ACC8CC43F}" srcId="{694507A2-E561-48BF-AC15-4A40B7F5E9CB}" destId="{1554B9A2-B7F4-4BEB-AD76-395E2AEC7773}" srcOrd="2" destOrd="0" parTransId="{E440771B-2D94-4D0D-B114-C288D50E1490}" sibTransId="{7DD020FF-8EDF-4BD4-A1B6-D406FBD47EC1}"/>
    <dgm:cxn modelId="{E2EE4B5F-925B-4FBB-9817-669C447B66A4}" srcId="{694507A2-E561-48BF-AC15-4A40B7F5E9CB}" destId="{58B9525C-0D37-4006-A6A6-1F458740A25C}" srcOrd="5" destOrd="0" parTransId="{55428E70-DE0C-4E58-A7AA-38EB04223168}" sibTransId="{2E5ABAF1-226B-41AD-BD43-59067FA990B5}"/>
    <dgm:cxn modelId="{55AA0C5C-6136-425F-BAA1-E42FDAD970BC}" type="presOf" srcId="{C1C33C25-5FAA-4DA5-9E72-94FBDF768FFF}" destId="{013D03F1-19A1-442F-9061-3A8B0BAE9573}" srcOrd="0" destOrd="0" presId="urn:microsoft.com/office/officeart/2005/8/layout/chevron2"/>
    <dgm:cxn modelId="{CB02DC46-E138-403F-B64B-CEDDB4E56129}" srcId="{694507A2-E561-48BF-AC15-4A40B7F5E9CB}" destId="{AB4D3667-4855-4D5D-8BA0-0CCB8F8AF969}" srcOrd="0" destOrd="0" parTransId="{96D297F4-97C4-4F14-81C5-97EDBD35718B}" sibTransId="{35223DC1-33A3-421F-A768-CD868D1D7254}"/>
    <dgm:cxn modelId="{C489D65F-E0D9-436B-9BC2-5E41317D02EA}" srcId="{694507A2-E561-48BF-AC15-4A40B7F5E9CB}" destId="{527408FC-C058-43A7-8839-09EC0E117AC8}" srcOrd="3" destOrd="0" parTransId="{C1B24349-282B-410D-8D97-96A9913860EA}" sibTransId="{065C75A0-61C2-49C7-BB7E-5993ED86F42E}"/>
    <dgm:cxn modelId="{BBCB768D-EE48-499A-A74D-B399F7D9D79A}" type="presParOf" srcId="{45C92C8A-2950-4A15-A27D-FA2300EC4875}" destId="{EC343AF9-F544-4213-ABEC-F3BA4B420DCC}" srcOrd="0" destOrd="0" presId="urn:microsoft.com/office/officeart/2005/8/layout/chevron2"/>
    <dgm:cxn modelId="{6CCE1D0B-A14D-4C4D-B6BC-E7C925D14904}" type="presParOf" srcId="{EC343AF9-F544-4213-ABEC-F3BA4B420DCC}" destId="{76993C09-DB7B-4193-B35B-E64EAA530B26}" srcOrd="0" destOrd="0" presId="urn:microsoft.com/office/officeart/2005/8/layout/chevron2"/>
    <dgm:cxn modelId="{E8AD3894-6565-4B50-887C-B9C5894D52BB}" type="presParOf" srcId="{EC343AF9-F544-4213-ABEC-F3BA4B420DCC}" destId="{A515E1BD-39C2-49C6-B627-CC93B41D9A8C}" srcOrd="1" destOrd="0" presId="urn:microsoft.com/office/officeart/2005/8/layout/chevron2"/>
    <dgm:cxn modelId="{9153FEFE-4131-41BD-885F-CC761AA221F5}" type="presParOf" srcId="{45C92C8A-2950-4A15-A27D-FA2300EC4875}" destId="{AEAC6612-97D4-465D-AA7E-4ED302E39619}" srcOrd="1" destOrd="0" presId="urn:microsoft.com/office/officeart/2005/8/layout/chevron2"/>
    <dgm:cxn modelId="{06040829-E121-433A-B066-9D2EF24F8D96}" type="presParOf" srcId="{45C92C8A-2950-4A15-A27D-FA2300EC4875}" destId="{B0492AE9-4746-405A-8046-FAE73BAAC7B8}" srcOrd="2" destOrd="0" presId="urn:microsoft.com/office/officeart/2005/8/layout/chevron2"/>
    <dgm:cxn modelId="{F064CD06-FAF8-4803-8525-7C66AF35F406}" type="presParOf" srcId="{B0492AE9-4746-405A-8046-FAE73BAAC7B8}" destId="{70B2F5C3-149E-4A52-9BC4-E5915E6F832A}" srcOrd="0" destOrd="0" presId="urn:microsoft.com/office/officeart/2005/8/layout/chevron2"/>
    <dgm:cxn modelId="{CE20D955-01FA-4551-A1CA-562463D64413}" type="presParOf" srcId="{B0492AE9-4746-405A-8046-FAE73BAAC7B8}" destId="{50CF0F40-F748-4C98-A110-4AE373EE6183}" srcOrd="1" destOrd="0" presId="urn:microsoft.com/office/officeart/2005/8/layout/chevron2"/>
    <dgm:cxn modelId="{A9F1DC0E-8C7B-44C6-B29A-79D98CAECC32}" type="presParOf" srcId="{45C92C8A-2950-4A15-A27D-FA2300EC4875}" destId="{700FB709-3725-474E-9CDF-9E182353C67E}" srcOrd="3" destOrd="0" presId="urn:microsoft.com/office/officeart/2005/8/layout/chevron2"/>
    <dgm:cxn modelId="{BCC7BC45-0375-4088-96D1-A95BA09FC712}" type="presParOf" srcId="{45C92C8A-2950-4A15-A27D-FA2300EC4875}" destId="{05915BDF-CA8F-4277-850F-C397634D3CB1}" srcOrd="4" destOrd="0" presId="urn:microsoft.com/office/officeart/2005/8/layout/chevron2"/>
    <dgm:cxn modelId="{18298CA5-F64C-4125-99B7-8C4BB228A967}" type="presParOf" srcId="{05915BDF-CA8F-4277-850F-C397634D3CB1}" destId="{33CFF300-EB3C-4A49-B9D2-CA138827A36E}" srcOrd="0" destOrd="0" presId="urn:microsoft.com/office/officeart/2005/8/layout/chevron2"/>
    <dgm:cxn modelId="{6A6C324F-258D-4D49-8EAF-B74564BF8786}" type="presParOf" srcId="{05915BDF-CA8F-4277-850F-C397634D3CB1}" destId="{83771F00-F2ED-4444-BC54-6F84B52307A3}" srcOrd="1" destOrd="0" presId="urn:microsoft.com/office/officeart/2005/8/layout/chevron2"/>
    <dgm:cxn modelId="{8CDBB547-634D-4285-A359-1B199A3A5699}" type="presParOf" srcId="{45C92C8A-2950-4A15-A27D-FA2300EC4875}" destId="{27693F10-69F5-4A4B-9C23-07AAF4D5C35D}" srcOrd="5" destOrd="0" presId="urn:microsoft.com/office/officeart/2005/8/layout/chevron2"/>
    <dgm:cxn modelId="{1F54AADD-5B94-49FA-AE82-9C67E106D755}" type="presParOf" srcId="{45C92C8A-2950-4A15-A27D-FA2300EC4875}" destId="{0537121A-4449-4018-B7B1-A900E70D49B0}" srcOrd="6" destOrd="0" presId="urn:microsoft.com/office/officeart/2005/8/layout/chevron2"/>
    <dgm:cxn modelId="{D9F6F810-0DF5-4811-A8FE-288640AB5441}" type="presParOf" srcId="{0537121A-4449-4018-B7B1-A900E70D49B0}" destId="{636FE28A-A9B1-4621-A52C-E591E104B758}" srcOrd="0" destOrd="0" presId="urn:microsoft.com/office/officeart/2005/8/layout/chevron2"/>
    <dgm:cxn modelId="{BCA61C3C-FD90-4989-BB27-7CB24814FB20}" type="presParOf" srcId="{0537121A-4449-4018-B7B1-A900E70D49B0}" destId="{9332AC62-DDAE-4474-8324-47E8E74BB292}" srcOrd="1" destOrd="0" presId="urn:microsoft.com/office/officeart/2005/8/layout/chevron2"/>
    <dgm:cxn modelId="{C4DAB9A7-DBB8-4A72-B000-781AF679F5E6}" type="presParOf" srcId="{45C92C8A-2950-4A15-A27D-FA2300EC4875}" destId="{F169535B-C1D6-4068-8779-485740DE5F68}" srcOrd="7" destOrd="0" presId="urn:microsoft.com/office/officeart/2005/8/layout/chevron2"/>
    <dgm:cxn modelId="{1DECE82C-71AD-4531-80F7-6C90F706BF91}" type="presParOf" srcId="{45C92C8A-2950-4A15-A27D-FA2300EC4875}" destId="{D9EE18D7-5D3C-4E4C-869D-563D37C79B00}" srcOrd="8" destOrd="0" presId="urn:microsoft.com/office/officeart/2005/8/layout/chevron2"/>
    <dgm:cxn modelId="{2D60DBC0-2F6A-440A-BF2F-828B713B2089}" type="presParOf" srcId="{D9EE18D7-5D3C-4E4C-869D-563D37C79B00}" destId="{149647E2-F000-4589-BE19-686C08B63396}" srcOrd="0" destOrd="0" presId="urn:microsoft.com/office/officeart/2005/8/layout/chevron2"/>
    <dgm:cxn modelId="{A8425B13-6172-4C62-B0C3-FB002588D9D7}" type="presParOf" srcId="{D9EE18D7-5D3C-4E4C-869D-563D37C79B00}" destId="{013D03F1-19A1-442F-9061-3A8B0BAE9573}" srcOrd="1" destOrd="0" presId="urn:microsoft.com/office/officeart/2005/8/layout/chevron2"/>
    <dgm:cxn modelId="{A869FE5F-11A5-4ECA-BF74-162232C18701}" type="presParOf" srcId="{45C92C8A-2950-4A15-A27D-FA2300EC4875}" destId="{8B758FD2-C4BC-4555-AF06-2EAE020EC2F0}" srcOrd="9" destOrd="0" presId="urn:microsoft.com/office/officeart/2005/8/layout/chevron2"/>
    <dgm:cxn modelId="{28C305A6-8A1E-4AEC-A56D-BB459C776006}" type="presParOf" srcId="{45C92C8A-2950-4A15-A27D-FA2300EC4875}" destId="{08239BCF-E133-43BC-9162-EF9151AF9BD3}" srcOrd="10" destOrd="0" presId="urn:microsoft.com/office/officeart/2005/8/layout/chevron2"/>
    <dgm:cxn modelId="{3A157088-365A-45DB-B7E5-D9CFE4725234}" type="presParOf" srcId="{08239BCF-E133-43BC-9162-EF9151AF9BD3}" destId="{1DF97204-F38A-4960-868F-197BD421B5D2}" srcOrd="0" destOrd="0" presId="urn:microsoft.com/office/officeart/2005/8/layout/chevron2"/>
    <dgm:cxn modelId="{12EB17BE-47FE-49C0-B6C1-A89FCDC6248C}" type="presParOf" srcId="{08239BCF-E133-43BC-9162-EF9151AF9BD3}" destId="{E38555E8-8614-4804-AFF6-5BCE8147CDB8}"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551102A-8851-4CBA-B802-608BC776998A}"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0E15BBEA-A007-4DCD-8C77-4CB3091AF690}">
      <dgm:prSet phldrT="[Text]" custT="1"/>
      <dgm:spPr/>
      <dgm:t>
        <a:bodyPr/>
        <a:lstStyle/>
        <a:p>
          <a:pPr algn="l"/>
          <a:r>
            <a:rPr lang="en-US" sz="2000" dirty="0"/>
            <a:t>   Advantages of Form element</a:t>
          </a:r>
          <a:endParaRPr lang="en-IN" sz="2000" dirty="0"/>
        </a:p>
      </dgm:t>
    </dgm:pt>
    <dgm:pt modelId="{35808442-6EB9-4653-9EDB-EE3AF01B53BD}" type="parTrans" cxnId="{44D6FF81-3185-40C0-8A1A-F3C20728EC38}">
      <dgm:prSet/>
      <dgm:spPr/>
      <dgm:t>
        <a:bodyPr/>
        <a:lstStyle/>
        <a:p>
          <a:endParaRPr lang="en-IN"/>
        </a:p>
      </dgm:t>
    </dgm:pt>
    <dgm:pt modelId="{192C25D0-5726-49DD-AF3D-93817A839ADC}" type="sibTrans" cxnId="{44D6FF81-3185-40C0-8A1A-F3C20728EC38}">
      <dgm:prSet/>
      <dgm:spPr/>
      <dgm:t>
        <a:bodyPr/>
        <a:lstStyle/>
        <a:p>
          <a:endParaRPr lang="en-IN"/>
        </a:p>
      </dgm:t>
    </dgm:pt>
    <dgm:pt modelId="{0458CBBA-7F03-4DB8-A6DB-CD775411D511}">
      <dgm:prSet phldrT="[Text]" custT="1"/>
      <dgm:spPr/>
      <dgm:t>
        <a:bodyPr/>
        <a:lstStyle/>
        <a:p>
          <a:pPr algn="l"/>
          <a:r>
            <a:rPr lang="en-US" sz="1800" dirty="0"/>
            <a:t> 1. Data collection &amp; organization is simple</a:t>
          </a:r>
          <a:endParaRPr lang="en-IN" sz="1800" dirty="0"/>
        </a:p>
      </dgm:t>
    </dgm:pt>
    <dgm:pt modelId="{5AA5CBCF-4E12-476E-BAF5-ECB807504EE3}" type="parTrans" cxnId="{1DF2E325-2F67-4A80-A91F-60195718C01F}">
      <dgm:prSet/>
      <dgm:spPr/>
      <dgm:t>
        <a:bodyPr/>
        <a:lstStyle/>
        <a:p>
          <a:endParaRPr lang="en-IN"/>
        </a:p>
      </dgm:t>
    </dgm:pt>
    <dgm:pt modelId="{081EEC02-8A26-4560-8819-F390BCBB0C44}" type="sibTrans" cxnId="{1DF2E325-2F67-4A80-A91F-60195718C01F}">
      <dgm:prSet/>
      <dgm:spPr/>
      <dgm:t>
        <a:bodyPr/>
        <a:lstStyle/>
        <a:p>
          <a:endParaRPr lang="en-IN"/>
        </a:p>
      </dgm:t>
    </dgm:pt>
    <dgm:pt modelId="{479183E3-1A3B-4D76-8078-CBC5DCB2001D}">
      <dgm:prSet phldrT="[Text]" custT="1"/>
      <dgm:spPr/>
      <dgm:t>
        <a:bodyPr/>
        <a:lstStyle/>
        <a:p>
          <a:pPr algn="l"/>
          <a:r>
            <a:rPr lang="en-US" sz="1800" dirty="0"/>
            <a:t> 2. Data validation is simple</a:t>
          </a:r>
          <a:endParaRPr lang="en-IN" sz="1800" dirty="0"/>
        </a:p>
      </dgm:t>
    </dgm:pt>
    <dgm:pt modelId="{C68C2682-AE19-4375-9D34-A43D7582041D}" type="parTrans" cxnId="{50D6DEE7-9CA5-42F4-B76D-B059462AB8CA}">
      <dgm:prSet/>
      <dgm:spPr/>
      <dgm:t>
        <a:bodyPr/>
        <a:lstStyle/>
        <a:p>
          <a:endParaRPr lang="en-IN"/>
        </a:p>
      </dgm:t>
    </dgm:pt>
    <dgm:pt modelId="{EBE27394-BBE1-4E4D-890E-AF5172747914}" type="sibTrans" cxnId="{50D6DEE7-9CA5-42F4-B76D-B059462AB8CA}">
      <dgm:prSet/>
      <dgm:spPr/>
      <dgm:t>
        <a:bodyPr/>
        <a:lstStyle/>
        <a:p>
          <a:endParaRPr lang="en-IN"/>
        </a:p>
      </dgm:t>
    </dgm:pt>
    <dgm:pt modelId="{F77CDA6C-7468-4C62-86E9-E26D8B3D6801}">
      <dgm:prSet phldrT="[Text]" custT="1"/>
      <dgm:spPr/>
      <dgm:t>
        <a:bodyPr/>
        <a:lstStyle/>
        <a:p>
          <a:pPr algn="l"/>
          <a:r>
            <a:rPr lang="en-US" sz="1800" dirty="0"/>
            <a:t> 3. Data submission on server is easy</a:t>
          </a:r>
          <a:endParaRPr lang="en-IN" sz="1800" dirty="0"/>
        </a:p>
      </dgm:t>
    </dgm:pt>
    <dgm:pt modelId="{6508F9E1-3967-4064-AA58-22FA9211625B}" type="parTrans" cxnId="{6B922402-4FE5-49E6-9E73-DDDB19D1F000}">
      <dgm:prSet/>
      <dgm:spPr/>
      <dgm:t>
        <a:bodyPr/>
        <a:lstStyle/>
        <a:p>
          <a:endParaRPr lang="en-IN"/>
        </a:p>
      </dgm:t>
    </dgm:pt>
    <dgm:pt modelId="{B165A037-088A-4F1E-A391-5603EB6F542E}" type="sibTrans" cxnId="{6B922402-4FE5-49E6-9E73-DDDB19D1F000}">
      <dgm:prSet/>
      <dgm:spPr/>
      <dgm:t>
        <a:bodyPr/>
        <a:lstStyle/>
        <a:p>
          <a:endParaRPr lang="en-IN"/>
        </a:p>
      </dgm:t>
    </dgm:pt>
    <dgm:pt modelId="{75156581-760D-404E-ACBC-F157F9A1C37A}">
      <dgm:prSet phldrT="[Text]" custT="1"/>
      <dgm:spPr/>
      <dgm:t>
        <a:bodyPr/>
        <a:lstStyle/>
        <a:p>
          <a:pPr algn="l"/>
          <a:r>
            <a:rPr lang="en-IN" sz="1800" dirty="0"/>
            <a:t> 4. Styling and Layout</a:t>
          </a:r>
        </a:p>
      </dgm:t>
    </dgm:pt>
    <dgm:pt modelId="{813EF310-DFBE-4CD7-8225-00EB32A17DC2}" type="parTrans" cxnId="{759A3203-6A7D-4584-AF52-C91E9DDC17DF}">
      <dgm:prSet/>
      <dgm:spPr/>
      <dgm:t>
        <a:bodyPr/>
        <a:lstStyle/>
        <a:p>
          <a:endParaRPr lang="en-IN"/>
        </a:p>
      </dgm:t>
    </dgm:pt>
    <dgm:pt modelId="{D6B190BE-3147-4216-9172-2368F21304E5}" type="sibTrans" cxnId="{759A3203-6A7D-4584-AF52-C91E9DDC17DF}">
      <dgm:prSet/>
      <dgm:spPr/>
      <dgm:t>
        <a:bodyPr/>
        <a:lstStyle/>
        <a:p>
          <a:endParaRPr lang="en-IN"/>
        </a:p>
      </dgm:t>
    </dgm:pt>
    <dgm:pt modelId="{0C648753-B6B8-4069-A6C6-6F2CFA17BFC3}">
      <dgm:prSet phldrT="[Text]" custT="1"/>
      <dgm:spPr/>
      <dgm:t>
        <a:bodyPr/>
        <a:lstStyle/>
        <a:p>
          <a:pPr algn="l"/>
          <a:r>
            <a:rPr lang="en-IN" sz="1800" b="0" i="0" dirty="0"/>
            <a:t> 5. Compatible with all browsers</a:t>
          </a:r>
          <a:endParaRPr lang="en-IN" sz="1800" b="0" dirty="0"/>
        </a:p>
      </dgm:t>
    </dgm:pt>
    <dgm:pt modelId="{A85CED0A-E8DC-4EF0-9C6B-F03C63161DEB}" type="parTrans" cxnId="{7031ACE4-C859-4355-920E-613F1BD9B0EA}">
      <dgm:prSet/>
      <dgm:spPr/>
      <dgm:t>
        <a:bodyPr/>
        <a:lstStyle/>
        <a:p>
          <a:endParaRPr lang="en-IN"/>
        </a:p>
      </dgm:t>
    </dgm:pt>
    <dgm:pt modelId="{148DB429-F2F2-48CE-A266-466E2BE703DC}" type="sibTrans" cxnId="{7031ACE4-C859-4355-920E-613F1BD9B0EA}">
      <dgm:prSet/>
      <dgm:spPr/>
      <dgm:t>
        <a:bodyPr/>
        <a:lstStyle/>
        <a:p>
          <a:endParaRPr lang="en-IN"/>
        </a:p>
      </dgm:t>
    </dgm:pt>
    <dgm:pt modelId="{E86030FF-D0E9-49CD-896E-95B014007BAE}" type="pres">
      <dgm:prSet presAssocID="{7551102A-8851-4CBA-B802-608BC776998A}" presName="diagram" presStyleCnt="0">
        <dgm:presLayoutVars>
          <dgm:chPref val="1"/>
          <dgm:dir/>
          <dgm:animOne val="branch"/>
          <dgm:animLvl val="lvl"/>
          <dgm:resizeHandles/>
        </dgm:presLayoutVars>
      </dgm:prSet>
      <dgm:spPr/>
      <dgm:t>
        <a:bodyPr/>
        <a:lstStyle/>
        <a:p>
          <a:endParaRPr lang="en-US"/>
        </a:p>
      </dgm:t>
    </dgm:pt>
    <dgm:pt modelId="{E725D457-32C4-4ACD-ABC0-45310B6E21BD}" type="pres">
      <dgm:prSet presAssocID="{0E15BBEA-A007-4DCD-8C77-4CB3091AF690}" presName="root" presStyleCnt="0"/>
      <dgm:spPr/>
    </dgm:pt>
    <dgm:pt modelId="{EBD8AAF3-4393-45D1-92DA-6A8336AC4EE4}" type="pres">
      <dgm:prSet presAssocID="{0E15BBEA-A007-4DCD-8C77-4CB3091AF690}" presName="rootComposite" presStyleCnt="0"/>
      <dgm:spPr/>
    </dgm:pt>
    <dgm:pt modelId="{364E14A1-2911-42C3-9B05-41CD581E21DC}" type="pres">
      <dgm:prSet presAssocID="{0E15BBEA-A007-4DCD-8C77-4CB3091AF690}" presName="rootText" presStyleLbl="node1" presStyleIdx="0" presStyleCnt="1" custScaleX="567658" custLinFactNeighborY="-44327"/>
      <dgm:spPr/>
      <dgm:t>
        <a:bodyPr/>
        <a:lstStyle/>
        <a:p>
          <a:endParaRPr lang="en-US"/>
        </a:p>
      </dgm:t>
    </dgm:pt>
    <dgm:pt modelId="{A7745E61-AEB3-4683-AC19-AAD71EF6B1E4}" type="pres">
      <dgm:prSet presAssocID="{0E15BBEA-A007-4DCD-8C77-4CB3091AF690}" presName="rootConnector" presStyleLbl="node1" presStyleIdx="0" presStyleCnt="1"/>
      <dgm:spPr/>
      <dgm:t>
        <a:bodyPr/>
        <a:lstStyle/>
        <a:p>
          <a:endParaRPr lang="en-US"/>
        </a:p>
      </dgm:t>
    </dgm:pt>
    <dgm:pt modelId="{527681EE-A743-4589-A0BA-4372556BC6B8}" type="pres">
      <dgm:prSet presAssocID="{0E15BBEA-A007-4DCD-8C77-4CB3091AF690}" presName="childShape" presStyleCnt="0"/>
      <dgm:spPr/>
    </dgm:pt>
    <dgm:pt modelId="{24F7ACFD-5462-427C-9355-798FBFF9A418}" type="pres">
      <dgm:prSet presAssocID="{5AA5CBCF-4E12-476E-BAF5-ECB807504EE3}" presName="Name13" presStyleLbl="parChTrans1D2" presStyleIdx="0" presStyleCnt="5"/>
      <dgm:spPr/>
      <dgm:t>
        <a:bodyPr/>
        <a:lstStyle/>
        <a:p>
          <a:endParaRPr lang="en-US"/>
        </a:p>
      </dgm:t>
    </dgm:pt>
    <dgm:pt modelId="{CFDE1577-86A2-4953-906A-BEB3F97ED06D}" type="pres">
      <dgm:prSet presAssocID="{0458CBBA-7F03-4DB8-A6DB-CD775411D511}" presName="childText" presStyleLbl="bgAcc1" presStyleIdx="0" presStyleCnt="5" custScaleX="567658">
        <dgm:presLayoutVars>
          <dgm:bulletEnabled val="1"/>
        </dgm:presLayoutVars>
      </dgm:prSet>
      <dgm:spPr/>
      <dgm:t>
        <a:bodyPr/>
        <a:lstStyle/>
        <a:p>
          <a:endParaRPr lang="en-US"/>
        </a:p>
      </dgm:t>
    </dgm:pt>
    <dgm:pt modelId="{3E2E5AD1-1914-4ED6-B3A7-25A630499DA6}" type="pres">
      <dgm:prSet presAssocID="{C68C2682-AE19-4375-9D34-A43D7582041D}" presName="Name13" presStyleLbl="parChTrans1D2" presStyleIdx="1" presStyleCnt="5"/>
      <dgm:spPr/>
      <dgm:t>
        <a:bodyPr/>
        <a:lstStyle/>
        <a:p>
          <a:endParaRPr lang="en-US"/>
        </a:p>
      </dgm:t>
    </dgm:pt>
    <dgm:pt modelId="{A8338A9E-588E-4B48-A0E7-51D52830F895}" type="pres">
      <dgm:prSet presAssocID="{479183E3-1A3B-4D76-8078-CBC5DCB2001D}" presName="childText" presStyleLbl="bgAcc1" presStyleIdx="1" presStyleCnt="5" custScaleX="567658" custLinFactNeighborX="276" custLinFactNeighborY="30453">
        <dgm:presLayoutVars>
          <dgm:bulletEnabled val="1"/>
        </dgm:presLayoutVars>
      </dgm:prSet>
      <dgm:spPr/>
      <dgm:t>
        <a:bodyPr/>
        <a:lstStyle/>
        <a:p>
          <a:endParaRPr lang="en-US"/>
        </a:p>
      </dgm:t>
    </dgm:pt>
    <dgm:pt modelId="{E566F9E5-DCD4-410B-ABD5-81D3E4AFEF92}" type="pres">
      <dgm:prSet presAssocID="{6508F9E1-3967-4064-AA58-22FA9211625B}" presName="Name13" presStyleLbl="parChTrans1D2" presStyleIdx="2" presStyleCnt="5"/>
      <dgm:spPr/>
      <dgm:t>
        <a:bodyPr/>
        <a:lstStyle/>
        <a:p>
          <a:endParaRPr lang="en-US"/>
        </a:p>
      </dgm:t>
    </dgm:pt>
    <dgm:pt modelId="{BC495AD6-AB9A-4EA8-ADEC-25343EC2000D}" type="pres">
      <dgm:prSet presAssocID="{F77CDA6C-7468-4C62-86E9-E26D8B3D6801}" presName="childText" presStyleLbl="bgAcc1" presStyleIdx="2" presStyleCnt="5" custScaleX="567658" custLinFactNeighborX="1539" custLinFactNeighborY="57000">
        <dgm:presLayoutVars>
          <dgm:bulletEnabled val="1"/>
        </dgm:presLayoutVars>
      </dgm:prSet>
      <dgm:spPr/>
      <dgm:t>
        <a:bodyPr/>
        <a:lstStyle/>
        <a:p>
          <a:endParaRPr lang="en-US"/>
        </a:p>
      </dgm:t>
    </dgm:pt>
    <dgm:pt modelId="{052F0F28-5676-4C86-B819-055B52D281A1}" type="pres">
      <dgm:prSet presAssocID="{813EF310-DFBE-4CD7-8225-00EB32A17DC2}" presName="Name13" presStyleLbl="parChTrans1D2" presStyleIdx="3" presStyleCnt="5"/>
      <dgm:spPr/>
      <dgm:t>
        <a:bodyPr/>
        <a:lstStyle/>
        <a:p>
          <a:endParaRPr lang="en-US"/>
        </a:p>
      </dgm:t>
    </dgm:pt>
    <dgm:pt modelId="{0BBFC723-8188-47D1-A869-D82A4E7C719E}" type="pres">
      <dgm:prSet presAssocID="{75156581-760D-404E-ACBC-F157F9A1C37A}" presName="childText" presStyleLbl="bgAcc1" presStyleIdx="3" presStyleCnt="5" custScaleX="567658" custLinFactNeighborX="-3078" custLinFactNeighborY="88655">
        <dgm:presLayoutVars>
          <dgm:bulletEnabled val="1"/>
        </dgm:presLayoutVars>
      </dgm:prSet>
      <dgm:spPr/>
      <dgm:t>
        <a:bodyPr/>
        <a:lstStyle/>
        <a:p>
          <a:endParaRPr lang="en-US"/>
        </a:p>
      </dgm:t>
    </dgm:pt>
    <dgm:pt modelId="{F29C06ED-93B3-42D5-BBBD-AFA8E4F99F0A}" type="pres">
      <dgm:prSet presAssocID="{A85CED0A-E8DC-4EF0-9C6B-F03C63161DEB}" presName="Name13" presStyleLbl="parChTrans1D2" presStyleIdx="4" presStyleCnt="5"/>
      <dgm:spPr/>
      <dgm:t>
        <a:bodyPr/>
        <a:lstStyle/>
        <a:p>
          <a:endParaRPr lang="en-US"/>
        </a:p>
      </dgm:t>
    </dgm:pt>
    <dgm:pt modelId="{844D952B-8C74-4854-85D4-0C72EF1B516A}" type="pres">
      <dgm:prSet presAssocID="{0C648753-B6B8-4069-A6C6-6F2CFA17BFC3}" presName="childText" presStyleLbl="bgAcc1" presStyleIdx="4" presStyleCnt="5" custScaleX="567658" custLinFactY="15925" custLinFactNeighborY="100000">
        <dgm:presLayoutVars>
          <dgm:bulletEnabled val="1"/>
        </dgm:presLayoutVars>
      </dgm:prSet>
      <dgm:spPr/>
      <dgm:t>
        <a:bodyPr/>
        <a:lstStyle/>
        <a:p>
          <a:endParaRPr lang="en-US"/>
        </a:p>
      </dgm:t>
    </dgm:pt>
  </dgm:ptLst>
  <dgm:cxnLst>
    <dgm:cxn modelId="{4F1E65C7-052E-4504-8FE5-6273C57C93D2}" type="presOf" srcId="{0458CBBA-7F03-4DB8-A6DB-CD775411D511}" destId="{CFDE1577-86A2-4953-906A-BEB3F97ED06D}" srcOrd="0" destOrd="0" presId="urn:microsoft.com/office/officeart/2005/8/layout/hierarchy3"/>
    <dgm:cxn modelId="{7031ACE4-C859-4355-920E-613F1BD9B0EA}" srcId="{0E15BBEA-A007-4DCD-8C77-4CB3091AF690}" destId="{0C648753-B6B8-4069-A6C6-6F2CFA17BFC3}" srcOrd="4" destOrd="0" parTransId="{A85CED0A-E8DC-4EF0-9C6B-F03C63161DEB}" sibTransId="{148DB429-F2F2-48CE-A266-466E2BE703DC}"/>
    <dgm:cxn modelId="{6B922402-4FE5-49E6-9E73-DDDB19D1F000}" srcId="{0E15BBEA-A007-4DCD-8C77-4CB3091AF690}" destId="{F77CDA6C-7468-4C62-86E9-E26D8B3D6801}" srcOrd="2" destOrd="0" parTransId="{6508F9E1-3967-4064-AA58-22FA9211625B}" sibTransId="{B165A037-088A-4F1E-A391-5603EB6F542E}"/>
    <dgm:cxn modelId="{50D6DEE7-9CA5-42F4-B76D-B059462AB8CA}" srcId="{0E15BBEA-A007-4DCD-8C77-4CB3091AF690}" destId="{479183E3-1A3B-4D76-8078-CBC5DCB2001D}" srcOrd="1" destOrd="0" parTransId="{C68C2682-AE19-4375-9D34-A43D7582041D}" sibTransId="{EBE27394-BBE1-4E4D-890E-AF5172747914}"/>
    <dgm:cxn modelId="{EF58DA71-B46F-44E5-BAB6-60E837FAFEBD}" type="presOf" srcId="{0E15BBEA-A007-4DCD-8C77-4CB3091AF690}" destId="{364E14A1-2911-42C3-9B05-41CD581E21DC}" srcOrd="0" destOrd="0" presId="urn:microsoft.com/office/officeart/2005/8/layout/hierarchy3"/>
    <dgm:cxn modelId="{DC16E5CE-CD35-4372-A744-8236654CCC80}" type="presOf" srcId="{6508F9E1-3967-4064-AA58-22FA9211625B}" destId="{E566F9E5-DCD4-410B-ABD5-81D3E4AFEF92}" srcOrd="0" destOrd="0" presId="urn:microsoft.com/office/officeart/2005/8/layout/hierarchy3"/>
    <dgm:cxn modelId="{D7150F57-2713-414C-9F0C-2A2FDE925465}" type="presOf" srcId="{813EF310-DFBE-4CD7-8225-00EB32A17DC2}" destId="{052F0F28-5676-4C86-B819-055B52D281A1}" srcOrd="0" destOrd="0" presId="urn:microsoft.com/office/officeart/2005/8/layout/hierarchy3"/>
    <dgm:cxn modelId="{538C7405-9003-42C1-B1E2-F955A66F1D35}" type="presOf" srcId="{7551102A-8851-4CBA-B802-608BC776998A}" destId="{E86030FF-D0E9-49CD-896E-95B014007BAE}" srcOrd="0" destOrd="0" presId="urn:microsoft.com/office/officeart/2005/8/layout/hierarchy3"/>
    <dgm:cxn modelId="{759A3203-6A7D-4584-AF52-C91E9DDC17DF}" srcId="{0E15BBEA-A007-4DCD-8C77-4CB3091AF690}" destId="{75156581-760D-404E-ACBC-F157F9A1C37A}" srcOrd="3" destOrd="0" parTransId="{813EF310-DFBE-4CD7-8225-00EB32A17DC2}" sibTransId="{D6B190BE-3147-4216-9172-2368F21304E5}"/>
    <dgm:cxn modelId="{3570C34E-D88B-459C-91A1-2C3DE26FC706}" type="presOf" srcId="{5AA5CBCF-4E12-476E-BAF5-ECB807504EE3}" destId="{24F7ACFD-5462-427C-9355-798FBFF9A418}" srcOrd="0" destOrd="0" presId="urn:microsoft.com/office/officeart/2005/8/layout/hierarchy3"/>
    <dgm:cxn modelId="{B7CBA3AF-CF4B-41A6-B26A-6589420CD3CA}" type="presOf" srcId="{0C648753-B6B8-4069-A6C6-6F2CFA17BFC3}" destId="{844D952B-8C74-4854-85D4-0C72EF1B516A}" srcOrd="0" destOrd="0" presId="urn:microsoft.com/office/officeart/2005/8/layout/hierarchy3"/>
    <dgm:cxn modelId="{44D6FF81-3185-40C0-8A1A-F3C20728EC38}" srcId="{7551102A-8851-4CBA-B802-608BC776998A}" destId="{0E15BBEA-A007-4DCD-8C77-4CB3091AF690}" srcOrd="0" destOrd="0" parTransId="{35808442-6EB9-4653-9EDB-EE3AF01B53BD}" sibTransId="{192C25D0-5726-49DD-AF3D-93817A839ADC}"/>
    <dgm:cxn modelId="{1DF2E325-2F67-4A80-A91F-60195718C01F}" srcId="{0E15BBEA-A007-4DCD-8C77-4CB3091AF690}" destId="{0458CBBA-7F03-4DB8-A6DB-CD775411D511}" srcOrd="0" destOrd="0" parTransId="{5AA5CBCF-4E12-476E-BAF5-ECB807504EE3}" sibTransId="{081EEC02-8A26-4560-8819-F390BCBB0C44}"/>
    <dgm:cxn modelId="{EE12904D-C64D-4C14-B368-84ADD414A10C}" type="presOf" srcId="{F77CDA6C-7468-4C62-86E9-E26D8B3D6801}" destId="{BC495AD6-AB9A-4EA8-ADEC-25343EC2000D}" srcOrd="0" destOrd="0" presId="urn:microsoft.com/office/officeart/2005/8/layout/hierarchy3"/>
    <dgm:cxn modelId="{B55F0544-7C5E-4B72-B6D4-64E5EBA484BE}" type="presOf" srcId="{A85CED0A-E8DC-4EF0-9C6B-F03C63161DEB}" destId="{F29C06ED-93B3-42D5-BBBD-AFA8E4F99F0A}" srcOrd="0" destOrd="0" presId="urn:microsoft.com/office/officeart/2005/8/layout/hierarchy3"/>
    <dgm:cxn modelId="{17BBCDD4-ADD9-4992-8248-9E6633BAFDCD}" type="presOf" srcId="{C68C2682-AE19-4375-9D34-A43D7582041D}" destId="{3E2E5AD1-1914-4ED6-B3A7-25A630499DA6}" srcOrd="0" destOrd="0" presId="urn:microsoft.com/office/officeart/2005/8/layout/hierarchy3"/>
    <dgm:cxn modelId="{D814995C-20D8-45EF-A43B-502762284CDD}" type="presOf" srcId="{75156581-760D-404E-ACBC-F157F9A1C37A}" destId="{0BBFC723-8188-47D1-A869-D82A4E7C719E}" srcOrd="0" destOrd="0" presId="urn:microsoft.com/office/officeart/2005/8/layout/hierarchy3"/>
    <dgm:cxn modelId="{C5123967-07A0-4348-95FC-B45DE89E8337}" type="presOf" srcId="{479183E3-1A3B-4D76-8078-CBC5DCB2001D}" destId="{A8338A9E-588E-4B48-A0E7-51D52830F895}" srcOrd="0" destOrd="0" presId="urn:microsoft.com/office/officeart/2005/8/layout/hierarchy3"/>
    <dgm:cxn modelId="{C3C560B8-8CD5-4BBF-8CD8-A023C922DCFA}" type="presOf" srcId="{0E15BBEA-A007-4DCD-8C77-4CB3091AF690}" destId="{A7745E61-AEB3-4683-AC19-AAD71EF6B1E4}" srcOrd="1" destOrd="0" presId="urn:microsoft.com/office/officeart/2005/8/layout/hierarchy3"/>
    <dgm:cxn modelId="{20EFE935-3207-449F-872B-74EED7EC1E13}" type="presParOf" srcId="{E86030FF-D0E9-49CD-896E-95B014007BAE}" destId="{E725D457-32C4-4ACD-ABC0-45310B6E21BD}" srcOrd="0" destOrd="0" presId="urn:microsoft.com/office/officeart/2005/8/layout/hierarchy3"/>
    <dgm:cxn modelId="{ED245656-75F6-4C8A-B337-D31B6D92A5D3}" type="presParOf" srcId="{E725D457-32C4-4ACD-ABC0-45310B6E21BD}" destId="{EBD8AAF3-4393-45D1-92DA-6A8336AC4EE4}" srcOrd="0" destOrd="0" presId="urn:microsoft.com/office/officeart/2005/8/layout/hierarchy3"/>
    <dgm:cxn modelId="{FEFCE78B-AD4D-4FAE-BB2C-E5B98AD95E4C}" type="presParOf" srcId="{EBD8AAF3-4393-45D1-92DA-6A8336AC4EE4}" destId="{364E14A1-2911-42C3-9B05-41CD581E21DC}" srcOrd="0" destOrd="0" presId="urn:microsoft.com/office/officeart/2005/8/layout/hierarchy3"/>
    <dgm:cxn modelId="{D5AE5A73-F9F0-4962-BCF3-A97A15372F1D}" type="presParOf" srcId="{EBD8AAF3-4393-45D1-92DA-6A8336AC4EE4}" destId="{A7745E61-AEB3-4683-AC19-AAD71EF6B1E4}" srcOrd="1" destOrd="0" presId="urn:microsoft.com/office/officeart/2005/8/layout/hierarchy3"/>
    <dgm:cxn modelId="{BEB6F454-4F8C-4F89-AC98-1D15DCFD7ADA}" type="presParOf" srcId="{E725D457-32C4-4ACD-ABC0-45310B6E21BD}" destId="{527681EE-A743-4589-A0BA-4372556BC6B8}" srcOrd="1" destOrd="0" presId="urn:microsoft.com/office/officeart/2005/8/layout/hierarchy3"/>
    <dgm:cxn modelId="{D54C2DB6-7749-42B8-B2FB-C3A9EE01CF76}" type="presParOf" srcId="{527681EE-A743-4589-A0BA-4372556BC6B8}" destId="{24F7ACFD-5462-427C-9355-798FBFF9A418}" srcOrd="0" destOrd="0" presId="urn:microsoft.com/office/officeart/2005/8/layout/hierarchy3"/>
    <dgm:cxn modelId="{87C479EC-2184-4098-93B0-CBC85AB9B25D}" type="presParOf" srcId="{527681EE-A743-4589-A0BA-4372556BC6B8}" destId="{CFDE1577-86A2-4953-906A-BEB3F97ED06D}" srcOrd="1" destOrd="0" presId="urn:microsoft.com/office/officeart/2005/8/layout/hierarchy3"/>
    <dgm:cxn modelId="{DB51DBB6-1D7D-426C-BD6A-BEB8AF1EEBE8}" type="presParOf" srcId="{527681EE-A743-4589-A0BA-4372556BC6B8}" destId="{3E2E5AD1-1914-4ED6-B3A7-25A630499DA6}" srcOrd="2" destOrd="0" presId="urn:microsoft.com/office/officeart/2005/8/layout/hierarchy3"/>
    <dgm:cxn modelId="{87898955-086A-4ADC-8986-7C5513DF38D7}" type="presParOf" srcId="{527681EE-A743-4589-A0BA-4372556BC6B8}" destId="{A8338A9E-588E-4B48-A0E7-51D52830F895}" srcOrd="3" destOrd="0" presId="urn:microsoft.com/office/officeart/2005/8/layout/hierarchy3"/>
    <dgm:cxn modelId="{C3DA9F38-D06D-401A-8327-89385784E48F}" type="presParOf" srcId="{527681EE-A743-4589-A0BA-4372556BC6B8}" destId="{E566F9E5-DCD4-410B-ABD5-81D3E4AFEF92}" srcOrd="4" destOrd="0" presId="urn:microsoft.com/office/officeart/2005/8/layout/hierarchy3"/>
    <dgm:cxn modelId="{E6407A19-B275-4D60-B458-13394BEAE5F7}" type="presParOf" srcId="{527681EE-A743-4589-A0BA-4372556BC6B8}" destId="{BC495AD6-AB9A-4EA8-ADEC-25343EC2000D}" srcOrd="5" destOrd="0" presId="urn:microsoft.com/office/officeart/2005/8/layout/hierarchy3"/>
    <dgm:cxn modelId="{84A1EF2A-D569-498A-B51C-6666B2E32699}" type="presParOf" srcId="{527681EE-A743-4589-A0BA-4372556BC6B8}" destId="{052F0F28-5676-4C86-B819-055B52D281A1}" srcOrd="6" destOrd="0" presId="urn:microsoft.com/office/officeart/2005/8/layout/hierarchy3"/>
    <dgm:cxn modelId="{575D3C73-5B45-4385-8EE5-AA84EE9F0609}" type="presParOf" srcId="{527681EE-A743-4589-A0BA-4372556BC6B8}" destId="{0BBFC723-8188-47D1-A869-D82A4E7C719E}" srcOrd="7" destOrd="0" presId="urn:microsoft.com/office/officeart/2005/8/layout/hierarchy3"/>
    <dgm:cxn modelId="{09DD7CE0-590A-482C-835F-837E9DCF989D}" type="presParOf" srcId="{527681EE-A743-4589-A0BA-4372556BC6B8}" destId="{F29C06ED-93B3-42D5-BBBD-AFA8E4F99F0A}" srcOrd="8" destOrd="0" presId="urn:microsoft.com/office/officeart/2005/8/layout/hierarchy3"/>
    <dgm:cxn modelId="{C1C723AC-0EE3-4CCD-B872-8193EAA0CB8C}" type="presParOf" srcId="{527681EE-A743-4589-A0BA-4372556BC6B8}" destId="{844D952B-8C74-4854-85D4-0C72EF1B516A}" srcOrd="9"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551102A-8851-4CBA-B802-608BC776998A}" type="doc">
      <dgm:prSet loTypeId="urn:microsoft.com/office/officeart/2005/8/layout/hierarchy3" loCatId="hierarchy" qsTypeId="urn:microsoft.com/office/officeart/2005/8/quickstyle/simple3" qsCatId="simple" csTypeId="urn:microsoft.com/office/officeart/2005/8/colors/colorful4" csCatId="colorful" phldr="1"/>
      <dgm:spPr/>
      <dgm:t>
        <a:bodyPr/>
        <a:lstStyle/>
        <a:p>
          <a:endParaRPr lang="en-IN"/>
        </a:p>
      </dgm:t>
    </dgm:pt>
    <dgm:pt modelId="{0E15BBEA-A007-4DCD-8C77-4CB3091AF690}">
      <dgm:prSet phldrT="[Text]" custT="1"/>
      <dgm:spPr/>
      <dgm:t>
        <a:bodyPr/>
        <a:lstStyle/>
        <a:p>
          <a:pPr algn="l"/>
          <a:r>
            <a:rPr lang="en-US" sz="1800" dirty="0"/>
            <a:t>Form elements &amp; Attributes</a:t>
          </a:r>
          <a:endParaRPr lang="en-IN" sz="1800" dirty="0"/>
        </a:p>
      </dgm:t>
    </dgm:pt>
    <dgm:pt modelId="{35808442-6EB9-4653-9EDB-EE3AF01B53BD}" type="parTrans" cxnId="{44D6FF81-3185-40C0-8A1A-F3C20728EC38}">
      <dgm:prSet/>
      <dgm:spPr/>
      <dgm:t>
        <a:bodyPr/>
        <a:lstStyle/>
        <a:p>
          <a:endParaRPr lang="en-IN"/>
        </a:p>
      </dgm:t>
    </dgm:pt>
    <dgm:pt modelId="{192C25D0-5726-49DD-AF3D-93817A839ADC}" type="sibTrans" cxnId="{44D6FF81-3185-40C0-8A1A-F3C20728EC38}">
      <dgm:prSet/>
      <dgm:spPr/>
      <dgm:t>
        <a:bodyPr/>
        <a:lstStyle/>
        <a:p>
          <a:endParaRPr lang="en-IN"/>
        </a:p>
      </dgm:t>
    </dgm:pt>
    <dgm:pt modelId="{0458CBBA-7F03-4DB8-A6DB-CD775411D511}">
      <dgm:prSet phldrT="[Text]" custT="1"/>
      <dgm:spPr/>
      <dgm:t>
        <a:bodyPr/>
        <a:lstStyle/>
        <a:p>
          <a:pPr algn="l"/>
          <a:r>
            <a:rPr lang="en-US" sz="1800" dirty="0"/>
            <a:t> 1. form element</a:t>
          </a:r>
          <a:endParaRPr lang="en-IN" sz="1800" dirty="0"/>
        </a:p>
      </dgm:t>
    </dgm:pt>
    <dgm:pt modelId="{5AA5CBCF-4E12-476E-BAF5-ECB807504EE3}" type="parTrans" cxnId="{1DF2E325-2F67-4A80-A91F-60195718C01F}">
      <dgm:prSet/>
      <dgm:spPr/>
      <dgm:t>
        <a:bodyPr/>
        <a:lstStyle/>
        <a:p>
          <a:endParaRPr lang="en-IN"/>
        </a:p>
      </dgm:t>
    </dgm:pt>
    <dgm:pt modelId="{081EEC02-8A26-4560-8819-F390BCBB0C44}" type="sibTrans" cxnId="{1DF2E325-2F67-4A80-A91F-60195718C01F}">
      <dgm:prSet/>
      <dgm:spPr/>
      <dgm:t>
        <a:bodyPr/>
        <a:lstStyle/>
        <a:p>
          <a:endParaRPr lang="en-IN"/>
        </a:p>
      </dgm:t>
    </dgm:pt>
    <dgm:pt modelId="{479183E3-1A3B-4D76-8078-CBC5DCB2001D}">
      <dgm:prSet phldrT="[Text]" custT="1"/>
      <dgm:spPr/>
      <dgm:t>
        <a:bodyPr/>
        <a:lstStyle/>
        <a:p>
          <a:pPr algn="l"/>
          <a:r>
            <a:rPr lang="en-US" sz="1800" dirty="0"/>
            <a:t> 2. action attribute</a:t>
          </a:r>
          <a:endParaRPr lang="en-IN" sz="1800" dirty="0"/>
        </a:p>
      </dgm:t>
    </dgm:pt>
    <dgm:pt modelId="{C68C2682-AE19-4375-9D34-A43D7582041D}" type="parTrans" cxnId="{50D6DEE7-9CA5-42F4-B76D-B059462AB8CA}">
      <dgm:prSet/>
      <dgm:spPr/>
      <dgm:t>
        <a:bodyPr/>
        <a:lstStyle/>
        <a:p>
          <a:endParaRPr lang="en-IN"/>
        </a:p>
      </dgm:t>
    </dgm:pt>
    <dgm:pt modelId="{EBE27394-BBE1-4E4D-890E-AF5172747914}" type="sibTrans" cxnId="{50D6DEE7-9CA5-42F4-B76D-B059462AB8CA}">
      <dgm:prSet/>
      <dgm:spPr/>
      <dgm:t>
        <a:bodyPr/>
        <a:lstStyle/>
        <a:p>
          <a:endParaRPr lang="en-IN"/>
        </a:p>
      </dgm:t>
    </dgm:pt>
    <dgm:pt modelId="{F77CDA6C-7468-4C62-86E9-E26D8B3D6801}">
      <dgm:prSet phldrT="[Text]" custT="1"/>
      <dgm:spPr/>
      <dgm:t>
        <a:bodyPr/>
        <a:lstStyle/>
        <a:p>
          <a:pPr algn="l"/>
          <a:r>
            <a:rPr lang="en-US" sz="1800" dirty="0"/>
            <a:t> 3. method attribute</a:t>
          </a:r>
          <a:endParaRPr lang="en-IN" sz="1800" dirty="0"/>
        </a:p>
      </dgm:t>
    </dgm:pt>
    <dgm:pt modelId="{6508F9E1-3967-4064-AA58-22FA9211625B}" type="parTrans" cxnId="{6B922402-4FE5-49E6-9E73-DDDB19D1F000}">
      <dgm:prSet/>
      <dgm:spPr/>
      <dgm:t>
        <a:bodyPr/>
        <a:lstStyle/>
        <a:p>
          <a:endParaRPr lang="en-IN"/>
        </a:p>
      </dgm:t>
    </dgm:pt>
    <dgm:pt modelId="{B165A037-088A-4F1E-A391-5603EB6F542E}" type="sibTrans" cxnId="{6B922402-4FE5-49E6-9E73-DDDB19D1F000}">
      <dgm:prSet/>
      <dgm:spPr/>
      <dgm:t>
        <a:bodyPr/>
        <a:lstStyle/>
        <a:p>
          <a:endParaRPr lang="en-IN"/>
        </a:p>
      </dgm:t>
    </dgm:pt>
    <dgm:pt modelId="{75156581-760D-404E-ACBC-F157F9A1C37A}">
      <dgm:prSet phldrT="[Text]" custT="1"/>
      <dgm:spPr/>
      <dgm:t>
        <a:bodyPr/>
        <a:lstStyle/>
        <a:p>
          <a:pPr algn="l"/>
          <a:r>
            <a:rPr lang="en-IN" sz="1800" dirty="0"/>
            <a:t> 4. label element</a:t>
          </a:r>
        </a:p>
      </dgm:t>
    </dgm:pt>
    <dgm:pt modelId="{813EF310-DFBE-4CD7-8225-00EB32A17DC2}" type="parTrans" cxnId="{759A3203-6A7D-4584-AF52-C91E9DDC17DF}">
      <dgm:prSet/>
      <dgm:spPr/>
      <dgm:t>
        <a:bodyPr/>
        <a:lstStyle/>
        <a:p>
          <a:endParaRPr lang="en-IN"/>
        </a:p>
      </dgm:t>
    </dgm:pt>
    <dgm:pt modelId="{D6B190BE-3147-4216-9172-2368F21304E5}" type="sibTrans" cxnId="{759A3203-6A7D-4584-AF52-C91E9DDC17DF}">
      <dgm:prSet/>
      <dgm:spPr/>
      <dgm:t>
        <a:bodyPr/>
        <a:lstStyle/>
        <a:p>
          <a:endParaRPr lang="en-IN"/>
        </a:p>
      </dgm:t>
    </dgm:pt>
    <dgm:pt modelId="{0C648753-B6B8-4069-A6C6-6F2CFA17BFC3}">
      <dgm:prSet phldrT="[Text]" custT="1"/>
      <dgm:spPr/>
      <dgm:t>
        <a:bodyPr/>
        <a:lstStyle/>
        <a:p>
          <a:pPr algn="l"/>
          <a:r>
            <a:rPr lang="en-IN" sz="1800" b="0" i="0" dirty="0"/>
            <a:t> 6. input element</a:t>
          </a:r>
          <a:endParaRPr lang="en-IN" sz="1800" b="0" dirty="0"/>
        </a:p>
      </dgm:t>
    </dgm:pt>
    <dgm:pt modelId="{A85CED0A-E8DC-4EF0-9C6B-F03C63161DEB}" type="parTrans" cxnId="{7031ACE4-C859-4355-920E-613F1BD9B0EA}">
      <dgm:prSet/>
      <dgm:spPr/>
      <dgm:t>
        <a:bodyPr/>
        <a:lstStyle/>
        <a:p>
          <a:endParaRPr lang="en-IN"/>
        </a:p>
      </dgm:t>
    </dgm:pt>
    <dgm:pt modelId="{148DB429-F2F2-48CE-A266-466E2BE703DC}" type="sibTrans" cxnId="{7031ACE4-C859-4355-920E-613F1BD9B0EA}">
      <dgm:prSet/>
      <dgm:spPr/>
      <dgm:t>
        <a:bodyPr/>
        <a:lstStyle/>
        <a:p>
          <a:endParaRPr lang="en-IN"/>
        </a:p>
      </dgm:t>
    </dgm:pt>
    <dgm:pt modelId="{AA4CCE15-B120-4DB7-BC04-D4347840A30F}">
      <dgm:prSet phldrT="[Text]" custT="1"/>
      <dgm:spPr/>
      <dgm:t>
        <a:bodyPr/>
        <a:lstStyle/>
        <a:p>
          <a:pPr algn="l"/>
          <a:r>
            <a:rPr lang="en-IN" sz="1800" b="0" i="0" dirty="0"/>
            <a:t> 7. type attribute</a:t>
          </a:r>
          <a:endParaRPr lang="en-IN" sz="1800" b="0" dirty="0"/>
        </a:p>
      </dgm:t>
    </dgm:pt>
    <dgm:pt modelId="{BFE7FEBE-AAF7-429B-9C90-436403CC7476}" type="parTrans" cxnId="{047FBDC1-DE34-47A3-9F70-D0F7D18E2560}">
      <dgm:prSet/>
      <dgm:spPr/>
      <dgm:t>
        <a:bodyPr/>
        <a:lstStyle/>
        <a:p>
          <a:endParaRPr lang="en-IN"/>
        </a:p>
      </dgm:t>
    </dgm:pt>
    <dgm:pt modelId="{F3647F62-0492-4AF7-81E6-AD89DEB4FADB}" type="sibTrans" cxnId="{047FBDC1-DE34-47A3-9F70-D0F7D18E2560}">
      <dgm:prSet/>
      <dgm:spPr/>
      <dgm:t>
        <a:bodyPr/>
        <a:lstStyle/>
        <a:p>
          <a:endParaRPr lang="en-IN"/>
        </a:p>
      </dgm:t>
    </dgm:pt>
    <dgm:pt modelId="{C93EEA09-05CC-4F12-9EB2-26E61FA74281}">
      <dgm:prSet phldrT="[Text]" custT="1"/>
      <dgm:spPr/>
      <dgm:t>
        <a:bodyPr/>
        <a:lstStyle/>
        <a:p>
          <a:pPr algn="l"/>
          <a:r>
            <a:rPr lang="en-IN" sz="1800" b="0" i="0" dirty="0"/>
            <a:t> 8. name attribute</a:t>
          </a:r>
          <a:endParaRPr lang="en-IN" sz="1800" b="0" dirty="0"/>
        </a:p>
      </dgm:t>
    </dgm:pt>
    <dgm:pt modelId="{FABA5D62-8680-4842-BD06-EF73674AF085}" type="parTrans" cxnId="{75DE2B1C-E413-43A0-80D9-F403F9827369}">
      <dgm:prSet/>
      <dgm:spPr/>
      <dgm:t>
        <a:bodyPr/>
        <a:lstStyle/>
        <a:p>
          <a:endParaRPr lang="en-IN"/>
        </a:p>
      </dgm:t>
    </dgm:pt>
    <dgm:pt modelId="{14E94E32-DC23-41DF-91E9-FC06CAA296CF}" type="sibTrans" cxnId="{75DE2B1C-E413-43A0-80D9-F403F9827369}">
      <dgm:prSet/>
      <dgm:spPr/>
      <dgm:t>
        <a:bodyPr/>
        <a:lstStyle/>
        <a:p>
          <a:endParaRPr lang="en-IN"/>
        </a:p>
      </dgm:t>
    </dgm:pt>
    <dgm:pt modelId="{554ECA1E-6BB4-46E5-8908-B57FA8C7E0F0}">
      <dgm:prSet phldrT="[Text]" custT="1"/>
      <dgm:spPr/>
      <dgm:t>
        <a:bodyPr/>
        <a:lstStyle/>
        <a:p>
          <a:pPr algn="l"/>
          <a:r>
            <a:rPr lang="en-IN" sz="1800" dirty="0"/>
            <a:t> 5. for attribute</a:t>
          </a:r>
        </a:p>
      </dgm:t>
    </dgm:pt>
    <dgm:pt modelId="{11634C16-44A5-45F5-87AC-8BA7182D3D00}" type="parTrans" cxnId="{C98111DF-B682-4379-B956-51A8A97421B4}">
      <dgm:prSet/>
      <dgm:spPr/>
      <dgm:t>
        <a:bodyPr/>
        <a:lstStyle/>
        <a:p>
          <a:endParaRPr lang="en-IN"/>
        </a:p>
      </dgm:t>
    </dgm:pt>
    <dgm:pt modelId="{26E1C4DA-8BC6-48B8-B1D8-182F0DD2E2DD}" type="sibTrans" cxnId="{C98111DF-B682-4379-B956-51A8A97421B4}">
      <dgm:prSet/>
      <dgm:spPr/>
      <dgm:t>
        <a:bodyPr/>
        <a:lstStyle/>
        <a:p>
          <a:endParaRPr lang="en-IN"/>
        </a:p>
      </dgm:t>
    </dgm:pt>
    <dgm:pt modelId="{E86030FF-D0E9-49CD-896E-95B014007BAE}" type="pres">
      <dgm:prSet presAssocID="{7551102A-8851-4CBA-B802-608BC776998A}" presName="diagram" presStyleCnt="0">
        <dgm:presLayoutVars>
          <dgm:chPref val="1"/>
          <dgm:dir/>
          <dgm:animOne val="branch"/>
          <dgm:animLvl val="lvl"/>
          <dgm:resizeHandles/>
        </dgm:presLayoutVars>
      </dgm:prSet>
      <dgm:spPr/>
      <dgm:t>
        <a:bodyPr/>
        <a:lstStyle/>
        <a:p>
          <a:endParaRPr lang="en-US"/>
        </a:p>
      </dgm:t>
    </dgm:pt>
    <dgm:pt modelId="{E725D457-32C4-4ACD-ABC0-45310B6E21BD}" type="pres">
      <dgm:prSet presAssocID="{0E15BBEA-A007-4DCD-8C77-4CB3091AF690}" presName="root" presStyleCnt="0"/>
      <dgm:spPr/>
    </dgm:pt>
    <dgm:pt modelId="{EBD8AAF3-4393-45D1-92DA-6A8336AC4EE4}" type="pres">
      <dgm:prSet presAssocID="{0E15BBEA-A007-4DCD-8C77-4CB3091AF690}" presName="rootComposite" presStyleCnt="0"/>
      <dgm:spPr/>
    </dgm:pt>
    <dgm:pt modelId="{364E14A1-2911-42C3-9B05-41CD581E21DC}" type="pres">
      <dgm:prSet presAssocID="{0E15BBEA-A007-4DCD-8C77-4CB3091AF690}" presName="rootText" presStyleLbl="node1" presStyleIdx="0" presStyleCnt="1" custScaleX="567658" custScaleY="127501" custLinFactY="-23247" custLinFactNeighborY="-100000"/>
      <dgm:spPr/>
      <dgm:t>
        <a:bodyPr/>
        <a:lstStyle/>
        <a:p>
          <a:endParaRPr lang="en-US"/>
        </a:p>
      </dgm:t>
    </dgm:pt>
    <dgm:pt modelId="{A7745E61-AEB3-4683-AC19-AAD71EF6B1E4}" type="pres">
      <dgm:prSet presAssocID="{0E15BBEA-A007-4DCD-8C77-4CB3091AF690}" presName="rootConnector" presStyleLbl="node1" presStyleIdx="0" presStyleCnt="1"/>
      <dgm:spPr/>
      <dgm:t>
        <a:bodyPr/>
        <a:lstStyle/>
        <a:p>
          <a:endParaRPr lang="en-US"/>
        </a:p>
      </dgm:t>
    </dgm:pt>
    <dgm:pt modelId="{527681EE-A743-4589-A0BA-4372556BC6B8}" type="pres">
      <dgm:prSet presAssocID="{0E15BBEA-A007-4DCD-8C77-4CB3091AF690}" presName="childShape" presStyleCnt="0"/>
      <dgm:spPr/>
    </dgm:pt>
    <dgm:pt modelId="{24F7ACFD-5462-427C-9355-798FBFF9A418}" type="pres">
      <dgm:prSet presAssocID="{5AA5CBCF-4E12-476E-BAF5-ECB807504EE3}" presName="Name13" presStyleLbl="parChTrans1D2" presStyleIdx="0" presStyleCnt="8"/>
      <dgm:spPr/>
      <dgm:t>
        <a:bodyPr/>
        <a:lstStyle/>
        <a:p>
          <a:endParaRPr lang="en-US"/>
        </a:p>
      </dgm:t>
    </dgm:pt>
    <dgm:pt modelId="{CFDE1577-86A2-4953-906A-BEB3F97ED06D}" type="pres">
      <dgm:prSet presAssocID="{0458CBBA-7F03-4DB8-A6DB-CD775411D511}" presName="childText" presStyleLbl="bgAcc1" presStyleIdx="0" presStyleCnt="8" custScaleX="567658" custScaleY="127501" custLinFactNeighborY="-59190">
        <dgm:presLayoutVars>
          <dgm:bulletEnabled val="1"/>
        </dgm:presLayoutVars>
      </dgm:prSet>
      <dgm:spPr/>
      <dgm:t>
        <a:bodyPr/>
        <a:lstStyle/>
        <a:p>
          <a:endParaRPr lang="en-US"/>
        </a:p>
      </dgm:t>
    </dgm:pt>
    <dgm:pt modelId="{3E2E5AD1-1914-4ED6-B3A7-25A630499DA6}" type="pres">
      <dgm:prSet presAssocID="{C68C2682-AE19-4375-9D34-A43D7582041D}" presName="Name13" presStyleLbl="parChTrans1D2" presStyleIdx="1" presStyleCnt="8"/>
      <dgm:spPr/>
      <dgm:t>
        <a:bodyPr/>
        <a:lstStyle/>
        <a:p>
          <a:endParaRPr lang="en-US"/>
        </a:p>
      </dgm:t>
    </dgm:pt>
    <dgm:pt modelId="{A8338A9E-588E-4B48-A0E7-51D52830F895}" type="pres">
      <dgm:prSet presAssocID="{479183E3-1A3B-4D76-8078-CBC5DCB2001D}" presName="childText" presStyleLbl="bgAcc1" presStyleIdx="1" presStyleCnt="8" custScaleX="567658" custScaleY="127501" custLinFactNeighborX="276" custLinFactNeighborY="-16899">
        <dgm:presLayoutVars>
          <dgm:bulletEnabled val="1"/>
        </dgm:presLayoutVars>
      </dgm:prSet>
      <dgm:spPr/>
      <dgm:t>
        <a:bodyPr/>
        <a:lstStyle/>
        <a:p>
          <a:endParaRPr lang="en-US"/>
        </a:p>
      </dgm:t>
    </dgm:pt>
    <dgm:pt modelId="{E566F9E5-DCD4-410B-ABD5-81D3E4AFEF92}" type="pres">
      <dgm:prSet presAssocID="{6508F9E1-3967-4064-AA58-22FA9211625B}" presName="Name13" presStyleLbl="parChTrans1D2" presStyleIdx="2" presStyleCnt="8"/>
      <dgm:spPr/>
      <dgm:t>
        <a:bodyPr/>
        <a:lstStyle/>
        <a:p>
          <a:endParaRPr lang="en-US"/>
        </a:p>
      </dgm:t>
    </dgm:pt>
    <dgm:pt modelId="{BC495AD6-AB9A-4EA8-ADEC-25343EC2000D}" type="pres">
      <dgm:prSet presAssocID="{F77CDA6C-7468-4C62-86E9-E26D8B3D6801}" presName="childText" presStyleLbl="bgAcc1" presStyleIdx="2" presStyleCnt="8" custScaleX="567658" custScaleY="127501" custLinFactNeighborX="276" custLinFactNeighborY="33324">
        <dgm:presLayoutVars>
          <dgm:bulletEnabled val="1"/>
        </dgm:presLayoutVars>
      </dgm:prSet>
      <dgm:spPr/>
      <dgm:t>
        <a:bodyPr/>
        <a:lstStyle/>
        <a:p>
          <a:endParaRPr lang="en-US"/>
        </a:p>
      </dgm:t>
    </dgm:pt>
    <dgm:pt modelId="{052F0F28-5676-4C86-B819-055B52D281A1}" type="pres">
      <dgm:prSet presAssocID="{813EF310-DFBE-4CD7-8225-00EB32A17DC2}" presName="Name13" presStyleLbl="parChTrans1D2" presStyleIdx="3" presStyleCnt="8"/>
      <dgm:spPr/>
      <dgm:t>
        <a:bodyPr/>
        <a:lstStyle/>
        <a:p>
          <a:endParaRPr lang="en-US"/>
        </a:p>
      </dgm:t>
    </dgm:pt>
    <dgm:pt modelId="{0BBFC723-8188-47D1-A869-D82A4E7C719E}" type="pres">
      <dgm:prSet presAssocID="{75156581-760D-404E-ACBC-F157F9A1C37A}" presName="childText" presStyleLbl="bgAcc1" presStyleIdx="3" presStyleCnt="8" custScaleX="567658" custScaleY="127501" custLinFactNeighborX="-3078" custLinFactNeighborY="84709">
        <dgm:presLayoutVars>
          <dgm:bulletEnabled val="1"/>
        </dgm:presLayoutVars>
      </dgm:prSet>
      <dgm:spPr/>
      <dgm:t>
        <a:bodyPr/>
        <a:lstStyle/>
        <a:p>
          <a:endParaRPr lang="en-US"/>
        </a:p>
      </dgm:t>
    </dgm:pt>
    <dgm:pt modelId="{7BE7A6A5-24C8-451A-9AFD-123B8A0E0939}" type="pres">
      <dgm:prSet presAssocID="{11634C16-44A5-45F5-87AC-8BA7182D3D00}" presName="Name13" presStyleLbl="parChTrans1D2" presStyleIdx="4" presStyleCnt="8"/>
      <dgm:spPr/>
      <dgm:t>
        <a:bodyPr/>
        <a:lstStyle/>
        <a:p>
          <a:endParaRPr lang="en-US"/>
        </a:p>
      </dgm:t>
    </dgm:pt>
    <dgm:pt modelId="{00608D14-11F4-46B0-AF1A-8D7E9997476B}" type="pres">
      <dgm:prSet presAssocID="{554ECA1E-6BB4-46E5-8908-B57FA8C7E0F0}" presName="childText" presStyleLbl="bgAcc1" presStyleIdx="4" presStyleCnt="8" custScaleX="567658" custScaleY="127501" custLinFactY="28112" custLinFactNeighborX="-612" custLinFactNeighborY="100000">
        <dgm:presLayoutVars>
          <dgm:bulletEnabled val="1"/>
        </dgm:presLayoutVars>
      </dgm:prSet>
      <dgm:spPr/>
      <dgm:t>
        <a:bodyPr/>
        <a:lstStyle/>
        <a:p>
          <a:endParaRPr lang="en-US"/>
        </a:p>
      </dgm:t>
    </dgm:pt>
    <dgm:pt modelId="{F29C06ED-93B3-42D5-BBBD-AFA8E4F99F0A}" type="pres">
      <dgm:prSet presAssocID="{A85CED0A-E8DC-4EF0-9C6B-F03C63161DEB}" presName="Name13" presStyleLbl="parChTrans1D2" presStyleIdx="5" presStyleCnt="8"/>
      <dgm:spPr/>
      <dgm:t>
        <a:bodyPr/>
        <a:lstStyle/>
        <a:p>
          <a:endParaRPr lang="en-US"/>
        </a:p>
      </dgm:t>
    </dgm:pt>
    <dgm:pt modelId="{844D952B-8C74-4854-85D4-0C72EF1B516A}" type="pres">
      <dgm:prSet presAssocID="{0C648753-B6B8-4069-A6C6-6F2CFA17BFC3}" presName="childText" presStyleLbl="bgAcc1" presStyleIdx="5" presStyleCnt="8" custScaleX="567658" custScaleY="127501" custLinFactY="59326" custLinFactNeighborX="276" custLinFactNeighborY="100000">
        <dgm:presLayoutVars>
          <dgm:bulletEnabled val="1"/>
        </dgm:presLayoutVars>
      </dgm:prSet>
      <dgm:spPr/>
      <dgm:t>
        <a:bodyPr/>
        <a:lstStyle/>
        <a:p>
          <a:endParaRPr lang="en-US"/>
        </a:p>
      </dgm:t>
    </dgm:pt>
    <dgm:pt modelId="{359FB001-D800-4CF2-8130-45C0ECE71D37}" type="pres">
      <dgm:prSet presAssocID="{BFE7FEBE-AAF7-429B-9C90-436403CC7476}" presName="Name13" presStyleLbl="parChTrans1D2" presStyleIdx="6" presStyleCnt="8"/>
      <dgm:spPr/>
      <dgm:t>
        <a:bodyPr/>
        <a:lstStyle/>
        <a:p>
          <a:endParaRPr lang="en-US"/>
        </a:p>
      </dgm:t>
    </dgm:pt>
    <dgm:pt modelId="{933BC9D0-4A50-478A-9A36-2AF70455C868}" type="pres">
      <dgm:prSet presAssocID="{AA4CCE15-B120-4DB7-BC04-D4347840A30F}" presName="childText" presStyleLbl="bgAcc1" presStyleIdx="6" presStyleCnt="8" custScaleX="567658" custScaleY="127501" custLinFactY="98777" custLinFactNeighborY="100000">
        <dgm:presLayoutVars>
          <dgm:bulletEnabled val="1"/>
        </dgm:presLayoutVars>
      </dgm:prSet>
      <dgm:spPr/>
      <dgm:t>
        <a:bodyPr/>
        <a:lstStyle/>
        <a:p>
          <a:endParaRPr lang="en-US"/>
        </a:p>
      </dgm:t>
    </dgm:pt>
    <dgm:pt modelId="{F9980E8D-2100-4145-A18C-1C5FB020BE82}" type="pres">
      <dgm:prSet presAssocID="{FABA5D62-8680-4842-BD06-EF73674AF085}" presName="Name13" presStyleLbl="parChTrans1D2" presStyleIdx="7" presStyleCnt="8"/>
      <dgm:spPr/>
      <dgm:t>
        <a:bodyPr/>
        <a:lstStyle/>
        <a:p>
          <a:endParaRPr lang="en-US"/>
        </a:p>
      </dgm:t>
    </dgm:pt>
    <dgm:pt modelId="{0F79B053-9A49-4E94-B15F-C495552A2D9C}" type="pres">
      <dgm:prSet presAssocID="{C93EEA09-05CC-4F12-9EB2-26E61FA74281}" presName="childText" presStyleLbl="bgAcc1" presStyleIdx="7" presStyleCnt="8" custScaleX="567658" custScaleY="127501" custLinFactY="100000" custLinFactNeighborX="276" custLinFactNeighborY="143218">
        <dgm:presLayoutVars>
          <dgm:bulletEnabled val="1"/>
        </dgm:presLayoutVars>
      </dgm:prSet>
      <dgm:spPr/>
      <dgm:t>
        <a:bodyPr/>
        <a:lstStyle/>
        <a:p>
          <a:endParaRPr lang="en-US"/>
        </a:p>
      </dgm:t>
    </dgm:pt>
  </dgm:ptLst>
  <dgm:cxnLst>
    <dgm:cxn modelId="{80E5C2EA-A9C5-4755-BC53-FE85C671556E}" type="presOf" srcId="{11634C16-44A5-45F5-87AC-8BA7182D3D00}" destId="{7BE7A6A5-24C8-451A-9AFD-123B8A0E0939}" srcOrd="0" destOrd="0" presId="urn:microsoft.com/office/officeart/2005/8/layout/hierarchy3"/>
    <dgm:cxn modelId="{538C7405-9003-42C1-B1E2-F955A66F1D35}" type="presOf" srcId="{7551102A-8851-4CBA-B802-608BC776998A}" destId="{E86030FF-D0E9-49CD-896E-95B014007BAE}" srcOrd="0" destOrd="0" presId="urn:microsoft.com/office/officeart/2005/8/layout/hierarchy3"/>
    <dgm:cxn modelId="{C98111DF-B682-4379-B956-51A8A97421B4}" srcId="{0E15BBEA-A007-4DCD-8C77-4CB3091AF690}" destId="{554ECA1E-6BB4-46E5-8908-B57FA8C7E0F0}" srcOrd="4" destOrd="0" parTransId="{11634C16-44A5-45F5-87AC-8BA7182D3D00}" sibTransId="{26E1C4DA-8BC6-48B8-B1D8-182F0DD2E2DD}"/>
    <dgm:cxn modelId="{50D6DEE7-9CA5-42F4-B76D-B059462AB8CA}" srcId="{0E15BBEA-A007-4DCD-8C77-4CB3091AF690}" destId="{479183E3-1A3B-4D76-8078-CBC5DCB2001D}" srcOrd="1" destOrd="0" parTransId="{C68C2682-AE19-4375-9D34-A43D7582041D}" sibTransId="{EBE27394-BBE1-4E4D-890E-AF5172747914}"/>
    <dgm:cxn modelId="{3570C34E-D88B-459C-91A1-2C3DE26FC706}" type="presOf" srcId="{5AA5CBCF-4E12-476E-BAF5-ECB807504EE3}" destId="{24F7ACFD-5462-427C-9355-798FBFF9A418}" srcOrd="0" destOrd="0" presId="urn:microsoft.com/office/officeart/2005/8/layout/hierarchy3"/>
    <dgm:cxn modelId="{DC16E5CE-CD35-4372-A744-8236654CCC80}" type="presOf" srcId="{6508F9E1-3967-4064-AA58-22FA9211625B}" destId="{E566F9E5-DCD4-410B-ABD5-81D3E4AFEF92}" srcOrd="0" destOrd="0" presId="urn:microsoft.com/office/officeart/2005/8/layout/hierarchy3"/>
    <dgm:cxn modelId="{B7CBA3AF-CF4B-41A6-B26A-6589420CD3CA}" type="presOf" srcId="{0C648753-B6B8-4069-A6C6-6F2CFA17BFC3}" destId="{844D952B-8C74-4854-85D4-0C72EF1B516A}" srcOrd="0" destOrd="0" presId="urn:microsoft.com/office/officeart/2005/8/layout/hierarchy3"/>
    <dgm:cxn modelId="{D814995C-20D8-45EF-A43B-502762284CDD}" type="presOf" srcId="{75156581-760D-404E-ACBC-F157F9A1C37A}" destId="{0BBFC723-8188-47D1-A869-D82A4E7C719E}" srcOrd="0" destOrd="0" presId="urn:microsoft.com/office/officeart/2005/8/layout/hierarchy3"/>
    <dgm:cxn modelId="{BFE43A6B-77C3-413A-97C9-1F5D3BBE16EC}" type="presOf" srcId="{AA4CCE15-B120-4DB7-BC04-D4347840A30F}" destId="{933BC9D0-4A50-478A-9A36-2AF70455C868}" srcOrd="0" destOrd="0" presId="urn:microsoft.com/office/officeart/2005/8/layout/hierarchy3"/>
    <dgm:cxn modelId="{E858ACCE-2A2C-4474-A9EE-99C49D730120}" type="presOf" srcId="{554ECA1E-6BB4-46E5-8908-B57FA8C7E0F0}" destId="{00608D14-11F4-46B0-AF1A-8D7E9997476B}" srcOrd="0" destOrd="0" presId="urn:microsoft.com/office/officeart/2005/8/layout/hierarchy3"/>
    <dgm:cxn modelId="{C3C560B8-8CD5-4BBF-8CD8-A023C922DCFA}" type="presOf" srcId="{0E15BBEA-A007-4DCD-8C77-4CB3091AF690}" destId="{A7745E61-AEB3-4683-AC19-AAD71EF6B1E4}" srcOrd="1" destOrd="0" presId="urn:microsoft.com/office/officeart/2005/8/layout/hierarchy3"/>
    <dgm:cxn modelId="{75DE2B1C-E413-43A0-80D9-F403F9827369}" srcId="{0E15BBEA-A007-4DCD-8C77-4CB3091AF690}" destId="{C93EEA09-05CC-4F12-9EB2-26E61FA74281}" srcOrd="7" destOrd="0" parTransId="{FABA5D62-8680-4842-BD06-EF73674AF085}" sibTransId="{14E94E32-DC23-41DF-91E9-FC06CAA296CF}"/>
    <dgm:cxn modelId="{6B922402-4FE5-49E6-9E73-DDDB19D1F000}" srcId="{0E15BBEA-A007-4DCD-8C77-4CB3091AF690}" destId="{F77CDA6C-7468-4C62-86E9-E26D8B3D6801}" srcOrd="2" destOrd="0" parTransId="{6508F9E1-3967-4064-AA58-22FA9211625B}" sibTransId="{B165A037-088A-4F1E-A391-5603EB6F542E}"/>
    <dgm:cxn modelId="{759A3203-6A7D-4584-AF52-C91E9DDC17DF}" srcId="{0E15BBEA-A007-4DCD-8C77-4CB3091AF690}" destId="{75156581-760D-404E-ACBC-F157F9A1C37A}" srcOrd="3" destOrd="0" parTransId="{813EF310-DFBE-4CD7-8225-00EB32A17DC2}" sibTransId="{D6B190BE-3147-4216-9172-2368F21304E5}"/>
    <dgm:cxn modelId="{55C1338B-1572-4E57-AEAB-47AAD063D207}" type="presOf" srcId="{BFE7FEBE-AAF7-429B-9C90-436403CC7476}" destId="{359FB001-D800-4CF2-8130-45C0ECE71D37}" srcOrd="0" destOrd="0" presId="urn:microsoft.com/office/officeart/2005/8/layout/hierarchy3"/>
    <dgm:cxn modelId="{F6B4999E-CE16-449C-B556-5E31C5D8342E}" type="presOf" srcId="{C93EEA09-05CC-4F12-9EB2-26E61FA74281}" destId="{0F79B053-9A49-4E94-B15F-C495552A2D9C}" srcOrd="0" destOrd="0" presId="urn:microsoft.com/office/officeart/2005/8/layout/hierarchy3"/>
    <dgm:cxn modelId="{EE12904D-C64D-4C14-B368-84ADD414A10C}" type="presOf" srcId="{F77CDA6C-7468-4C62-86E9-E26D8B3D6801}" destId="{BC495AD6-AB9A-4EA8-ADEC-25343EC2000D}" srcOrd="0" destOrd="0" presId="urn:microsoft.com/office/officeart/2005/8/layout/hierarchy3"/>
    <dgm:cxn modelId="{EF58DA71-B46F-44E5-BAB6-60E837FAFEBD}" type="presOf" srcId="{0E15BBEA-A007-4DCD-8C77-4CB3091AF690}" destId="{364E14A1-2911-42C3-9B05-41CD581E21DC}" srcOrd="0" destOrd="0" presId="urn:microsoft.com/office/officeart/2005/8/layout/hierarchy3"/>
    <dgm:cxn modelId="{C5123967-07A0-4348-95FC-B45DE89E8337}" type="presOf" srcId="{479183E3-1A3B-4D76-8078-CBC5DCB2001D}" destId="{A8338A9E-588E-4B48-A0E7-51D52830F895}" srcOrd="0" destOrd="0" presId="urn:microsoft.com/office/officeart/2005/8/layout/hierarchy3"/>
    <dgm:cxn modelId="{4F1E65C7-052E-4504-8FE5-6273C57C93D2}" type="presOf" srcId="{0458CBBA-7F03-4DB8-A6DB-CD775411D511}" destId="{CFDE1577-86A2-4953-906A-BEB3F97ED06D}" srcOrd="0" destOrd="0" presId="urn:microsoft.com/office/officeart/2005/8/layout/hierarchy3"/>
    <dgm:cxn modelId="{047FBDC1-DE34-47A3-9F70-D0F7D18E2560}" srcId="{0E15BBEA-A007-4DCD-8C77-4CB3091AF690}" destId="{AA4CCE15-B120-4DB7-BC04-D4347840A30F}" srcOrd="6" destOrd="0" parTransId="{BFE7FEBE-AAF7-429B-9C90-436403CC7476}" sibTransId="{F3647F62-0492-4AF7-81E6-AD89DEB4FADB}"/>
    <dgm:cxn modelId="{17BBCDD4-ADD9-4992-8248-9E6633BAFDCD}" type="presOf" srcId="{C68C2682-AE19-4375-9D34-A43D7582041D}" destId="{3E2E5AD1-1914-4ED6-B3A7-25A630499DA6}" srcOrd="0" destOrd="0" presId="urn:microsoft.com/office/officeart/2005/8/layout/hierarchy3"/>
    <dgm:cxn modelId="{D7150F57-2713-414C-9F0C-2A2FDE925465}" type="presOf" srcId="{813EF310-DFBE-4CD7-8225-00EB32A17DC2}" destId="{052F0F28-5676-4C86-B819-055B52D281A1}" srcOrd="0" destOrd="0" presId="urn:microsoft.com/office/officeart/2005/8/layout/hierarchy3"/>
    <dgm:cxn modelId="{44D6FF81-3185-40C0-8A1A-F3C20728EC38}" srcId="{7551102A-8851-4CBA-B802-608BC776998A}" destId="{0E15BBEA-A007-4DCD-8C77-4CB3091AF690}" srcOrd="0" destOrd="0" parTransId="{35808442-6EB9-4653-9EDB-EE3AF01B53BD}" sibTransId="{192C25D0-5726-49DD-AF3D-93817A839ADC}"/>
    <dgm:cxn modelId="{B55F0544-7C5E-4B72-B6D4-64E5EBA484BE}" type="presOf" srcId="{A85CED0A-E8DC-4EF0-9C6B-F03C63161DEB}" destId="{F29C06ED-93B3-42D5-BBBD-AFA8E4F99F0A}" srcOrd="0" destOrd="0" presId="urn:microsoft.com/office/officeart/2005/8/layout/hierarchy3"/>
    <dgm:cxn modelId="{842601C9-D433-49E0-A168-5F00C029FDCF}" type="presOf" srcId="{FABA5D62-8680-4842-BD06-EF73674AF085}" destId="{F9980E8D-2100-4145-A18C-1C5FB020BE82}" srcOrd="0" destOrd="0" presId="urn:microsoft.com/office/officeart/2005/8/layout/hierarchy3"/>
    <dgm:cxn modelId="{1DF2E325-2F67-4A80-A91F-60195718C01F}" srcId="{0E15BBEA-A007-4DCD-8C77-4CB3091AF690}" destId="{0458CBBA-7F03-4DB8-A6DB-CD775411D511}" srcOrd="0" destOrd="0" parTransId="{5AA5CBCF-4E12-476E-BAF5-ECB807504EE3}" sibTransId="{081EEC02-8A26-4560-8819-F390BCBB0C44}"/>
    <dgm:cxn modelId="{7031ACE4-C859-4355-920E-613F1BD9B0EA}" srcId="{0E15BBEA-A007-4DCD-8C77-4CB3091AF690}" destId="{0C648753-B6B8-4069-A6C6-6F2CFA17BFC3}" srcOrd="5" destOrd="0" parTransId="{A85CED0A-E8DC-4EF0-9C6B-F03C63161DEB}" sibTransId="{148DB429-F2F2-48CE-A266-466E2BE703DC}"/>
    <dgm:cxn modelId="{20EFE935-3207-449F-872B-74EED7EC1E13}" type="presParOf" srcId="{E86030FF-D0E9-49CD-896E-95B014007BAE}" destId="{E725D457-32C4-4ACD-ABC0-45310B6E21BD}" srcOrd="0" destOrd="0" presId="urn:microsoft.com/office/officeart/2005/8/layout/hierarchy3"/>
    <dgm:cxn modelId="{ED245656-75F6-4C8A-B337-D31B6D92A5D3}" type="presParOf" srcId="{E725D457-32C4-4ACD-ABC0-45310B6E21BD}" destId="{EBD8AAF3-4393-45D1-92DA-6A8336AC4EE4}" srcOrd="0" destOrd="0" presId="urn:microsoft.com/office/officeart/2005/8/layout/hierarchy3"/>
    <dgm:cxn modelId="{FEFCE78B-AD4D-4FAE-BB2C-E5B98AD95E4C}" type="presParOf" srcId="{EBD8AAF3-4393-45D1-92DA-6A8336AC4EE4}" destId="{364E14A1-2911-42C3-9B05-41CD581E21DC}" srcOrd="0" destOrd="0" presId="urn:microsoft.com/office/officeart/2005/8/layout/hierarchy3"/>
    <dgm:cxn modelId="{D5AE5A73-F9F0-4962-BCF3-A97A15372F1D}" type="presParOf" srcId="{EBD8AAF3-4393-45D1-92DA-6A8336AC4EE4}" destId="{A7745E61-AEB3-4683-AC19-AAD71EF6B1E4}" srcOrd="1" destOrd="0" presId="urn:microsoft.com/office/officeart/2005/8/layout/hierarchy3"/>
    <dgm:cxn modelId="{BEB6F454-4F8C-4F89-AC98-1D15DCFD7ADA}" type="presParOf" srcId="{E725D457-32C4-4ACD-ABC0-45310B6E21BD}" destId="{527681EE-A743-4589-A0BA-4372556BC6B8}" srcOrd="1" destOrd="0" presId="urn:microsoft.com/office/officeart/2005/8/layout/hierarchy3"/>
    <dgm:cxn modelId="{D54C2DB6-7749-42B8-B2FB-C3A9EE01CF76}" type="presParOf" srcId="{527681EE-A743-4589-A0BA-4372556BC6B8}" destId="{24F7ACFD-5462-427C-9355-798FBFF9A418}" srcOrd="0" destOrd="0" presId="urn:microsoft.com/office/officeart/2005/8/layout/hierarchy3"/>
    <dgm:cxn modelId="{87C479EC-2184-4098-93B0-CBC85AB9B25D}" type="presParOf" srcId="{527681EE-A743-4589-A0BA-4372556BC6B8}" destId="{CFDE1577-86A2-4953-906A-BEB3F97ED06D}" srcOrd="1" destOrd="0" presId="urn:microsoft.com/office/officeart/2005/8/layout/hierarchy3"/>
    <dgm:cxn modelId="{DB51DBB6-1D7D-426C-BD6A-BEB8AF1EEBE8}" type="presParOf" srcId="{527681EE-A743-4589-A0BA-4372556BC6B8}" destId="{3E2E5AD1-1914-4ED6-B3A7-25A630499DA6}" srcOrd="2" destOrd="0" presId="urn:microsoft.com/office/officeart/2005/8/layout/hierarchy3"/>
    <dgm:cxn modelId="{87898955-086A-4ADC-8986-7C5513DF38D7}" type="presParOf" srcId="{527681EE-A743-4589-A0BA-4372556BC6B8}" destId="{A8338A9E-588E-4B48-A0E7-51D52830F895}" srcOrd="3" destOrd="0" presId="urn:microsoft.com/office/officeart/2005/8/layout/hierarchy3"/>
    <dgm:cxn modelId="{C3DA9F38-D06D-401A-8327-89385784E48F}" type="presParOf" srcId="{527681EE-A743-4589-A0BA-4372556BC6B8}" destId="{E566F9E5-DCD4-410B-ABD5-81D3E4AFEF92}" srcOrd="4" destOrd="0" presId="urn:microsoft.com/office/officeart/2005/8/layout/hierarchy3"/>
    <dgm:cxn modelId="{E6407A19-B275-4D60-B458-13394BEAE5F7}" type="presParOf" srcId="{527681EE-A743-4589-A0BA-4372556BC6B8}" destId="{BC495AD6-AB9A-4EA8-ADEC-25343EC2000D}" srcOrd="5" destOrd="0" presId="urn:microsoft.com/office/officeart/2005/8/layout/hierarchy3"/>
    <dgm:cxn modelId="{84A1EF2A-D569-498A-B51C-6666B2E32699}" type="presParOf" srcId="{527681EE-A743-4589-A0BA-4372556BC6B8}" destId="{052F0F28-5676-4C86-B819-055B52D281A1}" srcOrd="6" destOrd="0" presId="urn:microsoft.com/office/officeart/2005/8/layout/hierarchy3"/>
    <dgm:cxn modelId="{575D3C73-5B45-4385-8EE5-AA84EE9F0609}" type="presParOf" srcId="{527681EE-A743-4589-A0BA-4372556BC6B8}" destId="{0BBFC723-8188-47D1-A869-D82A4E7C719E}" srcOrd="7" destOrd="0" presId="urn:microsoft.com/office/officeart/2005/8/layout/hierarchy3"/>
    <dgm:cxn modelId="{A17760BF-FFEB-42A4-A429-9AF62D25FFBD}" type="presParOf" srcId="{527681EE-A743-4589-A0BA-4372556BC6B8}" destId="{7BE7A6A5-24C8-451A-9AFD-123B8A0E0939}" srcOrd="8" destOrd="0" presId="urn:microsoft.com/office/officeart/2005/8/layout/hierarchy3"/>
    <dgm:cxn modelId="{E3CD9179-76B0-43F6-878D-D518A8ABEB0D}" type="presParOf" srcId="{527681EE-A743-4589-A0BA-4372556BC6B8}" destId="{00608D14-11F4-46B0-AF1A-8D7E9997476B}" srcOrd="9" destOrd="0" presId="urn:microsoft.com/office/officeart/2005/8/layout/hierarchy3"/>
    <dgm:cxn modelId="{09DD7CE0-590A-482C-835F-837E9DCF989D}" type="presParOf" srcId="{527681EE-A743-4589-A0BA-4372556BC6B8}" destId="{F29C06ED-93B3-42D5-BBBD-AFA8E4F99F0A}" srcOrd="10" destOrd="0" presId="urn:microsoft.com/office/officeart/2005/8/layout/hierarchy3"/>
    <dgm:cxn modelId="{C1C723AC-0EE3-4CCD-B872-8193EAA0CB8C}" type="presParOf" srcId="{527681EE-A743-4589-A0BA-4372556BC6B8}" destId="{844D952B-8C74-4854-85D4-0C72EF1B516A}" srcOrd="11" destOrd="0" presId="urn:microsoft.com/office/officeart/2005/8/layout/hierarchy3"/>
    <dgm:cxn modelId="{CFD9CA11-19EF-4945-AAB7-B40FAF38D91A}" type="presParOf" srcId="{527681EE-A743-4589-A0BA-4372556BC6B8}" destId="{359FB001-D800-4CF2-8130-45C0ECE71D37}" srcOrd="12" destOrd="0" presId="urn:microsoft.com/office/officeart/2005/8/layout/hierarchy3"/>
    <dgm:cxn modelId="{F378D71C-A9EE-4EA4-B0DA-EBC3536AF22E}" type="presParOf" srcId="{527681EE-A743-4589-A0BA-4372556BC6B8}" destId="{933BC9D0-4A50-478A-9A36-2AF70455C868}" srcOrd="13" destOrd="0" presId="urn:microsoft.com/office/officeart/2005/8/layout/hierarchy3"/>
    <dgm:cxn modelId="{F6BD42CF-1A26-4C36-A884-759485841682}" type="presParOf" srcId="{527681EE-A743-4589-A0BA-4372556BC6B8}" destId="{F9980E8D-2100-4145-A18C-1C5FB020BE82}" srcOrd="14" destOrd="0" presId="urn:microsoft.com/office/officeart/2005/8/layout/hierarchy3"/>
    <dgm:cxn modelId="{7A1D9BB7-DFE0-407F-A497-DEB6CB680629}" type="presParOf" srcId="{527681EE-A743-4589-A0BA-4372556BC6B8}" destId="{0F79B053-9A49-4E94-B15F-C495552A2D9C}" srcOrd="1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FC52-D469-44C9-8507-7FE02DA4D78A}"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IN"/>
        </a:p>
      </dgm:t>
    </dgm:pt>
    <dgm:pt modelId="{E7AF3908-8732-4F54-A538-E3AE8E033722}">
      <dgm:prSet phldrT="[Text]" custT="1"/>
      <dgm:spPr/>
      <dgm:t>
        <a:bodyPr/>
        <a:lstStyle/>
        <a:p>
          <a:pPr algn="ctr"/>
          <a:r>
            <a:rPr lang="en-US" sz="2000" b="1" dirty="0">
              <a:solidFill>
                <a:schemeClr val="tx1"/>
              </a:solidFill>
            </a:rPr>
            <a:t>CSS</a:t>
          </a:r>
          <a:endParaRPr lang="en-IN" sz="2000" b="1" dirty="0">
            <a:solidFill>
              <a:schemeClr val="tx1"/>
            </a:solidFill>
          </a:endParaRPr>
        </a:p>
      </dgm:t>
    </dgm:pt>
    <dgm:pt modelId="{CADFD5F3-7DEA-4D15-96FF-D0089CBEFAC8}" type="parTrans" cxnId="{DB6E60AD-2253-4E65-8EEE-79EF843B8BA2}">
      <dgm:prSet/>
      <dgm:spPr/>
      <dgm:t>
        <a:bodyPr/>
        <a:lstStyle/>
        <a:p>
          <a:pPr algn="l"/>
          <a:endParaRPr lang="en-IN" sz="1600"/>
        </a:p>
      </dgm:t>
    </dgm:pt>
    <dgm:pt modelId="{E94FB6A7-1E59-425F-AAC5-CCD62BB90B02}" type="sibTrans" cxnId="{DB6E60AD-2253-4E65-8EEE-79EF843B8BA2}">
      <dgm:prSet/>
      <dgm:spPr/>
      <dgm:t>
        <a:bodyPr/>
        <a:lstStyle/>
        <a:p>
          <a:pPr algn="l"/>
          <a:endParaRPr lang="en-IN" sz="1600"/>
        </a:p>
      </dgm:t>
    </dgm:pt>
    <dgm:pt modelId="{FDF1C9B5-20BB-4222-8433-F6D5DE350BF7}">
      <dgm:prSet phldrT="[Text]" custT="1"/>
      <dgm:spPr/>
      <dgm:t>
        <a:bodyPr/>
        <a:lstStyle/>
        <a:p>
          <a:pPr algn="l"/>
          <a:r>
            <a:rPr lang="en-IN" sz="1600" b="0" i="0" u="none" dirty="0">
              <a:hlinkClick xmlns:r="http://schemas.openxmlformats.org/officeDocument/2006/relationships" r:id="rId1" action="ppaction://hlinksldjump"/>
            </a:rPr>
            <a:t>1. Basics &amp; Implementation</a:t>
          </a:r>
          <a:endParaRPr lang="en-IN" sz="1600" dirty="0"/>
        </a:p>
      </dgm:t>
    </dgm:pt>
    <dgm:pt modelId="{5A675A51-B28A-4B79-9B11-3D73B8A681EF}" type="parTrans" cxnId="{39E00ABF-FAA7-4E11-A7A5-64DBE7D9C0BD}">
      <dgm:prSet/>
      <dgm:spPr/>
      <dgm:t>
        <a:bodyPr/>
        <a:lstStyle/>
        <a:p>
          <a:pPr algn="l"/>
          <a:endParaRPr lang="en-IN" sz="1600"/>
        </a:p>
      </dgm:t>
    </dgm:pt>
    <dgm:pt modelId="{A49EAFB9-1098-4AED-AE90-7137862522CB}" type="sibTrans" cxnId="{39E00ABF-FAA7-4E11-A7A5-64DBE7D9C0BD}">
      <dgm:prSet/>
      <dgm:spPr/>
      <dgm:t>
        <a:bodyPr/>
        <a:lstStyle/>
        <a:p>
          <a:pPr algn="l"/>
          <a:endParaRPr lang="en-IN" sz="1600"/>
        </a:p>
      </dgm:t>
    </dgm:pt>
    <dgm:pt modelId="{E24660A2-3C58-4852-BF83-D52FE1AC1052}">
      <dgm:prSet custT="1"/>
      <dgm:spPr/>
      <dgm:t>
        <a:bodyPr/>
        <a:lstStyle/>
        <a:p>
          <a:pPr algn="l"/>
          <a:r>
            <a:rPr lang="en-IN" sz="1600" b="0" i="0" u="none" dirty="0">
              <a:hlinkClick xmlns:r="http://schemas.openxmlformats.org/officeDocument/2006/relationships" r:id="rId2" action="ppaction://hlinksldjump"/>
            </a:rPr>
            <a:t>2. Selectors in CSS</a:t>
          </a:r>
          <a:endParaRPr lang="en-IN" sz="1600" dirty="0"/>
        </a:p>
      </dgm:t>
    </dgm:pt>
    <dgm:pt modelId="{E13AA6D6-C8FF-4E20-A9F1-C9580473B3D3}" type="parTrans" cxnId="{843A629B-156B-44E4-87E7-CB5F2F63F21C}">
      <dgm:prSet/>
      <dgm:spPr/>
      <dgm:t>
        <a:bodyPr/>
        <a:lstStyle/>
        <a:p>
          <a:pPr algn="l"/>
          <a:endParaRPr lang="en-IN" sz="1600"/>
        </a:p>
      </dgm:t>
    </dgm:pt>
    <dgm:pt modelId="{B6108ED1-CF21-4F72-BABC-E3E08E400AD9}" type="sibTrans" cxnId="{843A629B-156B-44E4-87E7-CB5F2F63F21C}">
      <dgm:prSet/>
      <dgm:spPr/>
      <dgm:t>
        <a:bodyPr/>
        <a:lstStyle/>
        <a:p>
          <a:pPr algn="l"/>
          <a:endParaRPr lang="en-IN" sz="1600"/>
        </a:p>
      </dgm:t>
    </dgm:pt>
    <dgm:pt modelId="{D595D2BA-9005-4F20-9CC5-C1C778BB433E}">
      <dgm:prSet custT="1"/>
      <dgm:spPr/>
      <dgm:t>
        <a:bodyPr/>
        <a:lstStyle/>
        <a:p>
          <a:pPr algn="l"/>
          <a:r>
            <a:rPr lang="en-IN" sz="1600" b="0" i="0" u="none" dirty="0">
              <a:hlinkClick xmlns:r="http://schemas.openxmlformats.org/officeDocument/2006/relationships" r:id="rId3" action="ppaction://hlinksldjump"/>
            </a:rPr>
            <a:t>3. Layout and Positioning</a:t>
          </a:r>
          <a:endParaRPr lang="en-IN" sz="1600" dirty="0"/>
        </a:p>
      </dgm:t>
    </dgm:pt>
    <dgm:pt modelId="{DD7C7082-C008-456B-80EA-2FBAAACD3B96}" type="parTrans" cxnId="{D0C22732-0FAD-444F-A5B9-8B13E172CE8C}">
      <dgm:prSet/>
      <dgm:spPr/>
      <dgm:t>
        <a:bodyPr/>
        <a:lstStyle/>
        <a:p>
          <a:pPr algn="l"/>
          <a:endParaRPr lang="en-IN" sz="1600"/>
        </a:p>
      </dgm:t>
    </dgm:pt>
    <dgm:pt modelId="{1121B9FE-BA8D-4C28-A363-62529CDCFC18}" type="sibTrans" cxnId="{D0C22732-0FAD-444F-A5B9-8B13E172CE8C}">
      <dgm:prSet/>
      <dgm:spPr/>
      <dgm:t>
        <a:bodyPr/>
        <a:lstStyle/>
        <a:p>
          <a:pPr algn="l"/>
          <a:endParaRPr lang="en-IN" sz="1600"/>
        </a:p>
      </dgm:t>
    </dgm:pt>
    <dgm:pt modelId="{2E0D654A-AF55-4F4E-A522-CAE5A8258E91}">
      <dgm:prSet custT="1"/>
      <dgm:spPr/>
      <dgm:t>
        <a:bodyPr/>
        <a:lstStyle/>
        <a:p>
          <a:pPr algn="l"/>
          <a:r>
            <a:rPr lang="en-US" sz="1600" b="0" i="0" u="none" dirty="0">
              <a:hlinkClick xmlns:r="http://schemas.openxmlformats.org/officeDocument/2006/relationships" r:id="rId4" action="ppaction://hlinksldjump"/>
            </a:rPr>
            <a:t>4. Responsive Design</a:t>
          </a:r>
          <a:endParaRPr lang="en-IN" sz="1600" b="0" i="0" u="none" dirty="0"/>
        </a:p>
      </dgm:t>
    </dgm:pt>
    <dgm:pt modelId="{5754EC88-85F6-4304-8728-70BB13E3358E}" type="parTrans" cxnId="{2785ABBE-EB34-4B2A-819D-E7388C42225A}">
      <dgm:prSet/>
      <dgm:spPr/>
      <dgm:t>
        <a:bodyPr/>
        <a:lstStyle/>
        <a:p>
          <a:endParaRPr lang="en-IN"/>
        </a:p>
      </dgm:t>
    </dgm:pt>
    <dgm:pt modelId="{E4F8E06D-F567-4E47-AF7D-422DC2FBB408}" type="sibTrans" cxnId="{2785ABBE-EB34-4B2A-819D-E7388C42225A}">
      <dgm:prSet/>
      <dgm:spPr/>
      <dgm:t>
        <a:bodyPr/>
        <a:lstStyle/>
        <a:p>
          <a:endParaRPr lang="en-IN"/>
        </a:p>
      </dgm:t>
    </dgm:pt>
    <dgm:pt modelId="{494B4115-B86E-40E8-9152-0F88A04E1EF7}" type="pres">
      <dgm:prSet presAssocID="{04A3FC52-D469-44C9-8507-7FE02DA4D78A}" presName="diagram" presStyleCnt="0">
        <dgm:presLayoutVars>
          <dgm:chPref val="1"/>
          <dgm:dir/>
          <dgm:animOne val="branch"/>
          <dgm:animLvl val="lvl"/>
          <dgm:resizeHandles/>
        </dgm:presLayoutVars>
      </dgm:prSet>
      <dgm:spPr/>
      <dgm:t>
        <a:bodyPr/>
        <a:lstStyle/>
        <a:p>
          <a:endParaRPr lang="en-US"/>
        </a:p>
      </dgm:t>
    </dgm:pt>
    <dgm:pt modelId="{0A61A0A4-6323-4B58-921B-9C4FB01DF0D6}" type="pres">
      <dgm:prSet presAssocID="{E7AF3908-8732-4F54-A538-E3AE8E033722}" presName="root" presStyleCnt="0"/>
      <dgm:spPr/>
    </dgm:pt>
    <dgm:pt modelId="{0C5EFB12-5EDB-48FB-A277-E501070BD356}" type="pres">
      <dgm:prSet presAssocID="{E7AF3908-8732-4F54-A538-E3AE8E033722}" presName="rootComposite" presStyleCnt="0"/>
      <dgm:spPr/>
    </dgm:pt>
    <dgm:pt modelId="{B2BE43FC-674F-49F7-AD4E-FBE03ED9B07E}" type="pres">
      <dgm:prSet presAssocID="{E7AF3908-8732-4F54-A538-E3AE8E033722}" presName="rootText" presStyleLbl="node1" presStyleIdx="0" presStyleCnt="1" custScaleX="402828"/>
      <dgm:spPr/>
      <dgm:t>
        <a:bodyPr/>
        <a:lstStyle/>
        <a:p>
          <a:endParaRPr lang="en-US"/>
        </a:p>
      </dgm:t>
    </dgm:pt>
    <dgm:pt modelId="{6CE72F2C-D762-49C0-B2DF-952707AA80AB}" type="pres">
      <dgm:prSet presAssocID="{E7AF3908-8732-4F54-A538-E3AE8E033722}" presName="rootConnector" presStyleLbl="node1" presStyleIdx="0" presStyleCnt="1"/>
      <dgm:spPr/>
      <dgm:t>
        <a:bodyPr/>
        <a:lstStyle/>
        <a:p>
          <a:endParaRPr lang="en-US"/>
        </a:p>
      </dgm:t>
    </dgm:pt>
    <dgm:pt modelId="{B14548E4-56C1-4F09-B07A-DA0F85053086}" type="pres">
      <dgm:prSet presAssocID="{E7AF3908-8732-4F54-A538-E3AE8E033722}" presName="childShape" presStyleCnt="0"/>
      <dgm:spPr/>
    </dgm:pt>
    <dgm:pt modelId="{752CC50F-2FFD-4F40-B030-584273F97925}" type="pres">
      <dgm:prSet presAssocID="{5A675A51-B28A-4B79-9B11-3D73B8A681EF}" presName="Name13" presStyleLbl="parChTrans1D2" presStyleIdx="0" presStyleCnt="4" custSzX="458779"/>
      <dgm:spPr/>
      <dgm:t>
        <a:bodyPr/>
        <a:lstStyle/>
        <a:p>
          <a:endParaRPr lang="en-US"/>
        </a:p>
      </dgm:t>
    </dgm:pt>
    <dgm:pt modelId="{D26D0C22-96BC-4955-B855-B3A9EADE8240}" type="pres">
      <dgm:prSet presAssocID="{FDF1C9B5-20BB-4222-8433-F6D5DE350BF7}" presName="childText" presStyleLbl="bgAcc1" presStyleIdx="0" presStyleCnt="4" custFlipHor="1" custScaleX="403917">
        <dgm:presLayoutVars>
          <dgm:bulletEnabled val="1"/>
        </dgm:presLayoutVars>
      </dgm:prSet>
      <dgm:spPr/>
      <dgm:t>
        <a:bodyPr/>
        <a:lstStyle/>
        <a:p>
          <a:endParaRPr lang="en-US"/>
        </a:p>
      </dgm:t>
    </dgm:pt>
    <dgm:pt modelId="{3B07A29C-D6A3-4EDA-B3DE-AE236CD64155}" type="pres">
      <dgm:prSet presAssocID="{E13AA6D6-C8FF-4E20-A9F1-C9580473B3D3}" presName="Name13" presStyleLbl="parChTrans1D2" presStyleIdx="1" presStyleCnt="4"/>
      <dgm:spPr/>
      <dgm:t>
        <a:bodyPr/>
        <a:lstStyle/>
        <a:p>
          <a:endParaRPr lang="en-US"/>
        </a:p>
      </dgm:t>
    </dgm:pt>
    <dgm:pt modelId="{50F49BB1-478B-4174-A764-EE0602B1880C}" type="pres">
      <dgm:prSet presAssocID="{E24660A2-3C58-4852-BF83-D52FE1AC1052}" presName="childText" presStyleLbl="bgAcc1" presStyleIdx="1" presStyleCnt="4" custScaleX="404627">
        <dgm:presLayoutVars>
          <dgm:bulletEnabled val="1"/>
        </dgm:presLayoutVars>
      </dgm:prSet>
      <dgm:spPr/>
      <dgm:t>
        <a:bodyPr/>
        <a:lstStyle/>
        <a:p>
          <a:endParaRPr lang="en-US"/>
        </a:p>
      </dgm:t>
    </dgm:pt>
    <dgm:pt modelId="{D4E7A8BD-A56D-42B1-81D4-1688363FF486}" type="pres">
      <dgm:prSet presAssocID="{DD7C7082-C008-456B-80EA-2FBAAACD3B96}" presName="Name13" presStyleLbl="parChTrans1D2" presStyleIdx="2" presStyleCnt="4"/>
      <dgm:spPr/>
      <dgm:t>
        <a:bodyPr/>
        <a:lstStyle/>
        <a:p>
          <a:endParaRPr lang="en-US"/>
        </a:p>
      </dgm:t>
    </dgm:pt>
    <dgm:pt modelId="{E89FAFE5-F82C-4531-A8FF-E770EF641241}" type="pres">
      <dgm:prSet presAssocID="{D595D2BA-9005-4F20-9CC5-C1C778BB433E}" presName="childText" presStyleLbl="bgAcc1" presStyleIdx="2" presStyleCnt="4" custScaleX="404627">
        <dgm:presLayoutVars>
          <dgm:bulletEnabled val="1"/>
        </dgm:presLayoutVars>
      </dgm:prSet>
      <dgm:spPr/>
      <dgm:t>
        <a:bodyPr/>
        <a:lstStyle/>
        <a:p>
          <a:endParaRPr lang="en-US"/>
        </a:p>
      </dgm:t>
    </dgm:pt>
    <dgm:pt modelId="{E16CA286-949C-4859-BC45-346D49CBE757}" type="pres">
      <dgm:prSet presAssocID="{5754EC88-85F6-4304-8728-70BB13E3358E}" presName="Name13" presStyleLbl="parChTrans1D2" presStyleIdx="3" presStyleCnt="4"/>
      <dgm:spPr/>
      <dgm:t>
        <a:bodyPr/>
        <a:lstStyle/>
        <a:p>
          <a:endParaRPr lang="en-US"/>
        </a:p>
      </dgm:t>
    </dgm:pt>
    <dgm:pt modelId="{F4157C01-2CE0-4547-BDFE-7ECED9D9BAE1}" type="pres">
      <dgm:prSet presAssocID="{2E0D654A-AF55-4F4E-A522-CAE5A8258E91}" presName="childText" presStyleLbl="bgAcc1" presStyleIdx="3" presStyleCnt="4" custScaleX="406658" custScaleY="100404">
        <dgm:presLayoutVars>
          <dgm:bulletEnabled val="1"/>
        </dgm:presLayoutVars>
      </dgm:prSet>
      <dgm:spPr/>
      <dgm:t>
        <a:bodyPr/>
        <a:lstStyle/>
        <a:p>
          <a:endParaRPr lang="en-US"/>
        </a:p>
      </dgm:t>
    </dgm:pt>
  </dgm:ptLst>
  <dgm:cxnLst>
    <dgm:cxn modelId="{1DA071A4-C94C-4C5E-9EDB-3460EA9235C2}" type="presOf" srcId="{5A675A51-B28A-4B79-9B11-3D73B8A681EF}" destId="{752CC50F-2FFD-4F40-B030-584273F97925}" srcOrd="0" destOrd="0" presId="urn:microsoft.com/office/officeart/2005/8/layout/hierarchy3"/>
    <dgm:cxn modelId="{DB6E60AD-2253-4E65-8EEE-79EF843B8BA2}" srcId="{04A3FC52-D469-44C9-8507-7FE02DA4D78A}" destId="{E7AF3908-8732-4F54-A538-E3AE8E033722}" srcOrd="0" destOrd="0" parTransId="{CADFD5F3-7DEA-4D15-96FF-D0089CBEFAC8}" sibTransId="{E94FB6A7-1E59-425F-AAC5-CCD62BB90B02}"/>
    <dgm:cxn modelId="{9253AB3F-5FAC-4F26-8E8C-1B0C9B7F0257}" type="presOf" srcId="{E7AF3908-8732-4F54-A538-E3AE8E033722}" destId="{B2BE43FC-674F-49F7-AD4E-FBE03ED9B07E}" srcOrd="0" destOrd="0" presId="urn:microsoft.com/office/officeart/2005/8/layout/hierarchy3"/>
    <dgm:cxn modelId="{39E00ABF-FAA7-4E11-A7A5-64DBE7D9C0BD}" srcId="{E7AF3908-8732-4F54-A538-E3AE8E033722}" destId="{FDF1C9B5-20BB-4222-8433-F6D5DE350BF7}" srcOrd="0" destOrd="0" parTransId="{5A675A51-B28A-4B79-9B11-3D73B8A681EF}" sibTransId="{A49EAFB9-1098-4AED-AE90-7137862522CB}"/>
    <dgm:cxn modelId="{BD327910-1873-4D89-BEAE-0BF96C12D696}" type="presOf" srcId="{D595D2BA-9005-4F20-9CC5-C1C778BB433E}" destId="{E89FAFE5-F82C-4531-A8FF-E770EF641241}" srcOrd="0" destOrd="0" presId="urn:microsoft.com/office/officeart/2005/8/layout/hierarchy3"/>
    <dgm:cxn modelId="{23BF9DB9-49A6-4394-BF19-1CF8AED4C018}" type="presOf" srcId="{04A3FC52-D469-44C9-8507-7FE02DA4D78A}" destId="{494B4115-B86E-40E8-9152-0F88A04E1EF7}" srcOrd="0" destOrd="0" presId="urn:microsoft.com/office/officeart/2005/8/layout/hierarchy3"/>
    <dgm:cxn modelId="{7D99D002-97B6-4AF1-92CD-5AF8F4AF9824}" type="presOf" srcId="{2E0D654A-AF55-4F4E-A522-CAE5A8258E91}" destId="{F4157C01-2CE0-4547-BDFE-7ECED9D9BAE1}" srcOrd="0" destOrd="0" presId="urn:microsoft.com/office/officeart/2005/8/layout/hierarchy3"/>
    <dgm:cxn modelId="{DD39AADC-7D3E-4CEE-984E-1B41627D9AE1}" type="presOf" srcId="{5754EC88-85F6-4304-8728-70BB13E3358E}" destId="{E16CA286-949C-4859-BC45-346D49CBE757}" srcOrd="0" destOrd="0" presId="urn:microsoft.com/office/officeart/2005/8/layout/hierarchy3"/>
    <dgm:cxn modelId="{D5726057-8625-4BCD-B317-DDE64946139B}" type="presOf" srcId="{E13AA6D6-C8FF-4E20-A9F1-C9580473B3D3}" destId="{3B07A29C-D6A3-4EDA-B3DE-AE236CD64155}" srcOrd="0" destOrd="0" presId="urn:microsoft.com/office/officeart/2005/8/layout/hierarchy3"/>
    <dgm:cxn modelId="{31A4A2AB-B61A-4362-A06F-5A36D8CEB5DD}" type="presOf" srcId="{E24660A2-3C58-4852-BF83-D52FE1AC1052}" destId="{50F49BB1-478B-4174-A764-EE0602B1880C}" srcOrd="0" destOrd="0" presId="urn:microsoft.com/office/officeart/2005/8/layout/hierarchy3"/>
    <dgm:cxn modelId="{2785ABBE-EB34-4B2A-819D-E7388C42225A}" srcId="{E7AF3908-8732-4F54-A538-E3AE8E033722}" destId="{2E0D654A-AF55-4F4E-A522-CAE5A8258E91}" srcOrd="3" destOrd="0" parTransId="{5754EC88-85F6-4304-8728-70BB13E3358E}" sibTransId="{E4F8E06D-F567-4E47-AF7D-422DC2FBB408}"/>
    <dgm:cxn modelId="{D0C22732-0FAD-444F-A5B9-8B13E172CE8C}" srcId="{E7AF3908-8732-4F54-A538-E3AE8E033722}" destId="{D595D2BA-9005-4F20-9CC5-C1C778BB433E}" srcOrd="2" destOrd="0" parTransId="{DD7C7082-C008-456B-80EA-2FBAAACD3B96}" sibTransId="{1121B9FE-BA8D-4C28-A363-62529CDCFC18}"/>
    <dgm:cxn modelId="{FCDBF6A2-2FC8-4FBE-A472-C5AF6B1EA627}" type="presOf" srcId="{E7AF3908-8732-4F54-A538-E3AE8E033722}" destId="{6CE72F2C-D762-49C0-B2DF-952707AA80AB}" srcOrd="1" destOrd="0" presId="urn:microsoft.com/office/officeart/2005/8/layout/hierarchy3"/>
    <dgm:cxn modelId="{843A629B-156B-44E4-87E7-CB5F2F63F21C}" srcId="{E7AF3908-8732-4F54-A538-E3AE8E033722}" destId="{E24660A2-3C58-4852-BF83-D52FE1AC1052}" srcOrd="1" destOrd="0" parTransId="{E13AA6D6-C8FF-4E20-A9F1-C9580473B3D3}" sibTransId="{B6108ED1-CF21-4F72-BABC-E3E08E400AD9}"/>
    <dgm:cxn modelId="{EB3DCF71-5BC9-4DFD-8646-D75CF0586E24}" type="presOf" srcId="{FDF1C9B5-20BB-4222-8433-F6D5DE350BF7}" destId="{D26D0C22-96BC-4955-B855-B3A9EADE8240}" srcOrd="0" destOrd="0" presId="urn:microsoft.com/office/officeart/2005/8/layout/hierarchy3"/>
    <dgm:cxn modelId="{AE74B4D4-B45B-41DE-81A7-19C99D09BEA5}" type="presOf" srcId="{DD7C7082-C008-456B-80EA-2FBAAACD3B96}" destId="{D4E7A8BD-A56D-42B1-81D4-1688363FF486}" srcOrd="0" destOrd="0" presId="urn:microsoft.com/office/officeart/2005/8/layout/hierarchy3"/>
    <dgm:cxn modelId="{EDEB18E7-A5E4-4EFB-A8A4-EB9DD47765C4}" type="presParOf" srcId="{494B4115-B86E-40E8-9152-0F88A04E1EF7}" destId="{0A61A0A4-6323-4B58-921B-9C4FB01DF0D6}" srcOrd="0" destOrd="0" presId="urn:microsoft.com/office/officeart/2005/8/layout/hierarchy3"/>
    <dgm:cxn modelId="{383F155A-2FFD-43CD-9858-A07A2C7ABF81}" type="presParOf" srcId="{0A61A0A4-6323-4B58-921B-9C4FB01DF0D6}" destId="{0C5EFB12-5EDB-48FB-A277-E501070BD356}" srcOrd="0" destOrd="0" presId="urn:microsoft.com/office/officeart/2005/8/layout/hierarchy3"/>
    <dgm:cxn modelId="{0D5FE8B9-6236-4108-8C76-2149E7CAEF56}" type="presParOf" srcId="{0C5EFB12-5EDB-48FB-A277-E501070BD356}" destId="{B2BE43FC-674F-49F7-AD4E-FBE03ED9B07E}" srcOrd="0" destOrd="0" presId="urn:microsoft.com/office/officeart/2005/8/layout/hierarchy3"/>
    <dgm:cxn modelId="{1EAD927E-F4BB-499A-AC26-4CDC298999E6}" type="presParOf" srcId="{0C5EFB12-5EDB-48FB-A277-E501070BD356}" destId="{6CE72F2C-D762-49C0-B2DF-952707AA80AB}" srcOrd="1" destOrd="0" presId="urn:microsoft.com/office/officeart/2005/8/layout/hierarchy3"/>
    <dgm:cxn modelId="{2357F0E4-6300-4BD5-A17C-CB3EC234CCB5}" type="presParOf" srcId="{0A61A0A4-6323-4B58-921B-9C4FB01DF0D6}" destId="{B14548E4-56C1-4F09-B07A-DA0F85053086}" srcOrd="1" destOrd="0" presId="urn:microsoft.com/office/officeart/2005/8/layout/hierarchy3"/>
    <dgm:cxn modelId="{1C464CB1-4BC9-403B-9F67-F7BA473BB582}" type="presParOf" srcId="{B14548E4-56C1-4F09-B07A-DA0F85053086}" destId="{752CC50F-2FFD-4F40-B030-584273F97925}" srcOrd="0" destOrd="0" presId="urn:microsoft.com/office/officeart/2005/8/layout/hierarchy3"/>
    <dgm:cxn modelId="{3CFACA2B-22C0-45D1-93F0-3ED3FA284B70}" type="presParOf" srcId="{B14548E4-56C1-4F09-B07A-DA0F85053086}" destId="{D26D0C22-96BC-4955-B855-B3A9EADE8240}" srcOrd="1" destOrd="0" presId="urn:microsoft.com/office/officeart/2005/8/layout/hierarchy3"/>
    <dgm:cxn modelId="{B6BBC75A-7CA9-4439-91AB-8C08C8CAB672}" type="presParOf" srcId="{B14548E4-56C1-4F09-B07A-DA0F85053086}" destId="{3B07A29C-D6A3-4EDA-B3DE-AE236CD64155}" srcOrd="2" destOrd="0" presId="urn:microsoft.com/office/officeart/2005/8/layout/hierarchy3"/>
    <dgm:cxn modelId="{65B4CF69-6916-4575-9195-9637BA1C5D3E}" type="presParOf" srcId="{B14548E4-56C1-4F09-B07A-DA0F85053086}" destId="{50F49BB1-478B-4174-A764-EE0602B1880C}" srcOrd="3" destOrd="0" presId="urn:microsoft.com/office/officeart/2005/8/layout/hierarchy3"/>
    <dgm:cxn modelId="{B10D0121-0569-41A5-9172-35EA4735C722}" type="presParOf" srcId="{B14548E4-56C1-4F09-B07A-DA0F85053086}" destId="{D4E7A8BD-A56D-42B1-81D4-1688363FF486}" srcOrd="4" destOrd="0" presId="urn:microsoft.com/office/officeart/2005/8/layout/hierarchy3"/>
    <dgm:cxn modelId="{47D664B6-95D8-41C4-9C6A-4C6D3A19102C}" type="presParOf" srcId="{B14548E4-56C1-4F09-B07A-DA0F85053086}" destId="{E89FAFE5-F82C-4531-A8FF-E770EF641241}" srcOrd="5" destOrd="0" presId="urn:microsoft.com/office/officeart/2005/8/layout/hierarchy3"/>
    <dgm:cxn modelId="{B6838840-7B9C-4795-8AF7-0FD8F2F34893}" type="presParOf" srcId="{B14548E4-56C1-4F09-B07A-DA0F85053086}" destId="{E16CA286-949C-4859-BC45-346D49CBE757}" srcOrd="6" destOrd="0" presId="urn:microsoft.com/office/officeart/2005/8/layout/hierarchy3"/>
    <dgm:cxn modelId="{46E83C42-9F53-43F4-A1B9-9D40FB55A727}" type="presParOf" srcId="{B14548E4-56C1-4F09-B07A-DA0F85053086}" destId="{F4157C01-2CE0-4547-BDFE-7ECED9D9BAE1}" srcOrd="7"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905016-83D8-4167-9AD7-59617CF9A8F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6D87D23B-2F54-4AE9-BE47-0D26E7AC9B7D}">
      <dgm:prSet phldrT="[Text]" custT="1"/>
      <dgm:spPr/>
      <dgm:t>
        <a:bodyPr/>
        <a:lstStyle/>
        <a:p>
          <a:r>
            <a:rPr lang="en-IN" sz="2000" b="0" i="0" dirty="0"/>
            <a:t>Types of Input elements</a:t>
          </a:r>
          <a:endParaRPr lang="en-IN" sz="2000" b="0" dirty="0"/>
        </a:p>
      </dgm:t>
    </dgm:pt>
    <dgm:pt modelId="{1EAEEDD8-7217-4C6C-A2C8-B47EF2345DD4}" type="parTrans" cxnId="{EB1A37FA-507F-42C5-9CB2-4513A0C3DD9B}">
      <dgm:prSet/>
      <dgm:spPr/>
      <dgm:t>
        <a:bodyPr/>
        <a:lstStyle/>
        <a:p>
          <a:endParaRPr lang="en-IN" sz="1600" b="0"/>
        </a:p>
      </dgm:t>
    </dgm:pt>
    <dgm:pt modelId="{BF2594AE-907E-4CC5-BB21-A5AC1DDAB83E}" type="sibTrans" cxnId="{EB1A37FA-507F-42C5-9CB2-4513A0C3DD9B}">
      <dgm:prSet/>
      <dgm:spPr/>
      <dgm:t>
        <a:bodyPr/>
        <a:lstStyle/>
        <a:p>
          <a:endParaRPr lang="en-IN" sz="1600" b="0"/>
        </a:p>
      </dgm:t>
    </dgm:pt>
    <dgm:pt modelId="{C67496E6-6395-4A7D-8003-7A461F0C6A9B}">
      <dgm:prSet phldrT="[Text]" custT="1"/>
      <dgm:spPr/>
      <dgm:t>
        <a:bodyPr/>
        <a:lstStyle/>
        <a:p>
          <a:r>
            <a:rPr lang="en-IN" sz="1600" b="0" i="0" dirty="0"/>
            <a:t>Text Input</a:t>
          </a:r>
          <a:endParaRPr lang="en-IN" sz="1600" b="0" dirty="0"/>
        </a:p>
      </dgm:t>
    </dgm:pt>
    <dgm:pt modelId="{6ACE1179-D6C8-4867-AD7B-631651C5A74F}" type="parTrans" cxnId="{A69133FC-C3BE-43D3-AD41-87C6BAE09E81}">
      <dgm:prSet custT="1"/>
      <dgm:spPr/>
      <dgm:t>
        <a:bodyPr/>
        <a:lstStyle/>
        <a:p>
          <a:endParaRPr lang="en-IN" sz="1600" b="0"/>
        </a:p>
      </dgm:t>
    </dgm:pt>
    <dgm:pt modelId="{E426E09A-580D-49D2-8B0C-E14BDF453827}" type="sibTrans" cxnId="{A69133FC-C3BE-43D3-AD41-87C6BAE09E81}">
      <dgm:prSet/>
      <dgm:spPr/>
      <dgm:t>
        <a:bodyPr/>
        <a:lstStyle/>
        <a:p>
          <a:endParaRPr lang="en-IN" sz="1600" b="0"/>
        </a:p>
      </dgm:t>
    </dgm:pt>
    <dgm:pt modelId="{49209753-3EC8-4A3B-AD49-84C98B3E8F94}">
      <dgm:prSet phldrT="[Text]" custT="1"/>
      <dgm:spPr/>
      <dgm:t>
        <a:bodyPr/>
        <a:lstStyle/>
        <a:p>
          <a:r>
            <a:rPr lang="en-IN" sz="1600" b="0" i="0" dirty="0"/>
            <a:t>Password Input</a:t>
          </a:r>
          <a:endParaRPr lang="en-IN" sz="1600" b="0" dirty="0"/>
        </a:p>
      </dgm:t>
    </dgm:pt>
    <dgm:pt modelId="{CAC1AAAD-195B-447D-9D5E-353F9CFCA6D2}" type="parTrans" cxnId="{6CF84B37-DDAB-44BA-A19D-D102F78BDEC0}">
      <dgm:prSet custT="1"/>
      <dgm:spPr/>
      <dgm:t>
        <a:bodyPr/>
        <a:lstStyle/>
        <a:p>
          <a:endParaRPr lang="en-IN" sz="1600" b="0"/>
        </a:p>
      </dgm:t>
    </dgm:pt>
    <dgm:pt modelId="{5D23A386-B59E-4547-8A6A-17B42FC38F0A}" type="sibTrans" cxnId="{6CF84B37-DDAB-44BA-A19D-D102F78BDEC0}">
      <dgm:prSet/>
      <dgm:spPr/>
      <dgm:t>
        <a:bodyPr/>
        <a:lstStyle/>
        <a:p>
          <a:endParaRPr lang="en-IN" sz="1600" b="0"/>
        </a:p>
      </dgm:t>
    </dgm:pt>
    <dgm:pt modelId="{7A08F44D-2538-4D0A-8D0C-A8CDAB04844D}">
      <dgm:prSet custT="1"/>
      <dgm:spPr/>
      <dgm:t>
        <a:bodyPr/>
        <a:lstStyle/>
        <a:p>
          <a:r>
            <a:rPr lang="en-IN" sz="1600" b="0" i="0"/>
            <a:t>File Input</a:t>
          </a:r>
          <a:endParaRPr lang="en-IN" sz="1600" b="0"/>
        </a:p>
      </dgm:t>
    </dgm:pt>
    <dgm:pt modelId="{76A43B1B-5420-4808-B34C-BC6765DFA5E3}" type="parTrans" cxnId="{D023A8BE-A9DA-4DA1-97B6-3232F2CDB9AD}">
      <dgm:prSet custT="1"/>
      <dgm:spPr/>
      <dgm:t>
        <a:bodyPr/>
        <a:lstStyle/>
        <a:p>
          <a:endParaRPr lang="en-IN" sz="1600" b="0"/>
        </a:p>
      </dgm:t>
    </dgm:pt>
    <dgm:pt modelId="{8CE143EE-BEFC-4362-B2D4-EE8A1713C16D}" type="sibTrans" cxnId="{D023A8BE-A9DA-4DA1-97B6-3232F2CDB9AD}">
      <dgm:prSet/>
      <dgm:spPr/>
      <dgm:t>
        <a:bodyPr/>
        <a:lstStyle/>
        <a:p>
          <a:endParaRPr lang="en-IN" sz="1600" b="0"/>
        </a:p>
      </dgm:t>
    </dgm:pt>
    <dgm:pt modelId="{F1DDEBCC-4941-441E-B595-AD6D838A2BF7}">
      <dgm:prSet custT="1"/>
      <dgm:spPr/>
      <dgm:t>
        <a:bodyPr/>
        <a:lstStyle/>
        <a:p>
          <a:r>
            <a:rPr lang="en-IN" sz="1600" b="0" i="0"/>
            <a:t>Submit Button</a:t>
          </a:r>
          <a:endParaRPr lang="en-IN" sz="1600" b="0"/>
        </a:p>
      </dgm:t>
    </dgm:pt>
    <dgm:pt modelId="{A5AEA0AA-FA9C-4692-9F48-EA19882408A6}" type="parTrans" cxnId="{30548575-DE05-44FA-BBE8-AEBD8A2D7C54}">
      <dgm:prSet custT="1"/>
      <dgm:spPr/>
      <dgm:t>
        <a:bodyPr/>
        <a:lstStyle/>
        <a:p>
          <a:endParaRPr lang="en-IN" sz="1600" b="0"/>
        </a:p>
      </dgm:t>
    </dgm:pt>
    <dgm:pt modelId="{8BD4F74F-A2BE-48B9-A12C-CC206D16A817}" type="sibTrans" cxnId="{30548575-DE05-44FA-BBE8-AEBD8A2D7C54}">
      <dgm:prSet/>
      <dgm:spPr/>
      <dgm:t>
        <a:bodyPr/>
        <a:lstStyle/>
        <a:p>
          <a:endParaRPr lang="en-IN" sz="1600" b="0"/>
        </a:p>
      </dgm:t>
    </dgm:pt>
    <dgm:pt modelId="{B6040252-EFDD-4C48-9901-21C9C4AFC9EA}">
      <dgm:prSet custT="1"/>
      <dgm:spPr/>
      <dgm:t>
        <a:bodyPr/>
        <a:lstStyle/>
        <a:p>
          <a:r>
            <a:rPr lang="en-IN" sz="1600" b="0" i="0"/>
            <a:t>Reset Button </a:t>
          </a:r>
          <a:endParaRPr lang="en-IN" sz="1600" b="0"/>
        </a:p>
      </dgm:t>
    </dgm:pt>
    <dgm:pt modelId="{6DBBEDB8-3BDD-4355-A887-6F9A842455CF}" type="parTrans" cxnId="{36E5AB22-9E3B-48AC-8BA2-BD3A94AF69A4}">
      <dgm:prSet custT="1"/>
      <dgm:spPr/>
      <dgm:t>
        <a:bodyPr/>
        <a:lstStyle/>
        <a:p>
          <a:endParaRPr lang="en-IN" sz="1600" b="0"/>
        </a:p>
      </dgm:t>
    </dgm:pt>
    <dgm:pt modelId="{D879712C-D6C3-470F-810B-3584F89E3FBC}" type="sibTrans" cxnId="{36E5AB22-9E3B-48AC-8BA2-BD3A94AF69A4}">
      <dgm:prSet/>
      <dgm:spPr/>
      <dgm:t>
        <a:bodyPr/>
        <a:lstStyle/>
        <a:p>
          <a:endParaRPr lang="en-IN" sz="1600" b="0"/>
        </a:p>
      </dgm:t>
    </dgm:pt>
    <dgm:pt modelId="{C70E2DD2-DBF4-4262-914B-858B0DE9DF68}">
      <dgm:prSet custT="1"/>
      <dgm:spPr/>
      <dgm:t>
        <a:bodyPr/>
        <a:lstStyle/>
        <a:p>
          <a:r>
            <a:rPr lang="en-IN" sz="1600" b="0" i="0"/>
            <a:t>Checkbox </a:t>
          </a:r>
          <a:endParaRPr lang="en-IN" sz="1600" b="0" dirty="0"/>
        </a:p>
      </dgm:t>
    </dgm:pt>
    <dgm:pt modelId="{7AA805A6-11CD-412E-9851-C0597FB790C4}" type="parTrans" cxnId="{49B5C7AD-0304-4033-89B2-46970F662A21}">
      <dgm:prSet custT="1"/>
      <dgm:spPr/>
      <dgm:t>
        <a:bodyPr/>
        <a:lstStyle/>
        <a:p>
          <a:endParaRPr lang="en-IN" sz="1600" b="0"/>
        </a:p>
      </dgm:t>
    </dgm:pt>
    <dgm:pt modelId="{1A9B3227-11D5-4DD2-8E85-13129A07A371}" type="sibTrans" cxnId="{49B5C7AD-0304-4033-89B2-46970F662A21}">
      <dgm:prSet/>
      <dgm:spPr/>
      <dgm:t>
        <a:bodyPr/>
        <a:lstStyle/>
        <a:p>
          <a:endParaRPr lang="en-IN" sz="1600" b="0"/>
        </a:p>
      </dgm:t>
    </dgm:pt>
    <dgm:pt modelId="{914E6AC8-4E5C-47F0-8151-1167B5CEE057}">
      <dgm:prSet custT="1"/>
      <dgm:spPr/>
      <dgm:t>
        <a:bodyPr/>
        <a:lstStyle/>
        <a:p>
          <a:r>
            <a:rPr lang="en-IN" sz="1600" b="0" i="0"/>
            <a:t>Radio Button</a:t>
          </a:r>
          <a:endParaRPr lang="en-IN" sz="1600" b="0" dirty="0"/>
        </a:p>
      </dgm:t>
    </dgm:pt>
    <dgm:pt modelId="{9C05AD48-6F68-42A7-8220-EEAB690A9F0B}" type="parTrans" cxnId="{9E72C803-1AA4-498E-9C98-705155F661D3}">
      <dgm:prSet custT="1"/>
      <dgm:spPr/>
      <dgm:t>
        <a:bodyPr/>
        <a:lstStyle/>
        <a:p>
          <a:endParaRPr lang="en-IN" sz="1600" b="0"/>
        </a:p>
      </dgm:t>
    </dgm:pt>
    <dgm:pt modelId="{8E8C5260-FFB2-455F-893E-0C2A60E08C35}" type="sibTrans" cxnId="{9E72C803-1AA4-498E-9C98-705155F661D3}">
      <dgm:prSet/>
      <dgm:spPr/>
      <dgm:t>
        <a:bodyPr/>
        <a:lstStyle/>
        <a:p>
          <a:endParaRPr lang="en-IN" sz="1600" b="0"/>
        </a:p>
      </dgm:t>
    </dgm:pt>
    <dgm:pt modelId="{2FF03601-08F0-43AD-8EDD-83260CBAB1AF}">
      <dgm:prSet custT="1"/>
      <dgm:spPr/>
      <dgm:t>
        <a:bodyPr/>
        <a:lstStyle/>
        <a:p>
          <a:r>
            <a:rPr lang="en-IN" sz="1600" b="0" i="0" dirty="0"/>
            <a:t>Select </a:t>
          </a:r>
          <a:endParaRPr lang="en-IN" sz="1600" b="0" dirty="0"/>
        </a:p>
      </dgm:t>
    </dgm:pt>
    <dgm:pt modelId="{EA889092-7B95-41B1-AB47-C94A1EF68FA4}" type="parTrans" cxnId="{DD4DB99B-49EC-40E2-B25C-0E3CE14C1CCD}">
      <dgm:prSet/>
      <dgm:spPr/>
      <dgm:t>
        <a:bodyPr/>
        <a:lstStyle/>
        <a:p>
          <a:endParaRPr lang="en-IN" sz="1600" b="0"/>
        </a:p>
      </dgm:t>
    </dgm:pt>
    <dgm:pt modelId="{62FC3895-C3C8-4988-BBEF-51A43FB548F6}" type="sibTrans" cxnId="{DD4DB99B-49EC-40E2-B25C-0E3CE14C1CCD}">
      <dgm:prSet/>
      <dgm:spPr/>
      <dgm:t>
        <a:bodyPr/>
        <a:lstStyle/>
        <a:p>
          <a:endParaRPr lang="en-IN" sz="1600" b="0"/>
        </a:p>
      </dgm:t>
    </dgm:pt>
    <dgm:pt modelId="{B89F3063-4E31-4E3A-B379-E31EB93EDF52}" type="pres">
      <dgm:prSet presAssocID="{15905016-83D8-4167-9AD7-59617CF9A8F4}" presName="diagram" presStyleCnt="0">
        <dgm:presLayoutVars>
          <dgm:chPref val="1"/>
          <dgm:dir/>
          <dgm:animOne val="branch"/>
          <dgm:animLvl val="lvl"/>
          <dgm:resizeHandles/>
        </dgm:presLayoutVars>
      </dgm:prSet>
      <dgm:spPr/>
      <dgm:t>
        <a:bodyPr/>
        <a:lstStyle/>
        <a:p>
          <a:endParaRPr lang="en-US"/>
        </a:p>
      </dgm:t>
    </dgm:pt>
    <dgm:pt modelId="{0A368EC1-93E6-4923-B4C1-A59DBF37D11A}" type="pres">
      <dgm:prSet presAssocID="{6D87D23B-2F54-4AE9-BE47-0D26E7AC9B7D}" presName="root" presStyleCnt="0"/>
      <dgm:spPr/>
    </dgm:pt>
    <dgm:pt modelId="{2C9DBAC0-282C-4F8F-A62E-4FB8495AA377}" type="pres">
      <dgm:prSet presAssocID="{6D87D23B-2F54-4AE9-BE47-0D26E7AC9B7D}" presName="rootComposite" presStyleCnt="0"/>
      <dgm:spPr/>
    </dgm:pt>
    <dgm:pt modelId="{C39AF7CD-31B1-48E3-B33E-66310C64D505}" type="pres">
      <dgm:prSet presAssocID="{6D87D23B-2F54-4AE9-BE47-0D26E7AC9B7D}" presName="rootText" presStyleLbl="node1" presStyleIdx="0" presStyleCnt="1" custScaleX="271399"/>
      <dgm:spPr/>
      <dgm:t>
        <a:bodyPr/>
        <a:lstStyle/>
        <a:p>
          <a:endParaRPr lang="en-US"/>
        </a:p>
      </dgm:t>
    </dgm:pt>
    <dgm:pt modelId="{EEE3DEE5-3441-44B7-A668-4AE09F02CD80}" type="pres">
      <dgm:prSet presAssocID="{6D87D23B-2F54-4AE9-BE47-0D26E7AC9B7D}" presName="rootConnector" presStyleLbl="node1" presStyleIdx="0" presStyleCnt="1"/>
      <dgm:spPr/>
      <dgm:t>
        <a:bodyPr/>
        <a:lstStyle/>
        <a:p>
          <a:endParaRPr lang="en-US"/>
        </a:p>
      </dgm:t>
    </dgm:pt>
    <dgm:pt modelId="{A015C44A-C4F0-4C07-9A82-84F928285659}" type="pres">
      <dgm:prSet presAssocID="{6D87D23B-2F54-4AE9-BE47-0D26E7AC9B7D}" presName="childShape" presStyleCnt="0"/>
      <dgm:spPr/>
    </dgm:pt>
    <dgm:pt modelId="{C1EC5C88-B5BF-482E-9C72-5B55BE38C2D0}" type="pres">
      <dgm:prSet presAssocID="{6ACE1179-D6C8-4867-AD7B-631651C5A74F}" presName="Name13" presStyleLbl="parChTrans1D2" presStyleIdx="0" presStyleCnt="8"/>
      <dgm:spPr/>
      <dgm:t>
        <a:bodyPr/>
        <a:lstStyle/>
        <a:p>
          <a:endParaRPr lang="en-US"/>
        </a:p>
      </dgm:t>
    </dgm:pt>
    <dgm:pt modelId="{2BA007AF-05DF-4992-A768-E026DF3738E3}" type="pres">
      <dgm:prSet presAssocID="{C67496E6-6395-4A7D-8003-7A461F0C6A9B}" presName="childText" presStyleLbl="bgAcc1" presStyleIdx="0" presStyleCnt="8" custScaleX="214124">
        <dgm:presLayoutVars>
          <dgm:bulletEnabled val="1"/>
        </dgm:presLayoutVars>
      </dgm:prSet>
      <dgm:spPr/>
      <dgm:t>
        <a:bodyPr/>
        <a:lstStyle/>
        <a:p>
          <a:endParaRPr lang="en-US"/>
        </a:p>
      </dgm:t>
    </dgm:pt>
    <dgm:pt modelId="{67BB8955-C2D5-45A9-A833-6596D53E765E}" type="pres">
      <dgm:prSet presAssocID="{CAC1AAAD-195B-447D-9D5E-353F9CFCA6D2}" presName="Name13" presStyleLbl="parChTrans1D2" presStyleIdx="1" presStyleCnt="8"/>
      <dgm:spPr/>
      <dgm:t>
        <a:bodyPr/>
        <a:lstStyle/>
        <a:p>
          <a:endParaRPr lang="en-US"/>
        </a:p>
      </dgm:t>
    </dgm:pt>
    <dgm:pt modelId="{435E5500-50E0-4D81-BE5E-EE27258EAE69}" type="pres">
      <dgm:prSet presAssocID="{49209753-3EC8-4A3B-AD49-84C98B3E8F94}" presName="childText" presStyleLbl="bgAcc1" presStyleIdx="1" presStyleCnt="8" custScaleX="214124">
        <dgm:presLayoutVars>
          <dgm:bulletEnabled val="1"/>
        </dgm:presLayoutVars>
      </dgm:prSet>
      <dgm:spPr/>
      <dgm:t>
        <a:bodyPr/>
        <a:lstStyle/>
        <a:p>
          <a:endParaRPr lang="en-US"/>
        </a:p>
      </dgm:t>
    </dgm:pt>
    <dgm:pt modelId="{0E33F537-7670-4135-89B0-0E6B319A5C67}" type="pres">
      <dgm:prSet presAssocID="{76A43B1B-5420-4808-B34C-BC6765DFA5E3}" presName="Name13" presStyleLbl="parChTrans1D2" presStyleIdx="2" presStyleCnt="8"/>
      <dgm:spPr/>
      <dgm:t>
        <a:bodyPr/>
        <a:lstStyle/>
        <a:p>
          <a:endParaRPr lang="en-US"/>
        </a:p>
      </dgm:t>
    </dgm:pt>
    <dgm:pt modelId="{701B08D2-533D-4F2D-96F0-5918BB8FBDD5}" type="pres">
      <dgm:prSet presAssocID="{7A08F44D-2538-4D0A-8D0C-A8CDAB04844D}" presName="childText" presStyleLbl="bgAcc1" presStyleIdx="2" presStyleCnt="8" custScaleX="214124">
        <dgm:presLayoutVars>
          <dgm:bulletEnabled val="1"/>
        </dgm:presLayoutVars>
      </dgm:prSet>
      <dgm:spPr/>
      <dgm:t>
        <a:bodyPr/>
        <a:lstStyle/>
        <a:p>
          <a:endParaRPr lang="en-US"/>
        </a:p>
      </dgm:t>
    </dgm:pt>
    <dgm:pt modelId="{A8087C7E-9A4A-4E40-B112-22B1F4009618}" type="pres">
      <dgm:prSet presAssocID="{A5AEA0AA-FA9C-4692-9F48-EA19882408A6}" presName="Name13" presStyleLbl="parChTrans1D2" presStyleIdx="3" presStyleCnt="8"/>
      <dgm:spPr/>
      <dgm:t>
        <a:bodyPr/>
        <a:lstStyle/>
        <a:p>
          <a:endParaRPr lang="en-US"/>
        </a:p>
      </dgm:t>
    </dgm:pt>
    <dgm:pt modelId="{A0713086-A134-4BC7-8A97-481777892F01}" type="pres">
      <dgm:prSet presAssocID="{F1DDEBCC-4941-441E-B595-AD6D838A2BF7}" presName="childText" presStyleLbl="bgAcc1" presStyleIdx="3" presStyleCnt="8" custScaleX="214124">
        <dgm:presLayoutVars>
          <dgm:bulletEnabled val="1"/>
        </dgm:presLayoutVars>
      </dgm:prSet>
      <dgm:spPr/>
      <dgm:t>
        <a:bodyPr/>
        <a:lstStyle/>
        <a:p>
          <a:endParaRPr lang="en-US"/>
        </a:p>
      </dgm:t>
    </dgm:pt>
    <dgm:pt modelId="{16770600-6CC6-49EA-891C-6C57B19F4464}" type="pres">
      <dgm:prSet presAssocID="{6DBBEDB8-3BDD-4355-A887-6F9A842455CF}" presName="Name13" presStyleLbl="parChTrans1D2" presStyleIdx="4" presStyleCnt="8"/>
      <dgm:spPr/>
      <dgm:t>
        <a:bodyPr/>
        <a:lstStyle/>
        <a:p>
          <a:endParaRPr lang="en-US"/>
        </a:p>
      </dgm:t>
    </dgm:pt>
    <dgm:pt modelId="{69F61FD1-2AAD-444B-94CB-0E76BDF6A3E1}" type="pres">
      <dgm:prSet presAssocID="{B6040252-EFDD-4C48-9901-21C9C4AFC9EA}" presName="childText" presStyleLbl="bgAcc1" presStyleIdx="4" presStyleCnt="8" custScaleX="214124">
        <dgm:presLayoutVars>
          <dgm:bulletEnabled val="1"/>
        </dgm:presLayoutVars>
      </dgm:prSet>
      <dgm:spPr/>
      <dgm:t>
        <a:bodyPr/>
        <a:lstStyle/>
        <a:p>
          <a:endParaRPr lang="en-US"/>
        </a:p>
      </dgm:t>
    </dgm:pt>
    <dgm:pt modelId="{3333C7F4-5AE3-490E-A435-084D76F60802}" type="pres">
      <dgm:prSet presAssocID="{7AA805A6-11CD-412E-9851-C0597FB790C4}" presName="Name13" presStyleLbl="parChTrans1D2" presStyleIdx="5" presStyleCnt="8"/>
      <dgm:spPr/>
      <dgm:t>
        <a:bodyPr/>
        <a:lstStyle/>
        <a:p>
          <a:endParaRPr lang="en-US"/>
        </a:p>
      </dgm:t>
    </dgm:pt>
    <dgm:pt modelId="{0ADFC8E0-E6C3-4C5F-BAFE-03C7B4439FDC}" type="pres">
      <dgm:prSet presAssocID="{C70E2DD2-DBF4-4262-914B-858B0DE9DF68}" presName="childText" presStyleLbl="bgAcc1" presStyleIdx="5" presStyleCnt="8" custScaleX="214124">
        <dgm:presLayoutVars>
          <dgm:bulletEnabled val="1"/>
        </dgm:presLayoutVars>
      </dgm:prSet>
      <dgm:spPr/>
      <dgm:t>
        <a:bodyPr/>
        <a:lstStyle/>
        <a:p>
          <a:endParaRPr lang="en-US"/>
        </a:p>
      </dgm:t>
    </dgm:pt>
    <dgm:pt modelId="{D2EBE4D2-54F8-4AA7-941F-77247CDABE41}" type="pres">
      <dgm:prSet presAssocID="{9C05AD48-6F68-42A7-8220-EEAB690A9F0B}" presName="Name13" presStyleLbl="parChTrans1D2" presStyleIdx="6" presStyleCnt="8"/>
      <dgm:spPr/>
      <dgm:t>
        <a:bodyPr/>
        <a:lstStyle/>
        <a:p>
          <a:endParaRPr lang="en-US"/>
        </a:p>
      </dgm:t>
    </dgm:pt>
    <dgm:pt modelId="{0CF3B731-3263-4C82-B228-1A1AA0BDA806}" type="pres">
      <dgm:prSet presAssocID="{914E6AC8-4E5C-47F0-8151-1167B5CEE057}" presName="childText" presStyleLbl="bgAcc1" presStyleIdx="6" presStyleCnt="8" custScaleX="214124">
        <dgm:presLayoutVars>
          <dgm:bulletEnabled val="1"/>
        </dgm:presLayoutVars>
      </dgm:prSet>
      <dgm:spPr/>
      <dgm:t>
        <a:bodyPr/>
        <a:lstStyle/>
        <a:p>
          <a:endParaRPr lang="en-US"/>
        </a:p>
      </dgm:t>
    </dgm:pt>
    <dgm:pt modelId="{8B133354-8387-4EB9-B392-26AE24423EDC}" type="pres">
      <dgm:prSet presAssocID="{EA889092-7B95-41B1-AB47-C94A1EF68FA4}" presName="Name13" presStyleLbl="parChTrans1D2" presStyleIdx="7" presStyleCnt="8"/>
      <dgm:spPr/>
      <dgm:t>
        <a:bodyPr/>
        <a:lstStyle/>
        <a:p>
          <a:endParaRPr lang="en-US"/>
        </a:p>
      </dgm:t>
    </dgm:pt>
    <dgm:pt modelId="{2A107D9D-CDD5-4CB4-9233-174C0E7D73DA}" type="pres">
      <dgm:prSet presAssocID="{2FF03601-08F0-43AD-8EDD-83260CBAB1AF}" presName="childText" presStyleLbl="bgAcc1" presStyleIdx="7" presStyleCnt="8" custScaleX="213506">
        <dgm:presLayoutVars>
          <dgm:bulletEnabled val="1"/>
        </dgm:presLayoutVars>
      </dgm:prSet>
      <dgm:spPr/>
      <dgm:t>
        <a:bodyPr/>
        <a:lstStyle/>
        <a:p>
          <a:endParaRPr lang="en-US"/>
        </a:p>
      </dgm:t>
    </dgm:pt>
  </dgm:ptLst>
  <dgm:cxnLst>
    <dgm:cxn modelId="{DD4DB99B-49EC-40E2-B25C-0E3CE14C1CCD}" srcId="{6D87D23B-2F54-4AE9-BE47-0D26E7AC9B7D}" destId="{2FF03601-08F0-43AD-8EDD-83260CBAB1AF}" srcOrd="7" destOrd="0" parTransId="{EA889092-7B95-41B1-AB47-C94A1EF68FA4}" sibTransId="{62FC3895-C3C8-4988-BBEF-51A43FB548F6}"/>
    <dgm:cxn modelId="{10454F55-21A1-427B-85A8-4128DBC37648}" type="presOf" srcId="{F1DDEBCC-4941-441E-B595-AD6D838A2BF7}" destId="{A0713086-A134-4BC7-8A97-481777892F01}" srcOrd="0" destOrd="0" presId="urn:microsoft.com/office/officeart/2005/8/layout/hierarchy3"/>
    <dgm:cxn modelId="{9E72C803-1AA4-498E-9C98-705155F661D3}" srcId="{6D87D23B-2F54-4AE9-BE47-0D26E7AC9B7D}" destId="{914E6AC8-4E5C-47F0-8151-1167B5CEE057}" srcOrd="6" destOrd="0" parTransId="{9C05AD48-6F68-42A7-8220-EEAB690A9F0B}" sibTransId="{8E8C5260-FFB2-455F-893E-0C2A60E08C35}"/>
    <dgm:cxn modelId="{F5E003BC-D613-449E-BBAF-2BC8AD0F950B}" type="presOf" srcId="{15905016-83D8-4167-9AD7-59617CF9A8F4}" destId="{B89F3063-4E31-4E3A-B379-E31EB93EDF52}" srcOrd="0" destOrd="0" presId="urn:microsoft.com/office/officeart/2005/8/layout/hierarchy3"/>
    <dgm:cxn modelId="{25A2D005-9255-4319-B4AE-C8BEA38CF8F7}" type="presOf" srcId="{76A43B1B-5420-4808-B34C-BC6765DFA5E3}" destId="{0E33F537-7670-4135-89B0-0E6B319A5C67}" srcOrd="0" destOrd="0" presId="urn:microsoft.com/office/officeart/2005/8/layout/hierarchy3"/>
    <dgm:cxn modelId="{2DFB715D-F4B8-486B-99BA-A68F1C0A3131}" type="presOf" srcId="{A5AEA0AA-FA9C-4692-9F48-EA19882408A6}" destId="{A8087C7E-9A4A-4E40-B112-22B1F4009618}" srcOrd="0" destOrd="0" presId="urn:microsoft.com/office/officeart/2005/8/layout/hierarchy3"/>
    <dgm:cxn modelId="{773AB8D6-F2D8-4195-B4D0-F0D2DBB85491}" type="presOf" srcId="{49209753-3EC8-4A3B-AD49-84C98B3E8F94}" destId="{435E5500-50E0-4D81-BE5E-EE27258EAE69}" srcOrd="0" destOrd="0" presId="urn:microsoft.com/office/officeart/2005/8/layout/hierarchy3"/>
    <dgm:cxn modelId="{A69133FC-C3BE-43D3-AD41-87C6BAE09E81}" srcId="{6D87D23B-2F54-4AE9-BE47-0D26E7AC9B7D}" destId="{C67496E6-6395-4A7D-8003-7A461F0C6A9B}" srcOrd="0" destOrd="0" parTransId="{6ACE1179-D6C8-4867-AD7B-631651C5A74F}" sibTransId="{E426E09A-580D-49D2-8B0C-E14BDF453827}"/>
    <dgm:cxn modelId="{3B4A5C53-EE22-461A-A47C-703454683B83}" type="presOf" srcId="{914E6AC8-4E5C-47F0-8151-1167B5CEE057}" destId="{0CF3B731-3263-4C82-B228-1A1AA0BDA806}" srcOrd="0" destOrd="0" presId="urn:microsoft.com/office/officeart/2005/8/layout/hierarchy3"/>
    <dgm:cxn modelId="{49B5C7AD-0304-4033-89B2-46970F662A21}" srcId="{6D87D23B-2F54-4AE9-BE47-0D26E7AC9B7D}" destId="{C70E2DD2-DBF4-4262-914B-858B0DE9DF68}" srcOrd="5" destOrd="0" parTransId="{7AA805A6-11CD-412E-9851-C0597FB790C4}" sibTransId="{1A9B3227-11D5-4DD2-8E85-13129A07A371}"/>
    <dgm:cxn modelId="{CCB0BFB4-DDDB-4341-981B-87B4553ED46C}" type="presOf" srcId="{C67496E6-6395-4A7D-8003-7A461F0C6A9B}" destId="{2BA007AF-05DF-4992-A768-E026DF3738E3}" srcOrd="0" destOrd="0" presId="urn:microsoft.com/office/officeart/2005/8/layout/hierarchy3"/>
    <dgm:cxn modelId="{DE79711F-8FE5-4052-ADB6-0ABFEE210C04}" type="presOf" srcId="{6DBBEDB8-3BDD-4355-A887-6F9A842455CF}" destId="{16770600-6CC6-49EA-891C-6C57B19F4464}" srcOrd="0" destOrd="0" presId="urn:microsoft.com/office/officeart/2005/8/layout/hierarchy3"/>
    <dgm:cxn modelId="{EF81D1DE-BE67-49CF-AB87-00D5F76BCBAC}" type="presOf" srcId="{6ACE1179-D6C8-4867-AD7B-631651C5A74F}" destId="{C1EC5C88-B5BF-482E-9C72-5B55BE38C2D0}" srcOrd="0" destOrd="0" presId="urn:microsoft.com/office/officeart/2005/8/layout/hierarchy3"/>
    <dgm:cxn modelId="{90AA8975-EAEB-4B2A-80F0-150218E0F946}" type="presOf" srcId="{6D87D23B-2F54-4AE9-BE47-0D26E7AC9B7D}" destId="{EEE3DEE5-3441-44B7-A668-4AE09F02CD80}" srcOrd="1" destOrd="0" presId="urn:microsoft.com/office/officeart/2005/8/layout/hierarchy3"/>
    <dgm:cxn modelId="{9E2D8BF7-3DDA-49A6-B8DF-53D9A7CF590E}" type="presOf" srcId="{7AA805A6-11CD-412E-9851-C0597FB790C4}" destId="{3333C7F4-5AE3-490E-A435-084D76F60802}" srcOrd="0" destOrd="0" presId="urn:microsoft.com/office/officeart/2005/8/layout/hierarchy3"/>
    <dgm:cxn modelId="{BF5FC6C1-3641-4288-AB5E-82CF06BEC7D0}" type="presOf" srcId="{9C05AD48-6F68-42A7-8220-EEAB690A9F0B}" destId="{D2EBE4D2-54F8-4AA7-941F-77247CDABE41}" srcOrd="0" destOrd="0" presId="urn:microsoft.com/office/officeart/2005/8/layout/hierarchy3"/>
    <dgm:cxn modelId="{9647AD64-D350-4520-BFFC-A049EE1F8399}" type="presOf" srcId="{7A08F44D-2538-4D0A-8D0C-A8CDAB04844D}" destId="{701B08D2-533D-4F2D-96F0-5918BB8FBDD5}" srcOrd="0" destOrd="0" presId="urn:microsoft.com/office/officeart/2005/8/layout/hierarchy3"/>
    <dgm:cxn modelId="{91A7F34B-D1EC-46F4-A6D7-FD34430D0BE1}" type="presOf" srcId="{CAC1AAAD-195B-447D-9D5E-353F9CFCA6D2}" destId="{67BB8955-C2D5-45A9-A833-6596D53E765E}" srcOrd="0" destOrd="0" presId="urn:microsoft.com/office/officeart/2005/8/layout/hierarchy3"/>
    <dgm:cxn modelId="{3BDC701F-BA60-4A0E-9E34-2DB885FB53DE}" type="presOf" srcId="{C70E2DD2-DBF4-4262-914B-858B0DE9DF68}" destId="{0ADFC8E0-E6C3-4C5F-BAFE-03C7B4439FDC}" srcOrd="0" destOrd="0" presId="urn:microsoft.com/office/officeart/2005/8/layout/hierarchy3"/>
    <dgm:cxn modelId="{7AB6CCCE-4631-48AF-946B-AA7BC808B100}" type="presOf" srcId="{6D87D23B-2F54-4AE9-BE47-0D26E7AC9B7D}" destId="{C39AF7CD-31B1-48E3-B33E-66310C64D505}" srcOrd="0" destOrd="0" presId="urn:microsoft.com/office/officeart/2005/8/layout/hierarchy3"/>
    <dgm:cxn modelId="{D023A8BE-A9DA-4DA1-97B6-3232F2CDB9AD}" srcId="{6D87D23B-2F54-4AE9-BE47-0D26E7AC9B7D}" destId="{7A08F44D-2538-4D0A-8D0C-A8CDAB04844D}" srcOrd="2" destOrd="0" parTransId="{76A43B1B-5420-4808-B34C-BC6765DFA5E3}" sibTransId="{8CE143EE-BEFC-4362-B2D4-EE8A1713C16D}"/>
    <dgm:cxn modelId="{36E5AB22-9E3B-48AC-8BA2-BD3A94AF69A4}" srcId="{6D87D23B-2F54-4AE9-BE47-0D26E7AC9B7D}" destId="{B6040252-EFDD-4C48-9901-21C9C4AFC9EA}" srcOrd="4" destOrd="0" parTransId="{6DBBEDB8-3BDD-4355-A887-6F9A842455CF}" sibTransId="{D879712C-D6C3-470F-810B-3584F89E3FBC}"/>
    <dgm:cxn modelId="{2D1C08D9-36CD-412E-B045-6AFA70FC5BF3}" type="presOf" srcId="{EA889092-7B95-41B1-AB47-C94A1EF68FA4}" destId="{8B133354-8387-4EB9-B392-26AE24423EDC}" srcOrd="0" destOrd="0" presId="urn:microsoft.com/office/officeart/2005/8/layout/hierarchy3"/>
    <dgm:cxn modelId="{A75BCE3B-25B7-4A02-AD73-1717B050D734}" type="presOf" srcId="{2FF03601-08F0-43AD-8EDD-83260CBAB1AF}" destId="{2A107D9D-CDD5-4CB4-9233-174C0E7D73DA}" srcOrd="0" destOrd="0" presId="urn:microsoft.com/office/officeart/2005/8/layout/hierarchy3"/>
    <dgm:cxn modelId="{6CF84B37-DDAB-44BA-A19D-D102F78BDEC0}" srcId="{6D87D23B-2F54-4AE9-BE47-0D26E7AC9B7D}" destId="{49209753-3EC8-4A3B-AD49-84C98B3E8F94}" srcOrd="1" destOrd="0" parTransId="{CAC1AAAD-195B-447D-9D5E-353F9CFCA6D2}" sibTransId="{5D23A386-B59E-4547-8A6A-17B42FC38F0A}"/>
    <dgm:cxn modelId="{EB1A37FA-507F-42C5-9CB2-4513A0C3DD9B}" srcId="{15905016-83D8-4167-9AD7-59617CF9A8F4}" destId="{6D87D23B-2F54-4AE9-BE47-0D26E7AC9B7D}" srcOrd="0" destOrd="0" parTransId="{1EAEEDD8-7217-4C6C-A2C8-B47EF2345DD4}" sibTransId="{BF2594AE-907E-4CC5-BB21-A5AC1DDAB83E}"/>
    <dgm:cxn modelId="{30548575-DE05-44FA-BBE8-AEBD8A2D7C54}" srcId="{6D87D23B-2F54-4AE9-BE47-0D26E7AC9B7D}" destId="{F1DDEBCC-4941-441E-B595-AD6D838A2BF7}" srcOrd="3" destOrd="0" parTransId="{A5AEA0AA-FA9C-4692-9F48-EA19882408A6}" sibTransId="{8BD4F74F-A2BE-48B9-A12C-CC206D16A817}"/>
    <dgm:cxn modelId="{5BFFAEF8-25E9-4B9B-84D3-EE076D1FBCBC}" type="presOf" srcId="{B6040252-EFDD-4C48-9901-21C9C4AFC9EA}" destId="{69F61FD1-2AAD-444B-94CB-0E76BDF6A3E1}" srcOrd="0" destOrd="0" presId="urn:microsoft.com/office/officeart/2005/8/layout/hierarchy3"/>
    <dgm:cxn modelId="{FBC82B49-D137-4AA6-8037-7FB1314AD82B}" type="presParOf" srcId="{B89F3063-4E31-4E3A-B379-E31EB93EDF52}" destId="{0A368EC1-93E6-4923-B4C1-A59DBF37D11A}" srcOrd="0" destOrd="0" presId="urn:microsoft.com/office/officeart/2005/8/layout/hierarchy3"/>
    <dgm:cxn modelId="{1FDD21F4-4606-411B-B423-2DB56D234B9B}" type="presParOf" srcId="{0A368EC1-93E6-4923-B4C1-A59DBF37D11A}" destId="{2C9DBAC0-282C-4F8F-A62E-4FB8495AA377}" srcOrd="0" destOrd="0" presId="urn:microsoft.com/office/officeart/2005/8/layout/hierarchy3"/>
    <dgm:cxn modelId="{AD9484D0-2E2B-4569-954C-B46EA916F769}" type="presParOf" srcId="{2C9DBAC0-282C-4F8F-A62E-4FB8495AA377}" destId="{C39AF7CD-31B1-48E3-B33E-66310C64D505}" srcOrd="0" destOrd="0" presId="urn:microsoft.com/office/officeart/2005/8/layout/hierarchy3"/>
    <dgm:cxn modelId="{D8200F15-AB15-43E3-B09D-596639AAD428}" type="presParOf" srcId="{2C9DBAC0-282C-4F8F-A62E-4FB8495AA377}" destId="{EEE3DEE5-3441-44B7-A668-4AE09F02CD80}" srcOrd="1" destOrd="0" presId="urn:microsoft.com/office/officeart/2005/8/layout/hierarchy3"/>
    <dgm:cxn modelId="{B9E9F7D2-020E-4188-82F4-A85CF68AF48B}" type="presParOf" srcId="{0A368EC1-93E6-4923-B4C1-A59DBF37D11A}" destId="{A015C44A-C4F0-4C07-9A82-84F928285659}" srcOrd="1" destOrd="0" presId="urn:microsoft.com/office/officeart/2005/8/layout/hierarchy3"/>
    <dgm:cxn modelId="{310EAC58-4474-43CA-BDC0-D909E5EC910B}" type="presParOf" srcId="{A015C44A-C4F0-4C07-9A82-84F928285659}" destId="{C1EC5C88-B5BF-482E-9C72-5B55BE38C2D0}" srcOrd="0" destOrd="0" presId="urn:microsoft.com/office/officeart/2005/8/layout/hierarchy3"/>
    <dgm:cxn modelId="{49A079C9-DEF7-4EEE-9A5D-3DD2026108CF}" type="presParOf" srcId="{A015C44A-C4F0-4C07-9A82-84F928285659}" destId="{2BA007AF-05DF-4992-A768-E026DF3738E3}" srcOrd="1" destOrd="0" presId="urn:microsoft.com/office/officeart/2005/8/layout/hierarchy3"/>
    <dgm:cxn modelId="{E0BB4FE4-26ED-4140-957E-3C184B2225AD}" type="presParOf" srcId="{A015C44A-C4F0-4C07-9A82-84F928285659}" destId="{67BB8955-C2D5-45A9-A833-6596D53E765E}" srcOrd="2" destOrd="0" presId="urn:microsoft.com/office/officeart/2005/8/layout/hierarchy3"/>
    <dgm:cxn modelId="{4E88ED49-E741-4797-93B2-1ED0CA05D713}" type="presParOf" srcId="{A015C44A-C4F0-4C07-9A82-84F928285659}" destId="{435E5500-50E0-4D81-BE5E-EE27258EAE69}" srcOrd="3" destOrd="0" presId="urn:microsoft.com/office/officeart/2005/8/layout/hierarchy3"/>
    <dgm:cxn modelId="{A6B140CB-D939-4221-8B31-4DEA07CB9A7B}" type="presParOf" srcId="{A015C44A-C4F0-4C07-9A82-84F928285659}" destId="{0E33F537-7670-4135-89B0-0E6B319A5C67}" srcOrd="4" destOrd="0" presId="urn:microsoft.com/office/officeart/2005/8/layout/hierarchy3"/>
    <dgm:cxn modelId="{0C55B655-FD41-4D5B-A42F-C2BAAF1A2022}" type="presParOf" srcId="{A015C44A-C4F0-4C07-9A82-84F928285659}" destId="{701B08D2-533D-4F2D-96F0-5918BB8FBDD5}" srcOrd="5" destOrd="0" presId="urn:microsoft.com/office/officeart/2005/8/layout/hierarchy3"/>
    <dgm:cxn modelId="{61D744B0-845A-478E-8D86-0749F1DD944E}" type="presParOf" srcId="{A015C44A-C4F0-4C07-9A82-84F928285659}" destId="{A8087C7E-9A4A-4E40-B112-22B1F4009618}" srcOrd="6" destOrd="0" presId="urn:microsoft.com/office/officeart/2005/8/layout/hierarchy3"/>
    <dgm:cxn modelId="{D124BAA8-0109-4959-98EF-3AD5A29E1368}" type="presParOf" srcId="{A015C44A-C4F0-4C07-9A82-84F928285659}" destId="{A0713086-A134-4BC7-8A97-481777892F01}" srcOrd="7" destOrd="0" presId="urn:microsoft.com/office/officeart/2005/8/layout/hierarchy3"/>
    <dgm:cxn modelId="{41B4522A-ACD6-4A04-834D-64F46C415E85}" type="presParOf" srcId="{A015C44A-C4F0-4C07-9A82-84F928285659}" destId="{16770600-6CC6-49EA-891C-6C57B19F4464}" srcOrd="8" destOrd="0" presId="urn:microsoft.com/office/officeart/2005/8/layout/hierarchy3"/>
    <dgm:cxn modelId="{E868C8FB-C262-462A-8022-E6754E0929F6}" type="presParOf" srcId="{A015C44A-C4F0-4C07-9A82-84F928285659}" destId="{69F61FD1-2AAD-444B-94CB-0E76BDF6A3E1}" srcOrd="9" destOrd="0" presId="urn:microsoft.com/office/officeart/2005/8/layout/hierarchy3"/>
    <dgm:cxn modelId="{1A418FD9-AC93-465B-AA70-2049D5903A66}" type="presParOf" srcId="{A015C44A-C4F0-4C07-9A82-84F928285659}" destId="{3333C7F4-5AE3-490E-A435-084D76F60802}" srcOrd="10" destOrd="0" presId="urn:microsoft.com/office/officeart/2005/8/layout/hierarchy3"/>
    <dgm:cxn modelId="{107F9A33-369A-4DB1-9EE7-AE921D6AE5B7}" type="presParOf" srcId="{A015C44A-C4F0-4C07-9A82-84F928285659}" destId="{0ADFC8E0-E6C3-4C5F-BAFE-03C7B4439FDC}" srcOrd="11" destOrd="0" presId="urn:microsoft.com/office/officeart/2005/8/layout/hierarchy3"/>
    <dgm:cxn modelId="{55987C01-C337-4B30-AB0A-E81DB14D8EF9}" type="presParOf" srcId="{A015C44A-C4F0-4C07-9A82-84F928285659}" destId="{D2EBE4D2-54F8-4AA7-941F-77247CDABE41}" srcOrd="12" destOrd="0" presId="urn:microsoft.com/office/officeart/2005/8/layout/hierarchy3"/>
    <dgm:cxn modelId="{125D0A74-1101-4F27-AB3B-E00D1C4EA34E}" type="presParOf" srcId="{A015C44A-C4F0-4C07-9A82-84F928285659}" destId="{0CF3B731-3263-4C82-B228-1A1AA0BDA806}" srcOrd="13" destOrd="0" presId="urn:microsoft.com/office/officeart/2005/8/layout/hierarchy3"/>
    <dgm:cxn modelId="{E033531A-929E-4452-B5CB-6874F3B0143E}" type="presParOf" srcId="{A015C44A-C4F0-4C07-9A82-84F928285659}" destId="{8B133354-8387-4EB9-B392-26AE24423EDC}" srcOrd="14" destOrd="0" presId="urn:microsoft.com/office/officeart/2005/8/layout/hierarchy3"/>
    <dgm:cxn modelId="{DB4BD60F-8791-43E2-8C90-A15E40369644}" type="presParOf" srcId="{A015C44A-C4F0-4C07-9A82-84F928285659}" destId="{2A107D9D-CDD5-4CB4-9233-174C0E7D73DA}" srcOrd="1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905016-83D8-4167-9AD7-59617CF9A8F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6D87D23B-2F54-4AE9-BE47-0D26E7AC9B7D}">
      <dgm:prSet phldrT="[Text]" custT="1"/>
      <dgm:spPr/>
      <dgm:t>
        <a:bodyPr/>
        <a:lstStyle/>
        <a:p>
          <a:r>
            <a:rPr lang="en-IN" sz="2000" b="0" i="0" dirty="0"/>
            <a:t>Types of Input elements</a:t>
          </a:r>
          <a:endParaRPr lang="en-IN" sz="2000" b="0" dirty="0"/>
        </a:p>
      </dgm:t>
    </dgm:pt>
    <dgm:pt modelId="{1EAEEDD8-7217-4C6C-A2C8-B47EF2345DD4}" type="parTrans" cxnId="{EB1A37FA-507F-42C5-9CB2-4513A0C3DD9B}">
      <dgm:prSet/>
      <dgm:spPr/>
      <dgm:t>
        <a:bodyPr/>
        <a:lstStyle/>
        <a:p>
          <a:endParaRPr lang="en-IN" sz="1600" b="0"/>
        </a:p>
      </dgm:t>
    </dgm:pt>
    <dgm:pt modelId="{BF2594AE-907E-4CC5-BB21-A5AC1DDAB83E}" type="sibTrans" cxnId="{EB1A37FA-507F-42C5-9CB2-4513A0C3DD9B}">
      <dgm:prSet/>
      <dgm:spPr/>
      <dgm:t>
        <a:bodyPr/>
        <a:lstStyle/>
        <a:p>
          <a:endParaRPr lang="en-IN" sz="1600" b="0"/>
        </a:p>
      </dgm:t>
    </dgm:pt>
    <dgm:pt modelId="{C67496E6-6395-4A7D-8003-7A461F0C6A9B}">
      <dgm:prSet phldrT="[Text]" custT="1"/>
      <dgm:spPr/>
      <dgm:t>
        <a:bodyPr/>
        <a:lstStyle/>
        <a:p>
          <a:r>
            <a:rPr lang="en-IN" sz="1600" b="0" i="0" dirty="0"/>
            <a:t>Text Input</a:t>
          </a:r>
          <a:endParaRPr lang="en-IN" sz="1600" b="0" dirty="0"/>
        </a:p>
      </dgm:t>
    </dgm:pt>
    <dgm:pt modelId="{6ACE1179-D6C8-4867-AD7B-631651C5A74F}" type="parTrans" cxnId="{A69133FC-C3BE-43D3-AD41-87C6BAE09E81}">
      <dgm:prSet custT="1"/>
      <dgm:spPr/>
      <dgm:t>
        <a:bodyPr/>
        <a:lstStyle/>
        <a:p>
          <a:endParaRPr lang="en-IN" sz="1600" b="0"/>
        </a:p>
      </dgm:t>
    </dgm:pt>
    <dgm:pt modelId="{E426E09A-580D-49D2-8B0C-E14BDF453827}" type="sibTrans" cxnId="{A69133FC-C3BE-43D3-AD41-87C6BAE09E81}">
      <dgm:prSet/>
      <dgm:spPr/>
      <dgm:t>
        <a:bodyPr/>
        <a:lstStyle/>
        <a:p>
          <a:endParaRPr lang="en-IN" sz="1600" b="0"/>
        </a:p>
      </dgm:t>
    </dgm:pt>
    <dgm:pt modelId="{49209753-3EC8-4A3B-AD49-84C98B3E8F94}">
      <dgm:prSet phldrT="[Text]" custT="1"/>
      <dgm:spPr/>
      <dgm:t>
        <a:bodyPr/>
        <a:lstStyle/>
        <a:p>
          <a:r>
            <a:rPr lang="en-IN" sz="1600" b="0" i="0" dirty="0"/>
            <a:t>Password Input</a:t>
          </a:r>
          <a:endParaRPr lang="en-IN" sz="1600" b="0" dirty="0"/>
        </a:p>
      </dgm:t>
    </dgm:pt>
    <dgm:pt modelId="{CAC1AAAD-195B-447D-9D5E-353F9CFCA6D2}" type="parTrans" cxnId="{6CF84B37-DDAB-44BA-A19D-D102F78BDEC0}">
      <dgm:prSet custT="1"/>
      <dgm:spPr/>
      <dgm:t>
        <a:bodyPr/>
        <a:lstStyle/>
        <a:p>
          <a:endParaRPr lang="en-IN" sz="1600" b="0"/>
        </a:p>
      </dgm:t>
    </dgm:pt>
    <dgm:pt modelId="{5D23A386-B59E-4547-8A6A-17B42FC38F0A}" type="sibTrans" cxnId="{6CF84B37-DDAB-44BA-A19D-D102F78BDEC0}">
      <dgm:prSet/>
      <dgm:spPr/>
      <dgm:t>
        <a:bodyPr/>
        <a:lstStyle/>
        <a:p>
          <a:endParaRPr lang="en-IN" sz="1600" b="0"/>
        </a:p>
      </dgm:t>
    </dgm:pt>
    <dgm:pt modelId="{7A08F44D-2538-4D0A-8D0C-A8CDAB04844D}">
      <dgm:prSet custT="1"/>
      <dgm:spPr/>
      <dgm:t>
        <a:bodyPr/>
        <a:lstStyle/>
        <a:p>
          <a:r>
            <a:rPr lang="en-IN" sz="1600" b="0" i="0"/>
            <a:t>File Input</a:t>
          </a:r>
          <a:endParaRPr lang="en-IN" sz="1600" b="0"/>
        </a:p>
      </dgm:t>
    </dgm:pt>
    <dgm:pt modelId="{76A43B1B-5420-4808-B34C-BC6765DFA5E3}" type="parTrans" cxnId="{D023A8BE-A9DA-4DA1-97B6-3232F2CDB9AD}">
      <dgm:prSet custT="1"/>
      <dgm:spPr/>
      <dgm:t>
        <a:bodyPr/>
        <a:lstStyle/>
        <a:p>
          <a:endParaRPr lang="en-IN" sz="1600" b="0"/>
        </a:p>
      </dgm:t>
    </dgm:pt>
    <dgm:pt modelId="{8CE143EE-BEFC-4362-B2D4-EE8A1713C16D}" type="sibTrans" cxnId="{D023A8BE-A9DA-4DA1-97B6-3232F2CDB9AD}">
      <dgm:prSet/>
      <dgm:spPr/>
      <dgm:t>
        <a:bodyPr/>
        <a:lstStyle/>
        <a:p>
          <a:endParaRPr lang="en-IN" sz="1600" b="0"/>
        </a:p>
      </dgm:t>
    </dgm:pt>
    <dgm:pt modelId="{F1DDEBCC-4941-441E-B595-AD6D838A2BF7}">
      <dgm:prSet custT="1"/>
      <dgm:spPr/>
      <dgm:t>
        <a:bodyPr/>
        <a:lstStyle/>
        <a:p>
          <a:r>
            <a:rPr lang="en-IN" sz="1600" b="0" i="0"/>
            <a:t>Submit Button</a:t>
          </a:r>
          <a:endParaRPr lang="en-IN" sz="1600" b="0"/>
        </a:p>
      </dgm:t>
    </dgm:pt>
    <dgm:pt modelId="{A5AEA0AA-FA9C-4692-9F48-EA19882408A6}" type="parTrans" cxnId="{30548575-DE05-44FA-BBE8-AEBD8A2D7C54}">
      <dgm:prSet custT="1"/>
      <dgm:spPr/>
      <dgm:t>
        <a:bodyPr/>
        <a:lstStyle/>
        <a:p>
          <a:endParaRPr lang="en-IN" sz="1600" b="0"/>
        </a:p>
      </dgm:t>
    </dgm:pt>
    <dgm:pt modelId="{8BD4F74F-A2BE-48B9-A12C-CC206D16A817}" type="sibTrans" cxnId="{30548575-DE05-44FA-BBE8-AEBD8A2D7C54}">
      <dgm:prSet/>
      <dgm:spPr/>
      <dgm:t>
        <a:bodyPr/>
        <a:lstStyle/>
        <a:p>
          <a:endParaRPr lang="en-IN" sz="1600" b="0"/>
        </a:p>
      </dgm:t>
    </dgm:pt>
    <dgm:pt modelId="{B6040252-EFDD-4C48-9901-21C9C4AFC9EA}">
      <dgm:prSet custT="1"/>
      <dgm:spPr/>
      <dgm:t>
        <a:bodyPr/>
        <a:lstStyle/>
        <a:p>
          <a:r>
            <a:rPr lang="en-IN" sz="1600" b="0" i="0"/>
            <a:t>Reset Button </a:t>
          </a:r>
          <a:endParaRPr lang="en-IN" sz="1600" b="0"/>
        </a:p>
      </dgm:t>
    </dgm:pt>
    <dgm:pt modelId="{6DBBEDB8-3BDD-4355-A887-6F9A842455CF}" type="parTrans" cxnId="{36E5AB22-9E3B-48AC-8BA2-BD3A94AF69A4}">
      <dgm:prSet custT="1"/>
      <dgm:spPr/>
      <dgm:t>
        <a:bodyPr/>
        <a:lstStyle/>
        <a:p>
          <a:endParaRPr lang="en-IN" sz="1600" b="0"/>
        </a:p>
      </dgm:t>
    </dgm:pt>
    <dgm:pt modelId="{D879712C-D6C3-470F-810B-3584F89E3FBC}" type="sibTrans" cxnId="{36E5AB22-9E3B-48AC-8BA2-BD3A94AF69A4}">
      <dgm:prSet/>
      <dgm:spPr/>
      <dgm:t>
        <a:bodyPr/>
        <a:lstStyle/>
        <a:p>
          <a:endParaRPr lang="en-IN" sz="1600" b="0"/>
        </a:p>
      </dgm:t>
    </dgm:pt>
    <dgm:pt modelId="{C70E2DD2-DBF4-4262-914B-858B0DE9DF68}">
      <dgm:prSet custT="1"/>
      <dgm:spPr/>
      <dgm:t>
        <a:bodyPr/>
        <a:lstStyle/>
        <a:p>
          <a:r>
            <a:rPr lang="en-IN" sz="1600" b="0" i="0"/>
            <a:t>Checkbox </a:t>
          </a:r>
          <a:endParaRPr lang="en-IN" sz="1600" b="0" dirty="0"/>
        </a:p>
      </dgm:t>
    </dgm:pt>
    <dgm:pt modelId="{7AA805A6-11CD-412E-9851-C0597FB790C4}" type="parTrans" cxnId="{49B5C7AD-0304-4033-89B2-46970F662A21}">
      <dgm:prSet custT="1"/>
      <dgm:spPr/>
      <dgm:t>
        <a:bodyPr/>
        <a:lstStyle/>
        <a:p>
          <a:endParaRPr lang="en-IN" sz="1600" b="0"/>
        </a:p>
      </dgm:t>
    </dgm:pt>
    <dgm:pt modelId="{1A9B3227-11D5-4DD2-8E85-13129A07A371}" type="sibTrans" cxnId="{49B5C7AD-0304-4033-89B2-46970F662A21}">
      <dgm:prSet/>
      <dgm:spPr/>
      <dgm:t>
        <a:bodyPr/>
        <a:lstStyle/>
        <a:p>
          <a:endParaRPr lang="en-IN" sz="1600" b="0"/>
        </a:p>
      </dgm:t>
    </dgm:pt>
    <dgm:pt modelId="{914E6AC8-4E5C-47F0-8151-1167B5CEE057}">
      <dgm:prSet custT="1"/>
      <dgm:spPr/>
      <dgm:t>
        <a:bodyPr/>
        <a:lstStyle/>
        <a:p>
          <a:r>
            <a:rPr lang="en-IN" sz="1600" b="0" i="0"/>
            <a:t>Radio Button</a:t>
          </a:r>
          <a:endParaRPr lang="en-IN" sz="1600" b="0" dirty="0"/>
        </a:p>
      </dgm:t>
    </dgm:pt>
    <dgm:pt modelId="{9C05AD48-6F68-42A7-8220-EEAB690A9F0B}" type="parTrans" cxnId="{9E72C803-1AA4-498E-9C98-705155F661D3}">
      <dgm:prSet custT="1"/>
      <dgm:spPr/>
      <dgm:t>
        <a:bodyPr/>
        <a:lstStyle/>
        <a:p>
          <a:endParaRPr lang="en-IN" sz="1600" b="0"/>
        </a:p>
      </dgm:t>
    </dgm:pt>
    <dgm:pt modelId="{8E8C5260-FFB2-455F-893E-0C2A60E08C35}" type="sibTrans" cxnId="{9E72C803-1AA4-498E-9C98-705155F661D3}">
      <dgm:prSet/>
      <dgm:spPr/>
      <dgm:t>
        <a:bodyPr/>
        <a:lstStyle/>
        <a:p>
          <a:endParaRPr lang="en-IN" sz="1600" b="0"/>
        </a:p>
      </dgm:t>
    </dgm:pt>
    <dgm:pt modelId="{2FF03601-08F0-43AD-8EDD-83260CBAB1AF}">
      <dgm:prSet custT="1"/>
      <dgm:spPr/>
      <dgm:t>
        <a:bodyPr/>
        <a:lstStyle/>
        <a:p>
          <a:r>
            <a:rPr lang="en-IN" sz="1600" b="0" i="0" dirty="0"/>
            <a:t>Select </a:t>
          </a:r>
          <a:endParaRPr lang="en-IN" sz="1600" b="0" dirty="0"/>
        </a:p>
      </dgm:t>
    </dgm:pt>
    <dgm:pt modelId="{EA889092-7B95-41B1-AB47-C94A1EF68FA4}" type="parTrans" cxnId="{DD4DB99B-49EC-40E2-B25C-0E3CE14C1CCD}">
      <dgm:prSet/>
      <dgm:spPr/>
      <dgm:t>
        <a:bodyPr/>
        <a:lstStyle/>
        <a:p>
          <a:endParaRPr lang="en-IN" sz="1600" b="0"/>
        </a:p>
      </dgm:t>
    </dgm:pt>
    <dgm:pt modelId="{62FC3895-C3C8-4988-BBEF-51A43FB548F6}" type="sibTrans" cxnId="{DD4DB99B-49EC-40E2-B25C-0E3CE14C1CCD}">
      <dgm:prSet/>
      <dgm:spPr/>
      <dgm:t>
        <a:bodyPr/>
        <a:lstStyle/>
        <a:p>
          <a:endParaRPr lang="en-IN" sz="1600" b="0"/>
        </a:p>
      </dgm:t>
    </dgm:pt>
    <dgm:pt modelId="{B89F3063-4E31-4E3A-B379-E31EB93EDF52}" type="pres">
      <dgm:prSet presAssocID="{15905016-83D8-4167-9AD7-59617CF9A8F4}" presName="diagram" presStyleCnt="0">
        <dgm:presLayoutVars>
          <dgm:chPref val="1"/>
          <dgm:dir/>
          <dgm:animOne val="branch"/>
          <dgm:animLvl val="lvl"/>
          <dgm:resizeHandles/>
        </dgm:presLayoutVars>
      </dgm:prSet>
      <dgm:spPr/>
      <dgm:t>
        <a:bodyPr/>
        <a:lstStyle/>
        <a:p>
          <a:endParaRPr lang="en-US"/>
        </a:p>
      </dgm:t>
    </dgm:pt>
    <dgm:pt modelId="{0A368EC1-93E6-4923-B4C1-A59DBF37D11A}" type="pres">
      <dgm:prSet presAssocID="{6D87D23B-2F54-4AE9-BE47-0D26E7AC9B7D}" presName="root" presStyleCnt="0"/>
      <dgm:spPr/>
    </dgm:pt>
    <dgm:pt modelId="{2C9DBAC0-282C-4F8F-A62E-4FB8495AA377}" type="pres">
      <dgm:prSet presAssocID="{6D87D23B-2F54-4AE9-BE47-0D26E7AC9B7D}" presName="rootComposite" presStyleCnt="0"/>
      <dgm:spPr/>
    </dgm:pt>
    <dgm:pt modelId="{C39AF7CD-31B1-48E3-B33E-66310C64D505}" type="pres">
      <dgm:prSet presAssocID="{6D87D23B-2F54-4AE9-BE47-0D26E7AC9B7D}" presName="rootText" presStyleLbl="node1" presStyleIdx="0" presStyleCnt="1" custScaleX="271399"/>
      <dgm:spPr/>
      <dgm:t>
        <a:bodyPr/>
        <a:lstStyle/>
        <a:p>
          <a:endParaRPr lang="en-US"/>
        </a:p>
      </dgm:t>
    </dgm:pt>
    <dgm:pt modelId="{EEE3DEE5-3441-44B7-A668-4AE09F02CD80}" type="pres">
      <dgm:prSet presAssocID="{6D87D23B-2F54-4AE9-BE47-0D26E7AC9B7D}" presName="rootConnector" presStyleLbl="node1" presStyleIdx="0" presStyleCnt="1"/>
      <dgm:spPr/>
      <dgm:t>
        <a:bodyPr/>
        <a:lstStyle/>
        <a:p>
          <a:endParaRPr lang="en-US"/>
        </a:p>
      </dgm:t>
    </dgm:pt>
    <dgm:pt modelId="{A015C44A-C4F0-4C07-9A82-84F928285659}" type="pres">
      <dgm:prSet presAssocID="{6D87D23B-2F54-4AE9-BE47-0D26E7AC9B7D}" presName="childShape" presStyleCnt="0"/>
      <dgm:spPr/>
    </dgm:pt>
    <dgm:pt modelId="{C1EC5C88-B5BF-482E-9C72-5B55BE38C2D0}" type="pres">
      <dgm:prSet presAssocID="{6ACE1179-D6C8-4867-AD7B-631651C5A74F}" presName="Name13" presStyleLbl="parChTrans1D2" presStyleIdx="0" presStyleCnt="8"/>
      <dgm:spPr/>
      <dgm:t>
        <a:bodyPr/>
        <a:lstStyle/>
        <a:p>
          <a:endParaRPr lang="en-US"/>
        </a:p>
      </dgm:t>
    </dgm:pt>
    <dgm:pt modelId="{2BA007AF-05DF-4992-A768-E026DF3738E3}" type="pres">
      <dgm:prSet presAssocID="{C67496E6-6395-4A7D-8003-7A461F0C6A9B}" presName="childText" presStyleLbl="bgAcc1" presStyleIdx="0" presStyleCnt="8" custScaleX="214124">
        <dgm:presLayoutVars>
          <dgm:bulletEnabled val="1"/>
        </dgm:presLayoutVars>
      </dgm:prSet>
      <dgm:spPr/>
      <dgm:t>
        <a:bodyPr/>
        <a:lstStyle/>
        <a:p>
          <a:endParaRPr lang="en-US"/>
        </a:p>
      </dgm:t>
    </dgm:pt>
    <dgm:pt modelId="{67BB8955-C2D5-45A9-A833-6596D53E765E}" type="pres">
      <dgm:prSet presAssocID="{CAC1AAAD-195B-447D-9D5E-353F9CFCA6D2}" presName="Name13" presStyleLbl="parChTrans1D2" presStyleIdx="1" presStyleCnt="8"/>
      <dgm:spPr/>
      <dgm:t>
        <a:bodyPr/>
        <a:lstStyle/>
        <a:p>
          <a:endParaRPr lang="en-US"/>
        </a:p>
      </dgm:t>
    </dgm:pt>
    <dgm:pt modelId="{435E5500-50E0-4D81-BE5E-EE27258EAE69}" type="pres">
      <dgm:prSet presAssocID="{49209753-3EC8-4A3B-AD49-84C98B3E8F94}" presName="childText" presStyleLbl="bgAcc1" presStyleIdx="1" presStyleCnt="8" custScaleX="214124">
        <dgm:presLayoutVars>
          <dgm:bulletEnabled val="1"/>
        </dgm:presLayoutVars>
      </dgm:prSet>
      <dgm:spPr/>
      <dgm:t>
        <a:bodyPr/>
        <a:lstStyle/>
        <a:p>
          <a:endParaRPr lang="en-US"/>
        </a:p>
      </dgm:t>
    </dgm:pt>
    <dgm:pt modelId="{0E33F537-7670-4135-89B0-0E6B319A5C67}" type="pres">
      <dgm:prSet presAssocID="{76A43B1B-5420-4808-B34C-BC6765DFA5E3}" presName="Name13" presStyleLbl="parChTrans1D2" presStyleIdx="2" presStyleCnt="8"/>
      <dgm:spPr/>
      <dgm:t>
        <a:bodyPr/>
        <a:lstStyle/>
        <a:p>
          <a:endParaRPr lang="en-US"/>
        </a:p>
      </dgm:t>
    </dgm:pt>
    <dgm:pt modelId="{701B08D2-533D-4F2D-96F0-5918BB8FBDD5}" type="pres">
      <dgm:prSet presAssocID="{7A08F44D-2538-4D0A-8D0C-A8CDAB04844D}" presName="childText" presStyleLbl="bgAcc1" presStyleIdx="2" presStyleCnt="8" custScaleX="214124">
        <dgm:presLayoutVars>
          <dgm:bulletEnabled val="1"/>
        </dgm:presLayoutVars>
      </dgm:prSet>
      <dgm:spPr/>
      <dgm:t>
        <a:bodyPr/>
        <a:lstStyle/>
        <a:p>
          <a:endParaRPr lang="en-US"/>
        </a:p>
      </dgm:t>
    </dgm:pt>
    <dgm:pt modelId="{A8087C7E-9A4A-4E40-B112-22B1F4009618}" type="pres">
      <dgm:prSet presAssocID="{A5AEA0AA-FA9C-4692-9F48-EA19882408A6}" presName="Name13" presStyleLbl="parChTrans1D2" presStyleIdx="3" presStyleCnt="8"/>
      <dgm:spPr/>
      <dgm:t>
        <a:bodyPr/>
        <a:lstStyle/>
        <a:p>
          <a:endParaRPr lang="en-US"/>
        </a:p>
      </dgm:t>
    </dgm:pt>
    <dgm:pt modelId="{A0713086-A134-4BC7-8A97-481777892F01}" type="pres">
      <dgm:prSet presAssocID="{F1DDEBCC-4941-441E-B595-AD6D838A2BF7}" presName="childText" presStyleLbl="bgAcc1" presStyleIdx="3" presStyleCnt="8" custScaleX="214124">
        <dgm:presLayoutVars>
          <dgm:bulletEnabled val="1"/>
        </dgm:presLayoutVars>
      </dgm:prSet>
      <dgm:spPr/>
      <dgm:t>
        <a:bodyPr/>
        <a:lstStyle/>
        <a:p>
          <a:endParaRPr lang="en-US"/>
        </a:p>
      </dgm:t>
    </dgm:pt>
    <dgm:pt modelId="{16770600-6CC6-49EA-891C-6C57B19F4464}" type="pres">
      <dgm:prSet presAssocID="{6DBBEDB8-3BDD-4355-A887-6F9A842455CF}" presName="Name13" presStyleLbl="parChTrans1D2" presStyleIdx="4" presStyleCnt="8"/>
      <dgm:spPr/>
      <dgm:t>
        <a:bodyPr/>
        <a:lstStyle/>
        <a:p>
          <a:endParaRPr lang="en-US"/>
        </a:p>
      </dgm:t>
    </dgm:pt>
    <dgm:pt modelId="{69F61FD1-2AAD-444B-94CB-0E76BDF6A3E1}" type="pres">
      <dgm:prSet presAssocID="{B6040252-EFDD-4C48-9901-21C9C4AFC9EA}" presName="childText" presStyleLbl="bgAcc1" presStyleIdx="4" presStyleCnt="8" custScaleX="214124">
        <dgm:presLayoutVars>
          <dgm:bulletEnabled val="1"/>
        </dgm:presLayoutVars>
      </dgm:prSet>
      <dgm:spPr/>
      <dgm:t>
        <a:bodyPr/>
        <a:lstStyle/>
        <a:p>
          <a:endParaRPr lang="en-US"/>
        </a:p>
      </dgm:t>
    </dgm:pt>
    <dgm:pt modelId="{3333C7F4-5AE3-490E-A435-084D76F60802}" type="pres">
      <dgm:prSet presAssocID="{7AA805A6-11CD-412E-9851-C0597FB790C4}" presName="Name13" presStyleLbl="parChTrans1D2" presStyleIdx="5" presStyleCnt="8"/>
      <dgm:spPr/>
      <dgm:t>
        <a:bodyPr/>
        <a:lstStyle/>
        <a:p>
          <a:endParaRPr lang="en-US"/>
        </a:p>
      </dgm:t>
    </dgm:pt>
    <dgm:pt modelId="{0ADFC8E0-E6C3-4C5F-BAFE-03C7B4439FDC}" type="pres">
      <dgm:prSet presAssocID="{C70E2DD2-DBF4-4262-914B-858B0DE9DF68}" presName="childText" presStyleLbl="bgAcc1" presStyleIdx="5" presStyleCnt="8" custScaleX="214124">
        <dgm:presLayoutVars>
          <dgm:bulletEnabled val="1"/>
        </dgm:presLayoutVars>
      </dgm:prSet>
      <dgm:spPr/>
      <dgm:t>
        <a:bodyPr/>
        <a:lstStyle/>
        <a:p>
          <a:endParaRPr lang="en-US"/>
        </a:p>
      </dgm:t>
    </dgm:pt>
    <dgm:pt modelId="{D2EBE4D2-54F8-4AA7-941F-77247CDABE41}" type="pres">
      <dgm:prSet presAssocID="{9C05AD48-6F68-42A7-8220-EEAB690A9F0B}" presName="Name13" presStyleLbl="parChTrans1D2" presStyleIdx="6" presStyleCnt="8"/>
      <dgm:spPr/>
      <dgm:t>
        <a:bodyPr/>
        <a:lstStyle/>
        <a:p>
          <a:endParaRPr lang="en-US"/>
        </a:p>
      </dgm:t>
    </dgm:pt>
    <dgm:pt modelId="{0CF3B731-3263-4C82-B228-1A1AA0BDA806}" type="pres">
      <dgm:prSet presAssocID="{914E6AC8-4E5C-47F0-8151-1167B5CEE057}" presName="childText" presStyleLbl="bgAcc1" presStyleIdx="6" presStyleCnt="8" custScaleX="214124">
        <dgm:presLayoutVars>
          <dgm:bulletEnabled val="1"/>
        </dgm:presLayoutVars>
      </dgm:prSet>
      <dgm:spPr/>
      <dgm:t>
        <a:bodyPr/>
        <a:lstStyle/>
        <a:p>
          <a:endParaRPr lang="en-US"/>
        </a:p>
      </dgm:t>
    </dgm:pt>
    <dgm:pt modelId="{8B133354-8387-4EB9-B392-26AE24423EDC}" type="pres">
      <dgm:prSet presAssocID="{EA889092-7B95-41B1-AB47-C94A1EF68FA4}" presName="Name13" presStyleLbl="parChTrans1D2" presStyleIdx="7" presStyleCnt="8"/>
      <dgm:spPr/>
      <dgm:t>
        <a:bodyPr/>
        <a:lstStyle/>
        <a:p>
          <a:endParaRPr lang="en-US"/>
        </a:p>
      </dgm:t>
    </dgm:pt>
    <dgm:pt modelId="{2A107D9D-CDD5-4CB4-9233-174C0E7D73DA}" type="pres">
      <dgm:prSet presAssocID="{2FF03601-08F0-43AD-8EDD-83260CBAB1AF}" presName="childText" presStyleLbl="bgAcc1" presStyleIdx="7" presStyleCnt="8" custScaleX="213506">
        <dgm:presLayoutVars>
          <dgm:bulletEnabled val="1"/>
        </dgm:presLayoutVars>
      </dgm:prSet>
      <dgm:spPr/>
      <dgm:t>
        <a:bodyPr/>
        <a:lstStyle/>
        <a:p>
          <a:endParaRPr lang="en-US"/>
        </a:p>
      </dgm:t>
    </dgm:pt>
  </dgm:ptLst>
  <dgm:cxnLst>
    <dgm:cxn modelId="{DD4DB99B-49EC-40E2-B25C-0E3CE14C1CCD}" srcId="{6D87D23B-2F54-4AE9-BE47-0D26E7AC9B7D}" destId="{2FF03601-08F0-43AD-8EDD-83260CBAB1AF}" srcOrd="7" destOrd="0" parTransId="{EA889092-7B95-41B1-AB47-C94A1EF68FA4}" sibTransId="{62FC3895-C3C8-4988-BBEF-51A43FB548F6}"/>
    <dgm:cxn modelId="{10454F55-21A1-427B-85A8-4128DBC37648}" type="presOf" srcId="{F1DDEBCC-4941-441E-B595-AD6D838A2BF7}" destId="{A0713086-A134-4BC7-8A97-481777892F01}" srcOrd="0" destOrd="0" presId="urn:microsoft.com/office/officeart/2005/8/layout/hierarchy3"/>
    <dgm:cxn modelId="{9E72C803-1AA4-498E-9C98-705155F661D3}" srcId="{6D87D23B-2F54-4AE9-BE47-0D26E7AC9B7D}" destId="{914E6AC8-4E5C-47F0-8151-1167B5CEE057}" srcOrd="6" destOrd="0" parTransId="{9C05AD48-6F68-42A7-8220-EEAB690A9F0B}" sibTransId="{8E8C5260-FFB2-455F-893E-0C2A60E08C35}"/>
    <dgm:cxn modelId="{F5E003BC-D613-449E-BBAF-2BC8AD0F950B}" type="presOf" srcId="{15905016-83D8-4167-9AD7-59617CF9A8F4}" destId="{B89F3063-4E31-4E3A-B379-E31EB93EDF52}" srcOrd="0" destOrd="0" presId="urn:microsoft.com/office/officeart/2005/8/layout/hierarchy3"/>
    <dgm:cxn modelId="{25A2D005-9255-4319-B4AE-C8BEA38CF8F7}" type="presOf" srcId="{76A43B1B-5420-4808-B34C-BC6765DFA5E3}" destId="{0E33F537-7670-4135-89B0-0E6B319A5C67}" srcOrd="0" destOrd="0" presId="urn:microsoft.com/office/officeart/2005/8/layout/hierarchy3"/>
    <dgm:cxn modelId="{2DFB715D-F4B8-486B-99BA-A68F1C0A3131}" type="presOf" srcId="{A5AEA0AA-FA9C-4692-9F48-EA19882408A6}" destId="{A8087C7E-9A4A-4E40-B112-22B1F4009618}" srcOrd="0" destOrd="0" presId="urn:microsoft.com/office/officeart/2005/8/layout/hierarchy3"/>
    <dgm:cxn modelId="{773AB8D6-F2D8-4195-B4D0-F0D2DBB85491}" type="presOf" srcId="{49209753-3EC8-4A3B-AD49-84C98B3E8F94}" destId="{435E5500-50E0-4D81-BE5E-EE27258EAE69}" srcOrd="0" destOrd="0" presId="urn:microsoft.com/office/officeart/2005/8/layout/hierarchy3"/>
    <dgm:cxn modelId="{A69133FC-C3BE-43D3-AD41-87C6BAE09E81}" srcId="{6D87D23B-2F54-4AE9-BE47-0D26E7AC9B7D}" destId="{C67496E6-6395-4A7D-8003-7A461F0C6A9B}" srcOrd="0" destOrd="0" parTransId="{6ACE1179-D6C8-4867-AD7B-631651C5A74F}" sibTransId="{E426E09A-580D-49D2-8B0C-E14BDF453827}"/>
    <dgm:cxn modelId="{3B4A5C53-EE22-461A-A47C-703454683B83}" type="presOf" srcId="{914E6AC8-4E5C-47F0-8151-1167B5CEE057}" destId="{0CF3B731-3263-4C82-B228-1A1AA0BDA806}" srcOrd="0" destOrd="0" presId="urn:microsoft.com/office/officeart/2005/8/layout/hierarchy3"/>
    <dgm:cxn modelId="{49B5C7AD-0304-4033-89B2-46970F662A21}" srcId="{6D87D23B-2F54-4AE9-BE47-0D26E7AC9B7D}" destId="{C70E2DD2-DBF4-4262-914B-858B0DE9DF68}" srcOrd="5" destOrd="0" parTransId="{7AA805A6-11CD-412E-9851-C0597FB790C4}" sibTransId="{1A9B3227-11D5-4DD2-8E85-13129A07A371}"/>
    <dgm:cxn modelId="{CCB0BFB4-DDDB-4341-981B-87B4553ED46C}" type="presOf" srcId="{C67496E6-6395-4A7D-8003-7A461F0C6A9B}" destId="{2BA007AF-05DF-4992-A768-E026DF3738E3}" srcOrd="0" destOrd="0" presId="urn:microsoft.com/office/officeart/2005/8/layout/hierarchy3"/>
    <dgm:cxn modelId="{DE79711F-8FE5-4052-ADB6-0ABFEE210C04}" type="presOf" srcId="{6DBBEDB8-3BDD-4355-A887-6F9A842455CF}" destId="{16770600-6CC6-49EA-891C-6C57B19F4464}" srcOrd="0" destOrd="0" presId="urn:microsoft.com/office/officeart/2005/8/layout/hierarchy3"/>
    <dgm:cxn modelId="{EF81D1DE-BE67-49CF-AB87-00D5F76BCBAC}" type="presOf" srcId="{6ACE1179-D6C8-4867-AD7B-631651C5A74F}" destId="{C1EC5C88-B5BF-482E-9C72-5B55BE38C2D0}" srcOrd="0" destOrd="0" presId="urn:microsoft.com/office/officeart/2005/8/layout/hierarchy3"/>
    <dgm:cxn modelId="{90AA8975-EAEB-4B2A-80F0-150218E0F946}" type="presOf" srcId="{6D87D23B-2F54-4AE9-BE47-0D26E7AC9B7D}" destId="{EEE3DEE5-3441-44B7-A668-4AE09F02CD80}" srcOrd="1" destOrd="0" presId="urn:microsoft.com/office/officeart/2005/8/layout/hierarchy3"/>
    <dgm:cxn modelId="{9E2D8BF7-3DDA-49A6-B8DF-53D9A7CF590E}" type="presOf" srcId="{7AA805A6-11CD-412E-9851-C0597FB790C4}" destId="{3333C7F4-5AE3-490E-A435-084D76F60802}" srcOrd="0" destOrd="0" presId="urn:microsoft.com/office/officeart/2005/8/layout/hierarchy3"/>
    <dgm:cxn modelId="{BF5FC6C1-3641-4288-AB5E-82CF06BEC7D0}" type="presOf" srcId="{9C05AD48-6F68-42A7-8220-EEAB690A9F0B}" destId="{D2EBE4D2-54F8-4AA7-941F-77247CDABE41}" srcOrd="0" destOrd="0" presId="urn:microsoft.com/office/officeart/2005/8/layout/hierarchy3"/>
    <dgm:cxn modelId="{9647AD64-D350-4520-BFFC-A049EE1F8399}" type="presOf" srcId="{7A08F44D-2538-4D0A-8D0C-A8CDAB04844D}" destId="{701B08D2-533D-4F2D-96F0-5918BB8FBDD5}" srcOrd="0" destOrd="0" presId="urn:microsoft.com/office/officeart/2005/8/layout/hierarchy3"/>
    <dgm:cxn modelId="{91A7F34B-D1EC-46F4-A6D7-FD34430D0BE1}" type="presOf" srcId="{CAC1AAAD-195B-447D-9D5E-353F9CFCA6D2}" destId="{67BB8955-C2D5-45A9-A833-6596D53E765E}" srcOrd="0" destOrd="0" presId="urn:microsoft.com/office/officeart/2005/8/layout/hierarchy3"/>
    <dgm:cxn modelId="{3BDC701F-BA60-4A0E-9E34-2DB885FB53DE}" type="presOf" srcId="{C70E2DD2-DBF4-4262-914B-858B0DE9DF68}" destId="{0ADFC8E0-E6C3-4C5F-BAFE-03C7B4439FDC}" srcOrd="0" destOrd="0" presId="urn:microsoft.com/office/officeart/2005/8/layout/hierarchy3"/>
    <dgm:cxn modelId="{7AB6CCCE-4631-48AF-946B-AA7BC808B100}" type="presOf" srcId="{6D87D23B-2F54-4AE9-BE47-0D26E7AC9B7D}" destId="{C39AF7CD-31B1-48E3-B33E-66310C64D505}" srcOrd="0" destOrd="0" presId="urn:microsoft.com/office/officeart/2005/8/layout/hierarchy3"/>
    <dgm:cxn modelId="{D023A8BE-A9DA-4DA1-97B6-3232F2CDB9AD}" srcId="{6D87D23B-2F54-4AE9-BE47-0D26E7AC9B7D}" destId="{7A08F44D-2538-4D0A-8D0C-A8CDAB04844D}" srcOrd="2" destOrd="0" parTransId="{76A43B1B-5420-4808-B34C-BC6765DFA5E3}" sibTransId="{8CE143EE-BEFC-4362-B2D4-EE8A1713C16D}"/>
    <dgm:cxn modelId="{36E5AB22-9E3B-48AC-8BA2-BD3A94AF69A4}" srcId="{6D87D23B-2F54-4AE9-BE47-0D26E7AC9B7D}" destId="{B6040252-EFDD-4C48-9901-21C9C4AFC9EA}" srcOrd="4" destOrd="0" parTransId="{6DBBEDB8-3BDD-4355-A887-6F9A842455CF}" sibTransId="{D879712C-D6C3-470F-810B-3584F89E3FBC}"/>
    <dgm:cxn modelId="{2D1C08D9-36CD-412E-B045-6AFA70FC5BF3}" type="presOf" srcId="{EA889092-7B95-41B1-AB47-C94A1EF68FA4}" destId="{8B133354-8387-4EB9-B392-26AE24423EDC}" srcOrd="0" destOrd="0" presId="urn:microsoft.com/office/officeart/2005/8/layout/hierarchy3"/>
    <dgm:cxn modelId="{A75BCE3B-25B7-4A02-AD73-1717B050D734}" type="presOf" srcId="{2FF03601-08F0-43AD-8EDD-83260CBAB1AF}" destId="{2A107D9D-CDD5-4CB4-9233-174C0E7D73DA}" srcOrd="0" destOrd="0" presId="urn:microsoft.com/office/officeart/2005/8/layout/hierarchy3"/>
    <dgm:cxn modelId="{6CF84B37-DDAB-44BA-A19D-D102F78BDEC0}" srcId="{6D87D23B-2F54-4AE9-BE47-0D26E7AC9B7D}" destId="{49209753-3EC8-4A3B-AD49-84C98B3E8F94}" srcOrd="1" destOrd="0" parTransId="{CAC1AAAD-195B-447D-9D5E-353F9CFCA6D2}" sibTransId="{5D23A386-B59E-4547-8A6A-17B42FC38F0A}"/>
    <dgm:cxn modelId="{EB1A37FA-507F-42C5-9CB2-4513A0C3DD9B}" srcId="{15905016-83D8-4167-9AD7-59617CF9A8F4}" destId="{6D87D23B-2F54-4AE9-BE47-0D26E7AC9B7D}" srcOrd="0" destOrd="0" parTransId="{1EAEEDD8-7217-4C6C-A2C8-B47EF2345DD4}" sibTransId="{BF2594AE-907E-4CC5-BB21-A5AC1DDAB83E}"/>
    <dgm:cxn modelId="{30548575-DE05-44FA-BBE8-AEBD8A2D7C54}" srcId="{6D87D23B-2F54-4AE9-BE47-0D26E7AC9B7D}" destId="{F1DDEBCC-4941-441E-B595-AD6D838A2BF7}" srcOrd="3" destOrd="0" parTransId="{A5AEA0AA-FA9C-4692-9F48-EA19882408A6}" sibTransId="{8BD4F74F-A2BE-48B9-A12C-CC206D16A817}"/>
    <dgm:cxn modelId="{5BFFAEF8-25E9-4B9B-84D3-EE076D1FBCBC}" type="presOf" srcId="{B6040252-EFDD-4C48-9901-21C9C4AFC9EA}" destId="{69F61FD1-2AAD-444B-94CB-0E76BDF6A3E1}" srcOrd="0" destOrd="0" presId="urn:microsoft.com/office/officeart/2005/8/layout/hierarchy3"/>
    <dgm:cxn modelId="{FBC82B49-D137-4AA6-8037-7FB1314AD82B}" type="presParOf" srcId="{B89F3063-4E31-4E3A-B379-E31EB93EDF52}" destId="{0A368EC1-93E6-4923-B4C1-A59DBF37D11A}" srcOrd="0" destOrd="0" presId="urn:microsoft.com/office/officeart/2005/8/layout/hierarchy3"/>
    <dgm:cxn modelId="{1FDD21F4-4606-411B-B423-2DB56D234B9B}" type="presParOf" srcId="{0A368EC1-93E6-4923-B4C1-A59DBF37D11A}" destId="{2C9DBAC0-282C-4F8F-A62E-4FB8495AA377}" srcOrd="0" destOrd="0" presId="urn:microsoft.com/office/officeart/2005/8/layout/hierarchy3"/>
    <dgm:cxn modelId="{AD9484D0-2E2B-4569-954C-B46EA916F769}" type="presParOf" srcId="{2C9DBAC0-282C-4F8F-A62E-4FB8495AA377}" destId="{C39AF7CD-31B1-48E3-B33E-66310C64D505}" srcOrd="0" destOrd="0" presId="urn:microsoft.com/office/officeart/2005/8/layout/hierarchy3"/>
    <dgm:cxn modelId="{D8200F15-AB15-43E3-B09D-596639AAD428}" type="presParOf" srcId="{2C9DBAC0-282C-4F8F-A62E-4FB8495AA377}" destId="{EEE3DEE5-3441-44B7-A668-4AE09F02CD80}" srcOrd="1" destOrd="0" presId="urn:microsoft.com/office/officeart/2005/8/layout/hierarchy3"/>
    <dgm:cxn modelId="{B9E9F7D2-020E-4188-82F4-A85CF68AF48B}" type="presParOf" srcId="{0A368EC1-93E6-4923-B4C1-A59DBF37D11A}" destId="{A015C44A-C4F0-4C07-9A82-84F928285659}" srcOrd="1" destOrd="0" presId="urn:microsoft.com/office/officeart/2005/8/layout/hierarchy3"/>
    <dgm:cxn modelId="{310EAC58-4474-43CA-BDC0-D909E5EC910B}" type="presParOf" srcId="{A015C44A-C4F0-4C07-9A82-84F928285659}" destId="{C1EC5C88-B5BF-482E-9C72-5B55BE38C2D0}" srcOrd="0" destOrd="0" presId="urn:microsoft.com/office/officeart/2005/8/layout/hierarchy3"/>
    <dgm:cxn modelId="{49A079C9-DEF7-4EEE-9A5D-3DD2026108CF}" type="presParOf" srcId="{A015C44A-C4F0-4C07-9A82-84F928285659}" destId="{2BA007AF-05DF-4992-A768-E026DF3738E3}" srcOrd="1" destOrd="0" presId="urn:microsoft.com/office/officeart/2005/8/layout/hierarchy3"/>
    <dgm:cxn modelId="{E0BB4FE4-26ED-4140-957E-3C184B2225AD}" type="presParOf" srcId="{A015C44A-C4F0-4C07-9A82-84F928285659}" destId="{67BB8955-C2D5-45A9-A833-6596D53E765E}" srcOrd="2" destOrd="0" presId="urn:microsoft.com/office/officeart/2005/8/layout/hierarchy3"/>
    <dgm:cxn modelId="{4E88ED49-E741-4797-93B2-1ED0CA05D713}" type="presParOf" srcId="{A015C44A-C4F0-4C07-9A82-84F928285659}" destId="{435E5500-50E0-4D81-BE5E-EE27258EAE69}" srcOrd="3" destOrd="0" presId="urn:microsoft.com/office/officeart/2005/8/layout/hierarchy3"/>
    <dgm:cxn modelId="{A6B140CB-D939-4221-8B31-4DEA07CB9A7B}" type="presParOf" srcId="{A015C44A-C4F0-4C07-9A82-84F928285659}" destId="{0E33F537-7670-4135-89B0-0E6B319A5C67}" srcOrd="4" destOrd="0" presId="urn:microsoft.com/office/officeart/2005/8/layout/hierarchy3"/>
    <dgm:cxn modelId="{0C55B655-FD41-4D5B-A42F-C2BAAF1A2022}" type="presParOf" srcId="{A015C44A-C4F0-4C07-9A82-84F928285659}" destId="{701B08D2-533D-4F2D-96F0-5918BB8FBDD5}" srcOrd="5" destOrd="0" presId="urn:microsoft.com/office/officeart/2005/8/layout/hierarchy3"/>
    <dgm:cxn modelId="{61D744B0-845A-478E-8D86-0749F1DD944E}" type="presParOf" srcId="{A015C44A-C4F0-4C07-9A82-84F928285659}" destId="{A8087C7E-9A4A-4E40-B112-22B1F4009618}" srcOrd="6" destOrd="0" presId="urn:microsoft.com/office/officeart/2005/8/layout/hierarchy3"/>
    <dgm:cxn modelId="{D124BAA8-0109-4959-98EF-3AD5A29E1368}" type="presParOf" srcId="{A015C44A-C4F0-4C07-9A82-84F928285659}" destId="{A0713086-A134-4BC7-8A97-481777892F01}" srcOrd="7" destOrd="0" presId="urn:microsoft.com/office/officeart/2005/8/layout/hierarchy3"/>
    <dgm:cxn modelId="{41B4522A-ACD6-4A04-834D-64F46C415E85}" type="presParOf" srcId="{A015C44A-C4F0-4C07-9A82-84F928285659}" destId="{16770600-6CC6-49EA-891C-6C57B19F4464}" srcOrd="8" destOrd="0" presId="urn:microsoft.com/office/officeart/2005/8/layout/hierarchy3"/>
    <dgm:cxn modelId="{E868C8FB-C262-462A-8022-E6754E0929F6}" type="presParOf" srcId="{A015C44A-C4F0-4C07-9A82-84F928285659}" destId="{69F61FD1-2AAD-444B-94CB-0E76BDF6A3E1}" srcOrd="9" destOrd="0" presId="urn:microsoft.com/office/officeart/2005/8/layout/hierarchy3"/>
    <dgm:cxn modelId="{1A418FD9-AC93-465B-AA70-2049D5903A66}" type="presParOf" srcId="{A015C44A-C4F0-4C07-9A82-84F928285659}" destId="{3333C7F4-5AE3-490E-A435-084D76F60802}" srcOrd="10" destOrd="0" presId="urn:microsoft.com/office/officeart/2005/8/layout/hierarchy3"/>
    <dgm:cxn modelId="{107F9A33-369A-4DB1-9EE7-AE921D6AE5B7}" type="presParOf" srcId="{A015C44A-C4F0-4C07-9A82-84F928285659}" destId="{0ADFC8E0-E6C3-4C5F-BAFE-03C7B4439FDC}" srcOrd="11" destOrd="0" presId="urn:microsoft.com/office/officeart/2005/8/layout/hierarchy3"/>
    <dgm:cxn modelId="{55987C01-C337-4B30-AB0A-E81DB14D8EF9}" type="presParOf" srcId="{A015C44A-C4F0-4C07-9A82-84F928285659}" destId="{D2EBE4D2-54F8-4AA7-941F-77247CDABE41}" srcOrd="12" destOrd="0" presId="urn:microsoft.com/office/officeart/2005/8/layout/hierarchy3"/>
    <dgm:cxn modelId="{125D0A74-1101-4F27-AB3B-E00D1C4EA34E}" type="presParOf" srcId="{A015C44A-C4F0-4C07-9A82-84F928285659}" destId="{0CF3B731-3263-4C82-B228-1A1AA0BDA806}" srcOrd="13" destOrd="0" presId="urn:microsoft.com/office/officeart/2005/8/layout/hierarchy3"/>
    <dgm:cxn modelId="{E033531A-929E-4452-B5CB-6874F3B0143E}" type="presParOf" srcId="{A015C44A-C4F0-4C07-9A82-84F928285659}" destId="{8B133354-8387-4EB9-B392-26AE24423EDC}" srcOrd="14" destOrd="0" presId="urn:microsoft.com/office/officeart/2005/8/layout/hierarchy3"/>
    <dgm:cxn modelId="{DB4BD60F-8791-43E2-8C90-A15E40369644}" type="presParOf" srcId="{A015C44A-C4F0-4C07-9A82-84F928285659}" destId="{2A107D9D-CDD5-4CB4-9233-174C0E7D73DA}" srcOrd="1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E6C721F-CC3A-490A-BA28-4D214D32A678}"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FACF073A-D06B-44F2-8461-B6A50D9C9B21}">
      <dgm:prSet phldrT="[Text]" custT="1"/>
      <dgm:spPr/>
      <dgm:t>
        <a:bodyPr/>
        <a:lstStyle/>
        <a:p>
          <a:pPr algn="l"/>
          <a:r>
            <a:rPr kumimoji="0" lang="en-US" sz="2000" b="0" i="0" u="none" strike="noStrike" cap="none" spc="0" normalizeH="0" baseline="0" noProof="0" dirty="0">
              <a:ln/>
              <a:effectLst/>
              <a:uLnTx/>
              <a:uFillTx/>
              <a:latin typeface="+mn-lt"/>
              <a:ea typeface="+mn-ea"/>
              <a:cs typeface="+mn-cs"/>
            </a:rPr>
            <a:t> 5 HTML Best </a:t>
          </a:r>
          <a:r>
            <a:rPr lang="en-US" sz="2000" b="0" dirty="0">
              <a:latin typeface="+mn-lt"/>
              <a:ea typeface="+mn-ea"/>
              <a:cs typeface="+mn-cs"/>
            </a:rPr>
            <a:t>P</a:t>
          </a:r>
          <a:r>
            <a:rPr kumimoji="0" lang="en-US" sz="2000" b="0" i="0" u="none" strike="noStrike" cap="none" spc="0" normalizeH="0" baseline="0" noProof="0" dirty="0" err="1">
              <a:ln/>
              <a:effectLst/>
              <a:uLnTx/>
              <a:uFillTx/>
              <a:latin typeface="+mn-lt"/>
              <a:ea typeface="+mn-ea"/>
              <a:cs typeface="+mn-cs"/>
            </a:rPr>
            <a:t>ractices</a:t>
          </a:r>
          <a:r>
            <a:rPr kumimoji="0" lang="en-US" sz="2000" b="0" i="0" u="none" strike="noStrike" cap="none" spc="0" normalizeH="0" baseline="0" noProof="0" dirty="0">
              <a:ln/>
              <a:effectLst/>
              <a:uLnTx/>
              <a:uFillTx/>
              <a:latin typeface="+mn-lt"/>
              <a:ea typeface="+mn-ea"/>
              <a:cs typeface="+mn-cs"/>
            </a:rPr>
            <a:t> </a:t>
          </a:r>
          <a:r>
            <a:rPr lang="en-US" sz="2000" b="0" dirty="0">
              <a:latin typeface="+mn-lt"/>
              <a:ea typeface="+mn-ea"/>
              <a:cs typeface="+mn-cs"/>
            </a:rPr>
            <a:t>for </a:t>
          </a:r>
          <a:r>
            <a:rPr kumimoji="0" lang="en-US" sz="2000" b="0" i="0" u="none" strike="noStrike" cap="none" spc="0" normalizeH="0" baseline="0" noProof="0" dirty="0">
              <a:ln/>
              <a:effectLst/>
              <a:uLnTx/>
              <a:uFillTx/>
              <a:latin typeface="+mn-lt"/>
              <a:ea typeface="+mn-ea"/>
              <a:cs typeface="+mn-cs"/>
            </a:rPr>
            <a:t>SEO</a:t>
          </a:r>
          <a:endParaRPr lang="en-IN" sz="2000" b="0" dirty="0">
            <a:latin typeface="+mn-lt"/>
          </a:endParaRPr>
        </a:p>
      </dgm:t>
    </dgm:pt>
    <dgm:pt modelId="{FE6E9296-453C-4AD7-A5A0-26770C6C8885}" type="parTrans" cxnId="{679853C8-3EDC-4369-AEE3-09905997CE25}">
      <dgm:prSet/>
      <dgm:spPr/>
      <dgm:t>
        <a:bodyPr/>
        <a:lstStyle/>
        <a:p>
          <a:pPr algn="l"/>
          <a:endParaRPr lang="en-IN" sz="1700">
            <a:latin typeface="+mn-lt"/>
          </a:endParaRPr>
        </a:p>
      </dgm:t>
    </dgm:pt>
    <dgm:pt modelId="{3C807A5D-39F0-4EDD-A242-1D5B6B50528A}" type="sibTrans" cxnId="{679853C8-3EDC-4369-AEE3-09905997CE25}">
      <dgm:prSet/>
      <dgm:spPr/>
      <dgm:t>
        <a:bodyPr/>
        <a:lstStyle/>
        <a:p>
          <a:pPr algn="l"/>
          <a:endParaRPr lang="en-IN" sz="1700">
            <a:latin typeface="+mn-lt"/>
          </a:endParaRPr>
        </a:p>
      </dgm:t>
    </dgm:pt>
    <dgm:pt modelId="{4D4750BC-0788-4CD4-8D80-F4C666EFBE96}">
      <dgm:prSet phldrT="[Text]" custT="1"/>
      <dgm:spPr/>
      <dgm:t>
        <a:bodyPr/>
        <a:lstStyle/>
        <a:p>
          <a:pPr algn="l"/>
          <a:r>
            <a:rPr lang="en-US" sz="1700" dirty="0">
              <a:latin typeface="+mn-lt"/>
            </a:rPr>
            <a:t> 1. Use Semantic HTML Elements</a:t>
          </a:r>
          <a:endParaRPr lang="en-IN" sz="1700" dirty="0">
            <a:latin typeface="+mn-lt"/>
          </a:endParaRPr>
        </a:p>
      </dgm:t>
    </dgm:pt>
    <dgm:pt modelId="{9C89F9DF-6895-4ACF-B4FE-18085F4DDE70}" type="parTrans" cxnId="{1CB6C281-03FF-45DF-A43C-2600CDB8A70C}">
      <dgm:prSet/>
      <dgm:spPr/>
      <dgm:t>
        <a:bodyPr/>
        <a:lstStyle/>
        <a:p>
          <a:pPr algn="l"/>
          <a:endParaRPr lang="en-IN" sz="1700">
            <a:latin typeface="+mn-lt"/>
          </a:endParaRPr>
        </a:p>
      </dgm:t>
    </dgm:pt>
    <dgm:pt modelId="{C674341D-C78C-4D55-A556-3FB29C8171FB}" type="sibTrans" cxnId="{1CB6C281-03FF-45DF-A43C-2600CDB8A70C}">
      <dgm:prSet/>
      <dgm:spPr/>
      <dgm:t>
        <a:bodyPr/>
        <a:lstStyle/>
        <a:p>
          <a:pPr algn="l"/>
          <a:endParaRPr lang="en-IN" sz="1700">
            <a:latin typeface="+mn-lt"/>
          </a:endParaRPr>
        </a:p>
      </dgm:t>
    </dgm:pt>
    <dgm:pt modelId="{826B5676-0250-4840-AEFE-C0381EB107EC}">
      <dgm:prSet phldrT="[Text]" custT="1"/>
      <dgm:spPr/>
      <dgm:t>
        <a:bodyPr/>
        <a:lstStyle/>
        <a:p>
          <a:pPr algn="l"/>
          <a:r>
            <a:rPr lang="en-US" sz="1700" dirty="0">
              <a:latin typeface="+mn-lt"/>
            </a:rPr>
            <a:t> 2. Optimize Page Titles</a:t>
          </a:r>
          <a:endParaRPr lang="en-IN" sz="1700" dirty="0">
            <a:latin typeface="+mn-lt"/>
          </a:endParaRPr>
        </a:p>
      </dgm:t>
    </dgm:pt>
    <dgm:pt modelId="{5CDA13F1-872C-4308-98AE-526462E16F00}" type="parTrans" cxnId="{3D67E36D-7AB0-47C3-9521-4C8786F657CA}">
      <dgm:prSet/>
      <dgm:spPr/>
      <dgm:t>
        <a:bodyPr/>
        <a:lstStyle/>
        <a:p>
          <a:pPr algn="l"/>
          <a:endParaRPr lang="en-IN" sz="1700">
            <a:latin typeface="+mn-lt"/>
          </a:endParaRPr>
        </a:p>
      </dgm:t>
    </dgm:pt>
    <dgm:pt modelId="{22C05731-281D-4CF4-BA30-DAB6D3F67793}" type="sibTrans" cxnId="{3D67E36D-7AB0-47C3-9521-4C8786F657CA}">
      <dgm:prSet/>
      <dgm:spPr/>
      <dgm:t>
        <a:bodyPr/>
        <a:lstStyle/>
        <a:p>
          <a:pPr algn="l"/>
          <a:endParaRPr lang="en-IN" sz="1700">
            <a:latin typeface="+mn-lt"/>
          </a:endParaRPr>
        </a:p>
      </dgm:t>
    </dgm:pt>
    <dgm:pt modelId="{A3585AC0-5440-45DE-BBDE-5A20A86A618C}">
      <dgm:prSet custT="1"/>
      <dgm:spPr/>
      <dgm:t>
        <a:bodyPr/>
        <a:lstStyle/>
        <a:p>
          <a:pPr algn="l"/>
          <a:r>
            <a:rPr lang="en-US" sz="1700" dirty="0">
              <a:latin typeface="+mn-lt"/>
            </a:rPr>
            <a:t> 3. Use Meta Description Tags</a:t>
          </a:r>
          <a:endParaRPr lang="en-IN" sz="1700" dirty="0">
            <a:latin typeface="+mn-lt"/>
          </a:endParaRPr>
        </a:p>
      </dgm:t>
    </dgm:pt>
    <dgm:pt modelId="{696FFAA0-895A-4AB3-BB54-CA0BDB6F173D}" type="parTrans" cxnId="{46B10B24-5977-4D80-939F-E75761ABF1DC}">
      <dgm:prSet/>
      <dgm:spPr/>
      <dgm:t>
        <a:bodyPr/>
        <a:lstStyle/>
        <a:p>
          <a:pPr algn="l"/>
          <a:endParaRPr lang="en-IN" sz="1700">
            <a:latin typeface="+mn-lt"/>
          </a:endParaRPr>
        </a:p>
      </dgm:t>
    </dgm:pt>
    <dgm:pt modelId="{85891A03-2E9F-4A33-AED4-8FC7D5E38608}" type="sibTrans" cxnId="{46B10B24-5977-4D80-939F-E75761ABF1DC}">
      <dgm:prSet/>
      <dgm:spPr/>
      <dgm:t>
        <a:bodyPr/>
        <a:lstStyle/>
        <a:p>
          <a:pPr algn="l"/>
          <a:endParaRPr lang="en-IN" sz="1700">
            <a:latin typeface="+mn-lt"/>
          </a:endParaRPr>
        </a:p>
      </dgm:t>
    </dgm:pt>
    <dgm:pt modelId="{1B323082-EBC7-48AB-A06C-6304BBA90E24}">
      <dgm:prSet custT="1"/>
      <dgm:spPr/>
      <dgm:t>
        <a:bodyPr/>
        <a:lstStyle/>
        <a:p>
          <a:pPr algn="l"/>
          <a:r>
            <a:rPr lang="en-US" sz="1700" dirty="0">
              <a:latin typeface="+mn-lt"/>
            </a:rPr>
            <a:t> 4. Use Proper Heading Tags</a:t>
          </a:r>
          <a:endParaRPr lang="en-IN" sz="1700" dirty="0">
            <a:latin typeface="+mn-lt"/>
          </a:endParaRPr>
        </a:p>
      </dgm:t>
    </dgm:pt>
    <dgm:pt modelId="{DE41A503-0422-4790-9E38-CA4018041A75}" type="parTrans" cxnId="{D0A4C2D8-F689-4189-B9A6-182AB4F32DC3}">
      <dgm:prSet/>
      <dgm:spPr/>
      <dgm:t>
        <a:bodyPr/>
        <a:lstStyle/>
        <a:p>
          <a:pPr algn="l"/>
          <a:endParaRPr lang="en-IN" sz="1700">
            <a:latin typeface="+mn-lt"/>
          </a:endParaRPr>
        </a:p>
      </dgm:t>
    </dgm:pt>
    <dgm:pt modelId="{E7DF73CB-9479-4F49-8633-49F3E8009289}" type="sibTrans" cxnId="{D0A4C2D8-F689-4189-B9A6-182AB4F32DC3}">
      <dgm:prSet/>
      <dgm:spPr/>
      <dgm:t>
        <a:bodyPr/>
        <a:lstStyle/>
        <a:p>
          <a:pPr algn="l"/>
          <a:endParaRPr lang="en-IN" sz="1700">
            <a:latin typeface="+mn-lt"/>
          </a:endParaRPr>
        </a:p>
      </dgm:t>
    </dgm:pt>
    <dgm:pt modelId="{DB790ACD-AA2B-4ABE-B749-CD20EA1024C5}">
      <dgm:prSet custT="1"/>
      <dgm:spPr/>
      <dgm:t>
        <a:bodyPr/>
        <a:lstStyle/>
        <a:p>
          <a:pPr algn="l"/>
          <a:r>
            <a:rPr lang="en-US" sz="1700" dirty="0">
              <a:latin typeface="+mn-lt"/>
            </a:rPr>
            <a:t> 5. Optimize Image Alt Attributes</a:t>
          </a:r>
          <a:endParaRPr lang="en-IN" sz="1700" dirty="0">
            <a:latin typeface="+mn-lt"/>
          </a:endParaRPr>
        </a:p>
      </dgm:t>
    </dgm:pt>
    <dgm:pt modelId="{61FCBD2C-6D51-4897-A594-9EC68B492AF8}" type="parTrans" cxnId="{EA9B5184-EA80-4633-9DE1-BCA3BF956B4D}">
      <dgm:prSet/>
      <dgm:spPr/>
      <dgm:t>
        <a:bodyPr/>
        <a:lstStyle/>
        <a:p>
          <a:pPr algn="l"/>
          <a:endParaRPr lang="en-IN" sz="1700">
            <a:latin typeface="+mn-lt"/>
          </a:endParaRPr>
        </a:p>
      </dgm:t>
    </dgm:pt>
    <dgm:pt modelId="{D4A0DF1F-8184-4575-8B1F-D6B58C5F134F}" type="sibTrans" cxnId="{EA9B5184-EA80-4633-9DE1-BCA3BF956B4D}">
      <dgm:prSet/>
      <dgm:spPr/>
      <dgm:t>
        <a:bodyPr/>
        <a:lstStyle/>
        <a:p>
          <a:pPr algn="l"/>
          <a:endParaRPr lang="en-IN" sz="1700">
            <a:latin typeface="+mn-lt"/>
          </a:endParaRPr>
        </a:p>
      </dgm:t>
    </dgm:pt>
    <dgm:pt modelId="{9E977BD1-F716-4FDF-B203-A13786D85377}" type="pres">
      <dgm:prSet presAssocID="{8E6C721F-CC3A-490A-BA28-4D214D32A678}" presName="diagram" presStyleCnt="0">
        <dgm:presLayoutVars>
          <dgm:chPref val="1"/>
          <dgm:dir/>
          <dgm:animOne val="branch"/>
          <dgm:animLvl val="lvl"/>
          <dgm:resizeHandles/>
        </dgm:presLayoutVars>
      </dgm:prSet>
      <dgm:spPr/>
      <dgm:t>
        <a:bodyPr/>
        <a:lstStyle/>
        <a:p>
          <a:endParaRPr lang="en-US"/>
        </a:p>
      </dgm:t>
    </dgm:pt>
    <dgm:pt modelId="{D722375C-8E7D-41B0-BF80-89FA2F92E0B0}" type="pres">
      <dgm:prSet presAssocID="{FACF073A-D06B-44F2-8461-B6A50D9C9B21}" presName="root" presStyleCnt="0"/>
      <dgm:spPr/>
    </dgm:pt>
    <dgm:pt modelId="{EE65614E-27F3-48E7-AD7C-FBDE1731366D}" type="pres">
      <dgm:prSet presAssocID="{FACF073A-D06B-44F2-8461-B6A50D9C9B21}" presName="rootComposite" presStyleCnt="0"/>
      <dgm:spPr/>
    </dgm:pt>
    <dgm:pt modelId="{08201CA3-B24E-4590-9E0A-8A2ABC52009A}" type="pres">
      <dgm:prSet presAssocID="{FACF073A-D06B-44F2-8461-B6A50D9C9B21}" presName="rootText" presStyleLbl="node1" presStyleIdx="0" presStyleCnt="1" custScaleX="243479"/>
      <dgm:spPr/>
      <dgm:t>
        <a:bodyPr/>
        <a:lstStyle/>
        <a:p>
          <a:endParaRPr lang="en-US"/>
        </a:p>
      </dgm:t>
    </dgm:pt>
    <dgm:pt modelId="{DBB89BF6-D10A-48B2-BC77-C286BE8B0650}" type="pres">
      <dgm:prSet presAssocID="{FACF073A-D06B-44F2-8461-B6A50D9C9B21}" presName="rootConnector" presStyleLbl="node1" presStyleIdx="0" presStyleCnt="1"/>
      <dgm:spPr/>
      <dgm:t>
        <a:bodyPr/>
        <a:lstStyle/>
        <a:p>
          <a:endParaRPr lang="en-US"/>
        </a:p>
      </dgm:t>
    </dgm:pt>
    <dgm:pt modelId="{1C602D78-6D27-462C-8579-A12B09850568}" type="pres">
      <dgm:prSet presAssocID="{FACF073A-D06B-44F2-8461-B6A50D9C9B21}" presName="childShape" presStyleCnt="0"/>
      <dgm:spPr/>
    </dgm:pt>
    <dgm:pt modelId="{E9863931-26B3-4B91-8D98-41EE0D5CD17C}" type="pres">
      <dgm:prSet presAssocID="{9C89F9DF-6895-4ACF-B4FE-18085F4DDE70}" presName="Name13" presStyleLbl="parChTrans1D2" presStyleIdx="0" presStyleCnt="5"/>
      <dgm:spPr/>
      <dgm:t>
        <a:bodyPr/>
        <a:lstStyle/>
        <a:p>
          <a:endParaRPr lang="en-US"/>
        </a:p>
      </dgm:t>
    </dgm:pt>
    <dgm:pt modelId="{7B497100-65A9-4F06-AAB3-0B7C30F755F4}" type="pres">
      <dgm:prSet presAssocID="{4D4750BC-0788-4CD4-8D80-F4C666EFBE96}" presName="childText" presStyleLbl="bgAcc1" presStyleIdx="0" presStyleCnt="5" custScaleX="244868" custScaleY="63433" custLinFactNeighborY="11980">
        <dgm:presLayoutVars>
          <dgm:bulletEnabled val="1"/>
        </dgm:presLayoutVars>
      </dgm:prSet>
      <dgm:spPr/>
      <dgm:t>
        <a:bodyPr/>
        <a:lstStyle/>
        <a:p>
          <a:endParaRPr lang="en-US"/>
        </a:p>
      </dgm:t>
    </dgm:pt>
    <dgm:pt modelId="{24BEF829-32E6-42E0-9C8C-161D4DA1EA9C}" type="pres">
      <dgm:prSet presAssocID="{5CDA13F1-872C-4308-98AE-526462E16F00}" presName="Name13" presStyleLbl="parChTrans1D2" presStyleIdx="1" presStyleCnt="5"/>
      <dgm:spPr/>
      <dgm:t>
        <a:bodyPr/>
        <a:lstStyle/>
        <a:p>
          <a:endParaRPr lang="en-US"/>
        </a:p>
      </dgm:t>
    </dgm:pt>
    <dgm:pt modelId="{C72DFA5A-36A8-4348-B024-C00929629A8A}" type="pres">
      <dgm:prSet presAssocID="{826B5676-0250-4840-AEFE-C0381EB107EC}" presName="childText" presStyleLbl="bgAcc1" presStyleIdx="1" presStyleCnt="5" custScaleX="244868" custScaleY="63433" custLinFactNeighborY="11980">
        <dgm:presLayoutVars>
          <dgm:bulletEnabled val="1"/>
        </dgm:presLayoutVars>
      </dgm:prSet>
      <dgm:spPr/>
      <dgm:t>
        <a:bodyPr/>
        <a:lstStyle/>
        <a:p>
          <a:endParaRPr lang="en-US"/>
        </a:p>
      </dgm:t>
    </dgm:pt>
    <dgm:pt modelId="{A08E856F-048E-4596-AADF-3B1BB83913E8}" type="pres">
      <dgm:prSet presAssocID="{696FFAA0-895A-4AB3-BB54-CA0BDB6F173D}" presName="Name13" presStyleLbl="parChTrans1D2" presStyleIdx="2" presStyleCnt="5"/>
      <dgm:spPr/>
      <dgm:t>
        <a:bodyPr/>
        <a:lstStyle/>
        <a:p>
          <a:endParaRPr lang="en-US"/>
        </a:p>
      </dgm:t>
    </dgm:pt>
    <dgm:pt modelId="{673CB802-E2EF-4799-B16A-261B9002C929}" type="pres">
      <dgm:prSet presAssocID="{A3585AC0-5440-45DE-BBDE-5A20A86A618C}" presName="childText" presStyleLbl="bgAcc1" presStyleIdx="2" presStyleCnt="5" custScaleX="244868" custScaleY="63433" custLinFactNeighborY="6679">
        <dgm:presLayoutVars>
          <dgm:bulletEnabled val="1"/>
        </dgm:presLayoutVars>
      </dgm:prSet>
      <dgm:spPr/>
      <dgm:t>
        <a:bodyPr/>
        <a:lstStyle/>
        <a:p>
          <a:endParaRPr lang="en-US"/>
        </a:p>
      </dgm:t>
    </dgm:pt>
    <dgm:pt modelId="{0DD1FFD0-B507-40C1-8BE7-B826D1AF4B18}" type="pres">
      <dgm:prSet presAssocID="{DE41A503-0422-4790-9E38-CA4018041A75}" presName="Name13" presStyleLbl="parChTrans1D2" presStyleIdx="3" presStyleCnt="5"/>
      <dgm:spPr/>
      <dgm:t>
        <a:bodyPr/>
        <a:lstStyle/>
        <a:p>
          <a:endParaRPr lang="en-US"/>
        </a:p>
      </dgm:t>
    </dgm:pt>
    <dgm:pt modelId="{6A65FB5A-E335-48B5-A225-53A506441427}" type="pres">
      <dgm:prSet presAssocID="{1B323082-EBC7-48AB-A06C-6304BBA90E24}" presName="childText" presStyleLbl="bgAcc1" presStyleIdx="3" presStyleCnt="5" custScaleX="244868" custScaleY="63433">
        <dgm:presLayoutVars>
          <dgm:bulletEnabled val="1"/>
        </dgm:presLayoutVars>
      </dgm:prSet>
      <dgm:spPr/>
      <dgm:t>
        <a:bodyPr/>
        <a:lstStyle/>
        <a:p>
          <a:endParaRPr lang="en-US"/>
        </a:p>
      </dgm:t>
    </dgm:pt>
    <dgm:pt modelId="{2317851A-BC07-48F9-99FB-B4D60728596A}" type="pres">
      <dgm:prSet presAssocID="{61FCBD2C-6D51-4897-A594-9EC68B492AF8}" presName="Name13" presStyleLbl="parChTrans1D2" presStyleIdx="4" presStyleCnt="5"/>
      <dgm:spPr/>
      <dgm:t>
        <a:bodyPr/>
        <a:lstStyle/>
        <a:p>
          <a:endParaRPr lang="en-US"/>
        </a:p>
      </dgm:t>
    </dgm:pt>
    <dgm:pt modelId="{C790F61F-E658-4CE2-9C57-69F99FBD8538}" type="pres">
      <dgm:prSet presAssocID="{DB790ACD-AA2B-4ABE-B749-CD20EA1024C5}" presName="childText" presStyleLbl="bgAcc1" presStyleIdx="4" presStyleCnt="5" custScaleX="244868" custScaleY="63433">
        <dgm:presLayoutVars>
          <dgm:bulletEnabled val="1"/>
        </dgm:presLayoutVars>
      </dgm:prSet>
      <dgm:spPr/>
      <dgm:t>
        <a:bodyPr/>
        <a:lstStyle/>
        <a:p>
          <a:endParaRPr lang="en-US"/>
        </a:p>
      </dgm:t>
    </dgm:pt>
  </dgm:ptLst>
  <dgm:cxnLst>
    <dgm:cxn modelId="{EA9B5184-EA80-4633-9DE1-BCA3BF956B4D}" srcId="{FACF073A-D06B-44F2-8461-B6A50D9C9B21}" destId="{DB790ACD-AA2B-4ABE-B749-CD20EA1024C5}" srcOrd="4" destOrd="0" parTransId="{61FCBD2C-6D51-4897-A594-9EC68B492AF8}" sibTransId="{D4A0DF1F-8184-4575-8B1F-D6B58C5F134F}"/>
    <dgm:cxn modelId="{EB95DBA2-C53D-4EA8-AB5F-3A2D04D632FC}" type="presOf" srcId="{FACF073A-D06B-44F2-8461-B6A50D9C9B21}" destId="{DBB89BF6-D10A-48B2-BC77-C286BE8B0650}" srcOrd="1" destOrd="0" presId="urn:microsoft.com/office/officeart/2005/8/layout/hierarchy3"/>
    <dgm:cxn modelId="{679853C8-3EDC-4369-AEE3-09905997CE25}" srcId="{8E6C721F-CC3A-490A-BA28-4D214D32A678}" destId="{FACF073A-D06B-44F2-8461-B6A50D9C9B21}" srcOrd="0" destOrd="0" parTransId="{FE6E9296-453C-4AD7-A5A0-26770C6C8885}" sibTransId="{3C807A5D-39F0-4EDD-A242-1D5B6B50528A}"/>
    <dgm:cxn modelId="{55C86427-DCF4-43CA-8523-84EB89DA5864}" type="presOf" srcId="{4D4750BC-0788-4CD4-8D80-F4C666EFBE96}" destId="{7B497100-65A9-4F06-AAB3-0B7C30F755F4}" srcOrd="0" destOrd="0" presId="urn:microsoft.com/office/officeart/2005/8/layout/hierarchy3"/>
    <dgm:cxn modelId="{48D16C1D-135C-4570-BF3F-774962AF151C}" type="presOf" srcId="{61FCBD2C-6D51-4897-A594-9EC68B492AF8}" destId="{2317851A-BC07-48F9-99FB-B4D60728596A}" srcOrd="0" destOrd="0" presId="urn:microsoft.com/office/officeart/2005/8/layout/hierarchy3"/>
    <dgm:cxn modelId="{0FB585C0-18C2-4205-9468-7234737562C8}" type="presOf" srcId="{DB790ACD-AA2B-4ABE-B749-CD20EA1024C5}" destId="{C790F61F-E658-4CE2-9C57-69F99FBD8538}" srcOrd="0" destOrd="0" presId="urn:microsoft.com/office/officeart/2005/8/layout/hierarchy3"/>
    <dgm:cxn modelId="{46B10B24-5977-4D80-939F-E75761ABF1DC}" srcId="{FACF073A-D06B-44F2-8461-B6A50D9C9B21}" destId="{A3585AC0-5440-45DE-BBDE-5A20A86A618C}" srcOrd="2" destOrd="0" parTransId="{696FFAA0-895A-4AB3-BB54-CA0BDB6F173D}" sibTransId="{85891A03-2E9F-4A33-AED4-8FC7D5E38608}"/>
    <dgm:cxn modelId="{1CB6C281-03FF-45DF-A43C-2600CDB8A70C}" srcId="{FACF073A-D06B-44F2-8461-B6A50D9C9B21}" destId="{4D4750BC-0788-4CD4-8D80-F4C666EFBE96}" srcOrd="0" destOrd="0" parTransId="{9C89F9DF-6895-4ACF-B4FE-18085F4DDE70}" sibTransId="{C674341D-C78C-4D55-A556-3FB29C8171FB}"/>
    <dgm:cxn modelId="{EE58FE2D-4C01-4559-BCE2-297E6BA8EEBA}" type="presOf" srcId="{DE41A503-0422-4790-9E38-CA4018041A75}" destId="{0DD1FFD0-B507-40C1-8BE7-B826D1AF4B18}" srcOrd="0" destOrd="0" presId="urn:microsoft.com/office/officeart/2005/8/layout/hierarchy3"/>
    <dgm:cxn modelId="{BEDD06B4-C3CB-4FEC-8F58-5E61F7690DF0}" type="presOf" srcId="{696FFAA0-895A-4AB3-BB54-CA0BDB6F173D}" destId="{A08E856F-048E-4596-AADF-3B1BB83913E8}" srcOrd="0" destOrd="0" presId="urn:microsoft.com/office/officeart/2005/8/layout/hierarchy3"/>
    <dgm:cxn modelId="{15CC953E-71F8-4D55-8521-4A284807E996}" type="presOf" srcId="{826B5676-0250-4840-AEFE-C0381EB107EC}" destId="{C72DFA5A-36A8-4348-B024-C00929629A8A}" srcOrd="0" destOrd="0" presId="urn:microsoft.com/office/officeart/2005/8/layout/hierarchy3"/>
    <dgm:cxn modelId="{D0A4C2D8-F689-4189-B9A6-182AB4F32DC3}" srcId="{FACF073A-D06B-44F2-8461-B6A50D9C9B21}" destId="{1B323082-EBC7-48AB-A06C-6304BBA90E24}" srcOrd="3" destOrd="0" parTransId="{DE41A503-0422-4790-9E38-CA4018041A75}" sibTransId="{E7DF73CB-9479-4F49-8633-49F3E8009289}"/>
    <dgm:cxn modelId="{FCF14304-19DC-466A-9967-763A5D1A54C8}" type="presOf" srcId="{5CDA13F1-872C-4308-98AE-526462E16F00}" destId="{24BEF829-32E6-42E0-9C8C-161D4DA1EA9C}" srcOrd="0" destOrd="0" presId="urn:microsoft.com/office/officeart/2005/8/layout/hierarchy3"/>
    <dgm:cxn modelId="{EEFE09CA-AE18-4694-B78B-3F84E47B7C0D}" type="presOf" srcId="{1B323082-EBC7-48AB-A06C-6304BBA90E24}" destId="{6A65FB5A-E335-48B5-A225-53A506441427}" srcOrd="0" destOrd="0" presId="urn:microsoft.com/office/officeart/2005/8/layout/hierarchy3"/>
    <dgm:cxn modelId="{3D67E36D-7AB0-47C3-9521-4C8786F657CA}" srcId="{FACF073A-D06B-44F2-8461-B6A50D9C9B21}" destId="{826B5676-0250-4840-AEFE-C0381EB107EC}" srcOrd="1" destOrd="0" parTransId="{5CDA13F1-872C-4308-98AE-526462E16F00}" sibTransId="{22C05731-281D-4CF4-BA30-DAB6D3F67793}"/>
    <dgm:cxn modelId="{3B5CB870-92EF-493D-B20F-DAB112A8F1C1}" type="presOf" srcId="{FACF073A-D06B-44F2-8461-B6A50D9C9B21}" destId="{08201CA3-B24E-4590-9E0A-8A2ABC52009A}" srcOrd="0" destOrd="0" presId="urn:microsoft.com/office/officeart/2005/8/layout/hierarchy3"/>
    <dgm:cxn modelId="{C99163CD-64D0-4878-90A7-E9F42E02F6CF}" type="presOf" srcId="{9C89F9DF-6895-4ACF-B4FE-18085F4DDE70}" destId="{E9863931-26B3-4B91-8D98-41EE0D5CD17C}" srcOrd="0" destOrd="0" presId="urn:microsoft.com/office/officeart/2005/8/layout/hierarchy3"/>
    <dgm:cxn modelId="{23C987A5-EE92-4065-BBF7-AF8F16BCFA05}" type="presOf" srcId="{8E6C721F-CC3A-490A-BA28-4D214D32A678}" destId="{9E977BD1-F716-4FDF-B203-A13786D85377}" srcOrd="0" destOrd="0" presId="urn:microsoft.com/office/officeart/2005/8/layout/hierarchy3"/>
    <dgm:cxn modelId="{01E51B12-12FA-46BC-A837-55843C6DDC85}" type="presOf" srcId="{A3585AC0-5440-45DE-BBDE-5A20A86A618C}" destId="{673CB802-E2EF-4799-B16A-261B9002C929}" srcOrd="0" destOrd="0" presId="urn:microsoft.com/office/officeart/2005/8/layout/hierarchy3"/>
    <dgm:cxn modelId="{D838E591-9722-43DC-B445-BCEC05E93677}" type="presParOf" srcId="{9E977BD1-F716-4FDF-B203-A13786D85377}" destId="{D722375C-8E7D-41B0-BF80-89FA2F92E0B0}" srcOrd="0" destOrd="0" presId="urn:microsoft.com/office/officeart/2005/8/layout/hierarchy3"/>
    <dgm:cxn modelId="{52967801-8700-4896-93BA-5DA2E2C1E7D7}" type="presParOf" srcId="{D722375C-8E7D-41B0-BF80-89FA2F92E0B0}" destId="{EE65614E-27F3-48E7-AD7C-FBDE1731366D}" srcOrd="0" destOrd="0" presId="urn:microsoft.com/office/officeart/2005/8/layout/hierarchy3"/>
    <dgm:cxn modelId="{831F4C4B-5196-4AB8-B500-CD2E7BFAACF8}" type="presParOf" srcId="{EE65614E-27F3-48E7-AD7C-FBDE1731366D}" destId="{08201CA3-B24E-4590-9E0A-8A2ABC52009A}" srcOrd="0" destOrd="0" presId="urn:microsoft.com/office/officeart/2005/8/layout/hierarchy3"/>
    <dgm:cxn modelId="{9896183F-08C4-4311-8A53-512ED656BA34}" type="presParOf" srcId="{EE65614E-27F3-48E7-AD7C-FBDE1731366D}" destId="{DBB89BF6-D10A-48B2-BC77-C286BE8B0650}" srcOrd="1" destOrd="0" presId="urn:microsoft.com/office/officeart/2005/8/layout/hierarchy3"/>
    <dgm:cxn modelId="{CD98642E-7955-49BD-829F-5E49749284A7}" type="presParOf" srcId="{D722375C-8E7D-41B0-BF80-89FA2F92E0B0}" destId="{1C602D78-6D27-462C-8579-A12B09850568}" srcOrd="1" destOrd="0" presId="urn:microsoft.com/office/officeart/2005/8/layout/hierarchy3"/>
    <dgm:cxn modelId="{2F4B7980-B142-4AC8-9426-F30926318B49}" type="presParOf" srcId="{1C602D78-6D27-462C-8579-A12B09850568}" destId="{E9863931-26B3-4B91-8D98-41EE0D5CD17C}" srcOrd="0" destOrd="0" presId="urn:microsoft.com/office/officeart/2005/8/layout/hierarchy3"/>
    <dgm:cxn modelId="{326BE4C6-4325-4451-B627-5DEC3C919BAD}" type="presParOf" srcId="{1C602D78-6D27-462C-8579-A12B09850568}" destId="{7B497100-65A9-4F06-AAB3-0B7C30F755F4}" srcOrd="1" destOrd="0" presId="urn:microsoft.com/office/officeart/2005/8/layout/hierarchy3"/>
    <dgm:cxn modelId="{348B35A4-B687-4775-9AD1-0432D8D15F9D}" type="presParOf" srcId="{1C602D78-6D27-462C-8579-A12B09850568}" destId="{24BEF829-32E6-42E0-9C8C-161D4DA1EA9C}" srcOrd="2" destOrd="0" presId="urn:microsoft.com/office/officeart/2005/8/layout/hierarchy3"/>
    <dgm:cxn modelId="{86E8F25B-90B9-4007-90F8-A54EBD2B997B}" type="presParOf" srcId="{1C602D78-6D27-462C-8579-A12B09850568}" destId="{C72DFA5A-36A8-4348-B024-C00929629A8A}" srcOrd="3" destOrd="0" presId="urn:microsoft.com/office/officeart/2005/8/layout/hierarchy3"/>
    <dgm:cxn modelId="{F499A3EE-0902-44EA-BBDE-775E80F7050C}" type="presParOf" srcId="{1C602D78-6D27-462C-8579-A12B09850568}" destId="{A08E856F-048E-4596-AADF-3B1BB83913E8}" srcOrd="4" destOrd="0" presId="urn:microsoft.com/office/officeart/2005/8/layout/hierarchy3"/>
    <dgm:cxn modelId="{792CB6BD-3016-4727-B042-60C5C00B9BA8}" type="presParOf" srcId="{1C602D78-6D27-462C-8579-A12B09850568}" destId="{673CB802-E2EF-4799-B16A-261B9002C929}" srcOrd="5" destOrd="0" presId="urn:microsoft.com/office/officeart/2005/8/layout/hierarchy3"/>
    <dgm:cxn modelId="{B48A9ECB-D9CD-4854-AE4E-8B843D3499C2}" type="presParOf" srcId="{1C602D78-6D27-462C-8579-A12B09850568}" destId="{0DD1FFD0-B507-40C1-8BE7-B826D1AF4B18}" srcOrd="6" destOrd="0" presId="urn:microsoft.com/office/officeart/2005/8/layout/hierarchy3"/>
    <dgm:cxn modelId="{963E76E8-BC2A-425D-9E9F-2ACEF0E8BC25}" type="presParOf" srcId="{1C602D78-6D27-462C-8579-A12B09850568}" destId="{6A65FB5A-E335-48B5-A225-53A506441427}" srcOrd="7" destOrd="0" presId="urn:microsoft.com/office/officeart/2005/8/layout/hierarchy3"/>
    <dgm:cxn modelId="{4A330233-6291-4767-84E6-63DC59791B84}" type="presParOf" srcId="{1C602D78-6D27-462C-8579-A12B09850568}" destId="{2317851A-BC07-48F9-99FB-B4D60728596A}" srcOrd="8" destOrd="0" presId="urn:microsoft.com/office/officeart/2005/8/layout/hierarchy3"/>
    <dgm:cxn modelId="{02994E54-47D8-4EA7-857F-6457A18F8CC7}" type="presParOf" srcId="{1C602D78-6D27-462C-8579-A12B09850568}" destId="{C790F61F-E658-4CE2-9C57-69F99FBD8538}"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F05C1A5-8E33-44F1-921A-21AAED52C0E3}"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IN"/>
        </a:p>
      </dgm:t>
    </dgm:pt>
    <dgm:pt modelId="{33682EF4-39C0-44A3-8267-0262027352AD}">
      <dgm:prSet custT="1"/>
      <dgm:spPr/>
      <dgm:t>
        <a:bodyPr/>
        <a:lstStyle/>
        <a:p>
          <a:r>
            <a:rPr lang="en-US" sz="1800"/>
            <a:t>1</a:t>
          </a:r>
          <a:endParaRPr lang="en-IN" sz="1800" dirty="0"/>
        </a:p>
      </dgm:t>
    </dgm:pt>
    <dgm:pt modelId="{16070903-F6FE-49C4-8A6D-4DACC71BE512}" type="parTrans" cxnId="{7F92E379-40D5-477E-9E9E-58E10384B2DD}">
      <dgm:prSet/>
      <dgm:spPr/>
      <dgm:t>
        <a:bodyPr/>
        <a:lstStyle/>
        <a:p>
          <a:endParaRPr lang="en-IN" sz="1800"/>
        </a:p>
      </dgm:t>
    </dgm:pt>
    <dgm:pt modelId="{8F8A67AD-5C90-4B89-9B67-E72F05347BB3}" type="sibTrans" cxnId="{7F92E379-40D5-477E-9E9E-58E10384B2DD}">
      <dgm:prSet/>
      <dgm:spPr/>
      <dgm:t>
        <a:bodyPr/>
        <a:lstStyle/>
        <a:p>
          <a:endParaRPr lang="en-IN" sz="1800"/>
        </a:p>
      </dgm:t>
    </dgm:pt>
    <dgm:pt modelId="{64619031-AB2D-414C-8D5B-B76F6057AF1C}">
      <dgm:prSet custT="1"/>
      <dgm:spPr/>
      <dgm:t>
        <a:bodyPr/>
        <a:lstStyle/>
        <a:p>
          <a:r>
            <a:rPr lang="en-US" sz="1800" dirty="0"/>
            <a:t>2</a:t>
          </a:r>
          <a:endParaRPr lang="en-IN" sz="1800" dirty="0"/>
        </a:p>
      </dgm:t>
    </dgm:pt>
    <dgm:pt modelId="{47476ABF-09D8-4F8F-8680-BAF4F3CEEBCE}" type="parTrans" cxnId="{711E2BE0-38E6-4F39-9A9C-88C5979E564F}">
      <dgm:prSet/>
      <dgm:spPr/>
      <dgm:t>
        <a:bodyPr/>
        <a:lstStyle/>
        <a:p>
          <a:endParaRPr lang="en-IN" sz="1800"/>
        </a:p>
      </dgm:t>
    </dgm:pt>
    <dgm:pt modelId="{574C0E0C-B2B8-4827-B1EF-98F4929AA7FD}" type="sibTrans" cxnId="{711E2BE0-38E6-4F39-9A9C-88C5979E564F}">
      <dgm:prSet/>
      <dgm:spPr/>
      <dgm:t>
        <a:bodyPr/>
        <a:lstStyle/>
        <a:p>
          <a:endParaRPr lang="en-IN" sz="1800"/>
        </a:p>
      </dgm:t>
    </dgm:pt>
    <dgm:pt modelId="{7904E6CF-8E04-4DEC-A25E-44FFD90338F0}">
      <dgm:prSet custT="1"/>
      <dgm:spPr/>
      <dgm:t>
        <a:bodyPr/>
        <a:lstStyle/>
        <a:p>
          <a:r>
            <a:rPr lang="en-US" sz="1800" dirty="0"/>
            <a:t>3</a:t>
          </a:r>
          <a:endParaRPr lang="en-IN" sz="1800" dirty="0"/>
        </a:p>
      </dgm:t>
    </dgm:pt>
    <dgm:pt modelId="{2FCE4407-27C4-495B-9600-73D22020E3F7}" type="parTrans" cxnId="{9380C084-3896-46C1-970B-0952216707A9}">
      <dgm:prSet/>
      <dgm:spPr/>
      <dgm:t>
        <a:bodyPr/>
        <a:lstStyle/>
        <a:p>
          <a:endParaRPr lang="en-IN" sz="1800"/>
        </a:p>
      </dgm:t>
    </dgm:pt>
    <dgm:pt modelId="{F70F91B9-96F2-442C-878A-BD3DEF6E5226}" type="sibTrans" cxnId="{9380C084-3896-46C1-970B-0952216707A9}">
      <dgm:prSet/>
      <dgm:spPr/>
      <dgm:t>
        <a:bodyPr/>
        <a:lstStyle/>
        <a:p>
          <a:endParaRPr lang="en-IN" sz="1800"/>
        </a:p>
      </dgm:t>
    </dgm:pt>
    <dgm:pt modelId="{336DD34F-F824-44E2-AFB5-138F9E9FE1D4}">
      <dgm:prSet custT="1"/>
      <dgm:spPr/>
      <dgm:t>
        <a:bodyPr/>
        <a:lstStyle/>
        <a:p>
          <a:r>
            <a:rPr lang="en-US" sz="1800" dirty="0"/>
            <a:t>4</a:t>
          </a:r>
          <a:endParaRPr lang="en-IN" sz="1800" dirty="0"/>
        </a:p>
      </dgm:t>
    </dgm:pt>
    <dgm:pt modelId="{7119A2F9-CAF3-410F-A9F5-330A658B7B1C}" type="parTrans" cxnId="{50C42739-72B7-43D1-8B99-B6881543D410}">
      <dgm:prSet/>
      <dgm:spPr/>
      <dgm:t>
        <a:bodyPr/>
        <a:lstStyle/>
        <a:p>
          <a:endParaRPr lang="en-IN" sz="1800"/>
        </a:p>
      </dgm:t>
    </dgm:pt>
    <dgm:pt modelId="{C8B160E3-0294-49FD-8A2C-CF584F87A002}" type="sibTrans" cxnId="{50C42739-72B7-43D1-8B99-B6881543D410}">
      <dgm:prSet/>
      <dgm:spPr/>
      <dgm:t>
        <a:bodyPr/>
        <a:lstStyle/>
        <a:p>
          <a:endParaRPr lang="en-IN" sz="1800"/>
        </a:p>
      </dgm:t>
    </dgm:pt>
    <dgm:pt modelId="{277807C4-8374-41E3-B86A-0ACE6DF89083}">
      <dgm:prSet custT="1"/>
      <dgm:spPr/>
      <dgm:t>
        <a:bodyPr/>
        <a:lstStyle/>
        <a:p>
          <a:r>
            <a:rPr lang="en-US" sz="1800" dirty="0"/>
            <a:t>5</a:t>
          </a:r>
          <a:endParaRPr lang="en-IN" sz="1800" dirty="0"/>
        </a:p>
      </dgm:t>
    </dgm:pt>
    <dgm:pt modelId="{FF1F41A7-EADE-447D-89CF-1E1F98AED098}" type="parTrans" cxnId="{F6D00850-F4E0-4208-ABD9-3D2FD98DBC05}">
      <dgm:prSet/>
      <dgm:spPr/>
      <dgm:t>
        <a:bodyPr/>
        <a:lstStyle/>
        <a:p>
          <a:endParaRPr lang="en-IN" sz="1800"/>
        </a:p>
      </dgm:t>
    </dgm:pt>
    <dgm:pt modelId="{568EEBAC-48AC-4AF6-93A2-16A1DAF4F7F7}" type="sibTrans" cxnId="{F6D00850-F4E0-4208-ABD9-3D2FD98DBC05}">
      <dgm:prSet/>
      <dgm:spPr/>
      <dgm:t>
        <a:bodyPr/>
        <a:lstStyle/>
        <a:p>
          <a:endParaRPr lang="en-IN" sz="1800"/>
        </a:p>
      </dgm:t>
    </dgm:pt>
    <dgm:pt modelId="{BC2E707E-C751-4017-990C-5D958CFED441}">
      <dgm:prSet custT="1"/>
      <dgm:spPr/>
      <dgm:t>
        <a:bodyPr/>
        <a:lstStyle/>
        <a:p>
          <a:pPr>
            <a:buNone/>
          </a:pPr>
          <a:r>
            <a:rPr lang="en-US" sz="1800" dirty="0"/>
            <a:t> Purchase a Domain (ex: www.interviewhappy.com)</a:t>
          </a:r>
          <a:endParaRPr lang="en-IN" sz="1800" dirty="0"/>
        </a:p>
      </dgm:t>
    </dgm:pt>
    <dgm:pt modelId="{E000CE17-C1F4-4E42-9353-EC8013492B4B}" type="parTrans" cxnId="{87E5A40F-6C85-4098-A02F-0115A259C596}">
      <dgm:prSet/>
      <dgm:spPr/>
      <dgm:t>
        <a:bodyPr/>
        <a:lstStyle/>
        <a:p>
          <a:endParaRPr lang="en-IN" sz="1800"/>
        </a:p>
      </dgm:t>
    </dgm:pt>
    <dgm:pt modelId="{88E72AEA-A558-457C-9460-3677A56969C9}" type="sibTrans" cxnId="{87E5A40F-6C85-4098-A02F-0115A259C596}">
      <dgm:prSet/>
      <dgm:spPr/>
      <dgm:t>
        <a:bodyPr/>
        <a:lstStyle/>
        <a:p>
          <a:endParaRPr lang="en-IN" sz="1800"/>
        </a:p>
      </dgm:t>
    </dgm:pt>
    <dgm:pt modelId="{421B6F72-411D-41B5-ADE4-2CDA7633E04F}">
      <dgm:prSet custT="1"/>
      <dgm:spPr/>
      <dgm:t>
        <a:bodyPr/>
        <a:lstStyle/>
        <a:p>
          <a:endParaRPr lang="en-IN" sz="1800"/>
        </a:p>
      </dgm:t>
    </dgm:pt>
    <dgm:pt modelId="{F7D2BF34-90D6-486B-8F8D-B1AF3445A908}" type="parTrans" cxnId="{B1D515B6-035A-44BC-9700-AD62ABBB4439}">
      <dgm:prSet/>
      <dgm:spPr/>
      <dgm:t>
        <a:bodyPr/>
        <a:lstStyle/>
        <a:p>
          <a:endParaRPr lang="en-IN" sz="1800"/>
        </a:p>
      </dgm:t>
    </dgm:pt>
    <dgm:pt modelId="{E101C1E8-E54D-45EE-B62D-922535DBAB7F}" type="sibTrans" cxnId="{B1D515B6-035A-44BC-9700-AD62ABBB4439}">
      <dgm:prSet/>
      <dgm:spPr/>
      <dgm:t>
        <a:bodyPr/>
        <a:lstStyle/>
        <a:p>
          <a:endParaRPr lang="en-IN" sz="1800"/>
        </a:p>
      </dgm:t>
    </dgm:pt>
    <dgm:pt modelId="{A8C89015-03EE-4E1A-B51E-4B58AB721751}">
      <dgm:prSet custT="1"/>
      <dgm:spPr/>
      <dgm:t>
        <a:bodyPr/>
        <a:lstStyle/>
        <a:p>
          <a:pPr>
            <a:buNone/>
          </a:pPr>
          <a:r>
            <a:rPr lang="en-US" sz="1800" dirty="0"/>
            <a:t> Prepare Your Website Files(ex: HTML/ CSS/ JS/ Image)</a:t>
          </a:r>
          <a:endParaRPr lang="en-IN" sz="1800" dirty="0"/>
        </a:p>
      </dgm:t>
    </dgm:pt>
    <dgm:pt modelId="{88E129FF-3230-4921-9650-30FEA89AC5F9}" type="parTrans" cxnId="{AEF10F3F-14E7-4059-A922-7E9C1E039880}">
      <dgm:prSet/>
      <dgm:spPr/>
      <dgm:t>
        <a:bodyPr/>
        <a:lstStyle/>
        <a:p>
          <a:endParaRPr lang="en-IN" sz="1800"/>
        </a:p>
      </dgm:t>
    </dgm:pt>
    <dgm:pt modelId="{90B47F76-985C-4126-9BAC-813F8D60EB5B}" type="sibTrans" cxnId="{AEF10F3F-14E7-4059-A922-7E9C1E039880}">
      <dgm:prSet/>
      <dgm:spPr/>
      <dgm:t>
        <a:bodyPr/>
        <a:lstStyle/>
        <a:p>
          <a:endParaRPr lang="en-IN" sz="1800"/>
        </a:p>
      </dgm:t>
    </dgm:pt>
    <dgm:pt modelId="{4ACDC923-61FD-4801-8561-FC0A4024CDB6}">
      <dgm:prSet custT="1"/>
      <dgm:spPr/>
      <dgm:t>
        <a:bodyPr/>
        <a:lstStyle/>
        <a:p>
          <a:endParaRPr lang="en-IN" sz="1800" dirty="0"/>
        </a:p>
      </dgm:t>
    </dgm:pt>
    <dgm:pt modelId="{24F0F160-97DF-4AD3-BC79-F9810801548E}" type="parTrans" cxnId="{568A8248-1C11-4FA1-9E78-26C6010D522D}">
      <dgm:prSet/>
      <dgm:spPr/>
      <dgm:t>
        <a:bodyPr/>
        <a:lstStyle/>
        <a:p>
          <a:endParaRPr lang="en-IN" sz="1800"/>
        </a:p>
      </dgm:t>
    </dgm:pt>
    <dgm:pt modelId="{49592C54-E243-4A38-BCF4-1985C36F1A7B}" type="sibTrans" cxnId="{568A8248-1C11-4FA1-9E78-26C6010D522D}">
      <dgm:prSet/>
      <dgm:spPr/>
      <dgm:t>
        <a:bodyPr/>
        <a:lstStyle/>
        <a:p>
          <a:endParaRPr lang="en-IN" sz="1800"/>
        </a:p>
      </dgm:t>
    </dgm:pt>
    <dgm:pt modelId="{74F629CC-D77B-463C-BF5B-7104725E6E45}">
      <dgm:prSet custT="1"/>
      <dgm:spPr/>
      <dgm:t>
        <a:bodyPr/>
        <a:lstStyle/>
        <a:p>
          <a:endParaRPr lang="en-IN" sz="1800"/>
        </a:p>
      </dgm:t>
    </dgm:pt>
    <dgm:pt modelId="{79A9185F-DA37-48CD-8B72-2836A1487141}" type="parTrans" cxnId="{7A1C4D13-45AD-484E-88F7-BA8ED1314594}">
      <dgm:prSet/>
      <dgm:spPr/>
      <dgm:t>
        <a:bodyPr/>
        <a:lstStyle/>
        <a:p>
          <a:endParaRPr lang="en-IN" sz="1800"/>
        </a:p>
      </dgm:t>
    </dgm:pt>
    <dgm:pt modelId="{3F09E7EB-DFD3-4B30-A2C5-A93FF6739527}" type="sibTrans" cxnId="{7A1C4D13-45AD-484E-88F7-BA8ED1314594}">
      <dgm:prSet/>
      <dgm:spPr/>
      <dgm:t>
        <a:bodyPr/>
        <a:lstStyle/>
        <a:p>
          <a:endParaRPr lang="en-IN" sz="1800"/>
        </a:p>
      </dgm:t>
    </dgm:pt>
    <dgm:pt modelId="{44A3CA6E-353B-481C-9C91-66892CD0A81A}">
      <dgm:prSet custT="1"/>
      <dgm:spPr/>
      <dgm:t>
        <a:bodyPr/>
        <a:lstStyle/>
        <a:p>
          <a:pPr>
            <a:buNone/>
          </a:pPr>
          <a:r>
            <a:rPr lang="en-US" sz="1800" dirty="0"/>
            <a:t> Upload Files to Hosting Server(using FTP, hosting panel, GIT)</a:t>
          </a:r>
          <a:endParaRPr lang="en-IN" sz="1800" dirty="0"/>
        </a:p>
      </dgm:t>
    </dgm:pt>
    <dgm:pt modelId="{BB7E9E26-00C3-4F1B-8434-24672F058D0F}" type="parTrans" cxnId="{4525D77F-6C20-4AA5-9A34-496862F283A7}">
      <dgm:prSet/>
      <dgm:spPr/>
      <dgm:t>
        <a:bodyPr/>
        <a:lstStyle/>
        <a:p>
          <a:endParaRPr lang="en-IN" sz="1800"/>
        </a:p>
      </dgm:t>
    </dgm:pt>
    <dgm:pt modelId="{85F5C041-6406-41FB-A241-91B43D44FCAA}" type="sibTrans" cxnId="{4525D77F-6C20-4AA5-9A34-496862F283A7}">
      <dgm:prSet/>
      <dgm:spPr/>
      <dgm:t>
        <a:bodyPr/>
        <a:lstStyle/>
        <a:p>
          <a:endParaRPr lang="en-IN" sz="1800"/>
        </a:p>
      </dgm:t>
    </dgm:pt>
    <dgm:pt modelId="{E232937C-E057-44A0-BF42-09A07FEABBE2}">
      <dgm:prSet custT="1"/>
      <dgm:spPr/>
      <dgm:t>
        <a:bodyPr/>
        <a:lstStyle/>
        <a:p>
          <a:endParaRPr lang="en-IN" sz="1800" dirty="0"/>
        </a:p>
      </dgm:t>
    </dgm:pt>
    <dgm:pt modelId="{AD44920D-DD78-4482-871D-FC251F9C5A26}" type="parTrans" cxnId="{9816C448-DE1E-4F56-AD16-614872636D8C}">
      <dgm:prSet/>
      <dgm:spPr/>
      <dgm:t>
        <a:bodyPr/>
        <a:lstStyle/>
        <a:p>
          <a:endParaRPr lang="en-IN" sz="1800"/>
        </a:p>
      </dgm:t>
    </dgm:pt>
    <dgm:pt modelId="{A89FC55B-668A-44C1-BA8E-9DE65717BAF5}" type="sibTrans" cxnId="{9816C448-DE1E-4F56-AD16-614872636D8C}">
      <dgm:prSet/>
      <dgm:spPr/>
      <dgm:t>
        <a:bodyPr/>
        <a:lstStyle/>
        <a:p>
          <a:endParaRPr lang="en-IN" sz="1800"/>
        </a:p>
      </dgm:t>
    </dgm:pt>
    <dgm:pt modelId="{26F5AA05-C3F6-46F9-9248-0C40B6D308AE}">
      <dgm:prSet custT="1"/>
      <dgm:spPr/>
      <dgm:t>
        <a:bodyPr/>
        <a:lstStyle/>
        <a:p>
          <a:endParaRPr lang="en-IN" sz="1800"/>
        </a:p>
      </dgm:t>
    </dgm:pt>
    <dgm:pt modelId="{8EBA6CAD-A6BF-4C9F-BA93-35EA013AA69B}" type="parTrans" cxnId="{43AF3797-08D0-4398-95B3-C578D80A344D}">
      <dgm:prSet/>
      <dgm:spPr/>
      <dgm:t>
        <a:bodyPr/>
        <a:lstStyle/>
        <a:p>
          <a:endParaRPr lang="en-IN" sz="1800"/>
        </a:p>
      </dgm:t>
    </dgm:pt>
    <dgm:pt modelId="{88990890-403E-4CB3-8942-AAE72AAB5039}" type="sibTrans" cxnId="{43AF3797-08D0-4398-95B3-C578D80A344D}">
      <dgm:prSet/>
      <dgm:spPr/>
      <dgm:t>
        <a:bodyPr/>
        <a:lstStyle/>
        <a:p>
          <a:endParaRPr lang="en-IN" sz="1800"/>
        </a:p>
      </dgm:t>
    </dgm:pt>
    <dgm:pt modelId="{6D3F7F1C-41DA-42B1-8353-8B1BE49C1E31}">
      <dgm:prSet custT="1"/>
      <dgm:spPr/>
      <dgm:t>
        <a:bodyPr/>
        <a:lstStyle/>
        <a:p>
          <a:pPr>
            <a:buNone/>
          </a:pPr>
          <a:r>
            <a:rPr lang="en-US" sz="1800" dirty="0"/>
            <a:t> Configure SSL (Optional - Enable SSL for using HTTPS and enhance security)</a:t>
          </a:r>
          <a:endParaRPr lang="en-IN" sz="1800" dirty="0"/>
        </a:p>
      </dgm:t>
    </dgm:pt>
    <dgm:pt modelId="{3C680C10-F609-4303-A05E-C02831413F98}" type="parTrans" cxnId="{6EBCC483-CE23-4CC5-B15D-B26B16E9B9F8}">
      <dgm:prSet/>
      <dgm:spPr/>
      <dgm:t>
        <a:bodyPr/>
        <a:lstStyle/>
        <a:p>
          <a:endParaRPr lang="en-IN" sz="1800"/>
        </a:p>
      </dgm:t>
    </dgm:pt>
    <dgm:pt modelId="{9F89ACB6-8F3E-4DBA-9910-F2D3653E864A}" type="sibTrans" cxnId="{6EBCC483-CE23-4CC5-B15D-B26B16E9B9F8}">
      <dgm:prSet/>
      <dgm:spPr/>
      <dgm:t>
        <a:bodyPr/>
        <a:lstStyle/>
        <a:p>
          <a:endParaRPr lang="en-IN" sz="1800"/>
        </a:p>
      </dgm:t>
    </dgm:pt>
    <dgm:pt modelId="{A5B99731-2B34-4934-981C-98056C49D2DA}">
      <dgm:prSet custT="1"/>
      <dgm:spPr/>
      <dgm:t>
        <a:bodyPr/>
        <a:lstStyle/>
        <a:p>
          <a:endParaRPr lang="en-IN" sz="1800" dirty="0"/>
        </a:p>
      </dgm:t>
    </dgm:pt>
    <dgm:pt modelId="{7D2F5F5A-B7A2-4752-8AD6-B87F2AAD3DA8}" type="parTrans" cxnId="{01A89341-4A41-4C57-B082-514B8F914FD8}">
      <dgm:prSet/>
      <dgm:spPr/>
      <dgm:t>
        <a:bodyPr/>
        <a:lstStyle/>
        <a:p>
          <a:endParaRPr lang="en-IN" sz="1800"/>
        </a:p>
      </dgm:t>
    </dgm:pt>
    <dgm:pt modelId="{7488C6AA-9CD5-40DC-B161-7A5EFC674AED}" type="sibTrans" cxnId="{01A89341-4A41-4C57-B082-514B8F914FD8}">
      <dgm:prSet/>
      <dgm:spPr/>
      <dgm:t>
        <a:bodyPr/>
        <a:lstStyle/>
        <a:p>
          <a:endParaRPr lang="en-IN" sz="1800"/>
        </a:p>
      </dgm:t>
    </dgm:pt>
    <dgm:pt modelId="{92FA41E3-CA60-4C70-A2C8-9F9AAFAB60BA}">
      <dgm:prSet custT="1"/>
      <dgm:spPr/>
      <dgm:t>
        <a:bodyPr/>
        <a:lstStyle/>
        <a:p>
          <a:pPr>
            <a:buNone/>
          </a:pPr>
          <a:r>
            <a:rPr lang="en-US" sz="1800" dirty="0"/>
            <a:t> Choose a Hosting Provider (ex: </a:t>
          </a:r>
          <a:r>
            <a:rPr lang="en-US" sz="1800" dirty="0" err="1"/>
            <a:t>aws</a:t>
          </a:r>
          <a:r>
            <a:rPr lang="en-US" sz="1800" dirty="0"/>
            <a:t>/ azure)</a:t>
          </a:r>
          <a:endParaRPr lang="en-IN" sz="1800" dirty="0"/>
        </a:p>
      </dgm:t>
    </dgm:pt>
    <dgm:pt modelId="{0F7EAE13-68F0-48F0-B428-625CDFE0AC8F}" type="sibTrans" cxnId="{EB365C10-74C0-4B16-A52E-33D08786F470}">
      <dgm:prSet/>
      <dgm:spPr/>
      <dgm:t>
        <a:bodyPr/>
        <a:lstStyle/>
        <a:p>
          <a:endParaRPr lang="en-IN" sz="1800"/>
        </a:p>
      </dgm:t>
    </dgm:pt>
    <dgm:pt modelId="{1FAB878F-C0CE-477D-93F4-A671DEC2FD8B}" type="parTrans" cxnId="{EB365C10-74C0-4B16-A52E-33D08786F470}">
      <dgm:prSet/>
      <dgm:spPr/>
      <dgm:t>
        <a:bodyPr/>
        <a:lstStyle/>
        <a:p>
          <a:endParaRPr lang="en-IN" sz="1800"/>
        </a:p>
      </dgm:t>
    </dgm:pt>
    <dgm:pt modelId="{8EFA9AC9-D4B7-42CB-BF6E-E7FDE244A56C}" type="pres">
      <dgm:prSet presAssocID="{5F05C1A5-8E33-44F1-921A-21AAED52C0E3}" presName="linearFlow" presStyleCnt="0">
        <dgm:presLayoutVars>
          <dgm:dir/>
          <dgm:animLvl val="lvl"/>
          <dgm:resizeHandles val="exact"/>
        </dgm:presLayoutVars>
      </dgm:prSet>
      <dgm:spPr/>
      <dgm:t>
        <a:bodyPr/>
        <a:lstStyle/>
        <a:p>
          <a:endParaRPr lang="en-US"/>
        </a:p>
      </dgm:t>
    </dgm:pt>
    <dgm:pt modelId="{98D87046-C8CB-4EDD-A8C2-7FEA1B527065}" type="pres">
      <dgm:prSet presAssocID="{33682EF4-39C0-44A3-8267-0262027352AD}" presName="composite" presStyleCnt="0"/>
      <dgm:spPr/>
    </dgm:pt>
    <dgm:pt modelId="{AADCC556-87E8-49CF-92E8-0CFBD649DFDC}" type="pres">
      <dgm:prSet presAssocID="{33682EF4-39C0-44A3-8267-0262027352AD}" presName="parentText" presStyleLbl="alignNode1" presStyleIdx="0" presStyleCnt="5">
        <dgm:presLayoutVars>
          <dgm:chMax val="1"/>
          <dgm:bulletEnabled val="1"/>
        </dgm:presLayoutVars>
      </dgm:prSet>
      <dgm:spPr/>
      <dgm:t>
        <a:bodyPr/>
        <a:lstStyle/>
        <a:p>
          <a:endParaRPr lang="en-US"/>
        </a:p>
      </dgm:t>
    </dgm:pt>
    <dgm:pt modelId="{BA15C317-1E2F-477D-8B5D-395739011CD4}" type="pres">
      <dgm:prSet presAssocID="{33682EF4-39C0-44A3-8267-0262027352AD}" presName="descendantText" presStyleLbl="alignAcc1" presStyleIdx="0" presStyleCnt="5">
        <dgm:presLayoutVars>
          <dgm:bulletEnabled val="1"/>
        </dgm:presLayoutVars>
      </dgm:prSet>
      <dgm:spPr/>
      <dgm:t>
        <a:bodyPr/>
        <a:lstStyle/>
        <a:p>
          <a:endParaRPr lang="en-US"/>
        </a:p>
      </dgm:t>
    </dgm:pt>
    <dgm:pt modelId="{D65FD42F-A84F-4A5E-BC65-5A97CA8F66D8}" type="pres">
      <dgm:prSet presAssocID="{8F8A67AD-5C90-4B89-9B67-E72F05347BB3}" presName="sp" presStyleCnt="0"/>
      <dgm:spPr/>
    </dgm:pt>
    <dgm:pt modelId="{01F76A0C-7983-45A8-A880-39BB7C452196}" type="pres">
      <dgm:prSet presAssocID="{64619031-AB2D-414C-8D5B-B76F6057AF1C}" presName="composite" presStyleCnt="0"/>
      <dgm:spPr/>
    </dgm:pt>
    <dgm:pt modelId="{2F2E7B50-9C81-4637-9BE0-10D986BC0689}" type="pres">
      <dgm:prSet presAssocID="{64619031-AB2D-414C-8D5B-B76F6057AF1C}" presName="parentText" presStyleLbl="alignNode1" presStyleIdx="1" presStyleCnt="5">
        <dgm:presLayoutVars>
          <dgm:chMax val="1"/>
          <dgm:bulletEnabled val="1"/>
        </dgm:presLayoutVars>
      </dgm:prSet>
      <dgm:spPr/>
      <dgm:t>
        <a:bodyPr/>
        <a:lstStyle/>
        <a:p>
          <a:endParaRPr lang="en-US"/>
        </a:p>
      </dgm:t>
    </dgm:pt>
    <dgm:pt modelId="{773AFF28-832D-4356-8764-0A98F0ADB0E6}" type="pres">
      <dgm:prSet presAssocID="{64619031-AB2D-414C-8D5B-B76F6057AF1C}" presName="descendantText" presStyleLbl="alignAcc1" presStyleIdx="1" presStyleCnt="5">
        <dgm:presLayoutVars>
          <dgm:bulletEnabled val="1"/>
        </dgm:presLayoutVars>
      </dgm:prSet>
      <dgm:spPr/>
      <dgm:t>
        <a:bodyPr/>
        <a:lstStyle/>
        <a:p>
          <a:endParaRPr lang="en-US"/>
        </a:p>
      </dgm:t>
    </dgm:pt>
    <dgm:pt modelId="{451650E7-4438-4625-A7D4-5162C36DFA3D}" type="pres">
      <dgm:prSet presAssocID="{574C0E0C-B2B8-4827-B1EF-98F4929AA7FD}" presName="sp" presStyleCnt="0"/>
      <dgm:spPr/>
    </dgm:pt>
    <dgm:pt modelId="{A06F4750-28BA-4B61-8882-8FF2C2A3C2CC}" type="pres">
      <dgm:prSet presAssocID="{7904E6CF-8E04-4DEC-A25E-44FFD90338F0}" presName="composite" presStyleCnt="0"/>
      <dgm:spPr/>
    </dgm:pt>
    <dgm:pt modelId="{6C55AD42-82A7-4DAF-B971-3CA431D415EC}" type="pres">
      <dgm:prSet presAssocID="{7904E6CF-8E04-4DEC-A25E-44FFD90338F0}" presName="parentText" presStyleLbl="alignNode1" presStyleIdx="2" presStyleCnt="5">
        <dgm:presLayoutVars>
          <dgm:chMax val="1"/>
          <dgm:bulletEnabled val="1"/>
        </dgm:presLayoutVars>
      </dgm:prSet>
      <dgm:spPr/>
      <dgm:t>
        <a:bodyPr/>
        <a:lstStyle/>
        <a:p>
          <a:endParaRPr lang="en-US"/>
        </a:p>
      </dgm:t>
    </dgm:pt>
    <dgm:pt modelId="{BF29B5B4-33B7-4185-A3B4-5FA895DB856B}" type="pres">
      <dgm:prSet presAssocID="{7904E6CF-8E04-4DEC-A25E-44FFD90338F0}" presName="descendantText" presStyleLbl="alignAcc1" presStyleIdx="2" presStyleCnt="5">
        <dgm:presLayoutVars>
          <dgm:bulletEnabled val="1"/>
        </dgm:presLayoutVars>
      </dgm:prSet>
      <dgm:spPr/>
      <dgm:t>
        <a:bodyPr/>
        <a:lstStyle/>
        <a:p>
          <a:endParaRPr lang="en-US"/>
        </a:p>
      </dgm:t>
    </dgm:pt>
    <dgm:pt modelId="{6FD444FD-1912-4CA5-97DB-1BD7BD1181D4}" type="pres">
      <dgm:prSet presAssocID="{F70F91B9-96F2-442C-878A-BD3DEF6E5226}" presName="sp" presStyleCnt="0"/>
      <dgm:spPr/>
    </dgm:pt>
    <dgm:pt modelId="{C87A6FC7-35FC-44BE-9C85-B7DCEC22FC32}" type="pres">
      <dgm:prSet presAssocID="{336DD34F-F824-44E2-AFB5-138F9E9FE1D4}" presName="composite" presStyleCnt="0"/>
      <dgm:spPr/>
    </dgm:pt>
    <dgm:pt modelId="{1DC099DC-4558-4317-8640-9FDBA151FAC3}" type="pres">
      <dgm:prSet presAssocID="{336DD34F-F824-44E2-AFB5-138F9E9FE1D4}" presName="parentText" presStyleLbl="alignNode1" presStyleIdx="3" presStyleCnt="5">
        <dgm:presLayoutVars>
          <dgm:chMax val="1"/>
          <dgm:bulletEnabled val="1"/>
        </dgm:presLayoutVars>
      </dgm:prSet>
      <dgm:spPr/>
      <dgm:t>
        <a:bodyPr/>
        <a:lstStyle/>
        <a:p>
          <a:endParaRPr lang="en-US"/>
        </a:p>
      </dgm:t>
    </dgm:pt>
    <dgm:pt modelId="{AF45FB59-5E4D-41A9-ADD3-CBE5A8BF208D}" type="pres">
      <dgm:prSet presAssocID="{336DD34F-F824-44E2-AFB5-138F9E9FE1D4}" presName="descendantText" presStyleLbl="alignAcc1" presStyleIdx="3" presStyleCnt="5">
        <dgm:presLayoutVars>
          <dgm:bulletEnabled val="1"/>
        </dgm:presLayoutVars>
      </dgm:prSet>
      <dgm:spPr/>
      <dgm:t>
        <a:bodyPr/>
        <a:lstStyle/>
        <a:p>
          <a:endParaRPr lang="en-US"/>
        </a:p>
      </dgm:t>
    </dgm:pt>
    <dgm:pt modelId="{4A7E0E1A-A4E0-4B67-A750-D06C7B668CA6}" type="pres">
      <dgm:prSet presAssocID="{C8B160E3-0294-49FD-8A2C-CF584F87A002}" presName="sp" presStyleCnt="0"/>
      <dgm:spPr/>
    </dgm:pt>
    <dgm:pt modelId="{8EA2AA0B-E6C9-4781-92E3-CA10C4B74604}" type="pres">
      <dgm:prSet presAssocID="{277807C4-8374-41E3-B86A-0ACE6DF89083}" presName="composite" presStyleCnt="0"/>
      <dgm:spPr/>
    </dgm:pt>
    <dgm:pt modelId="{5B5A5306-7660-4895-84E4-C33844D8AE27}" type="pres">
      <dgm:prSet presAssocID="{277807C4-8374-41E3-B86A-0ACE6DF89083}" presName="parentText" presStyleLbl="alignNode1" presStyleIdx="4" presStyleCnt="5">
        <dgm:presLayoutVars>
          <dgm:chMax val="1"/>
          <dgm:bulletEnabled val="1"/>
        </dgm:presLayoutVars>
      </dgm:prSet>
      <dgm:spPr/>
      <dgm:t>
        <a:bodyPr/>
        <a:lstStyle/>
        <a:p>
          <a:endParaRPr lang="en-US"/>
        </a:p>
      </dgm:t>
    </dgm:pt>
    <dgm:pt modelId="{EC61EB4C-86B4-46ED-B696-F1140B16BEE6}" type="pres">
      <dgm:prSet presAssocID="{277807C4-8374-41E3-B86A-0ACE6DF89083}" presName="descendantText" presStyleLbl="alignAcc1" presStyleIdx="4" presStyleCnt="5">
        <dgm:presLayoutVars>
          <dgm:bulletEnabled val="1"/>
        </dgm:presLayoutVars>
      </dgm:prSet>
      <dgm:spPr/>
      <dgm:t>
        <a:bodyPr/>
        <a:lstStyle/>
        <a:p>
          <a:endParaRPr lang="en-US"/>
        </a:p>
      </dgm:t>
    </dgm:pt>
  </dgm:ptLst>
  <dgm:cxnLst>
    <dgm:cxn modelId="{9C09BE41-DA11-458B-A8A3-23B75870732D}" type="presOf" srcId="{A5B99731-2B34-4934-981C-98056C49D2DA}" destId="{EC61EB4C-86B4-46ED-B696-F1140B16BEE6}" srcOrd="0" destOrd="2" presId="urn:microsoft.com/office/officeart/2005/8/layout/chevron2"/>
    <dgm:cxn modelId="{A24AAEDA-E1F2-460A-9901-537D897A2EA2}" type="presOf" srcId="{421B6F72-411D-41B5-ADE4-2CDA7633E04F}" destId="{BF29B5B4-33B7-4185-A3B4-5FA895DB856B}" srcOrd="0" destOrd="0" presId="urn:microsoft.com/office/officeart/2005/8/layout/chevron2"/>
    <dgm:cxn modelId="{DD7F200F-CCA8-4A40-89E8-8AC368692182}" type="presOf" srcId="{4ACDC923-61FD-4801-8561-FC0A4024CDB6}" destId="{BF29B5B4-33B7-4185-A3B4-5FA895DB856B}" srcOrd="0" destOrd="2" presId="urn:microsoft.com/office/officeart/2005/8/layout/chevron2"/>
    <dgm:cxn modelId="{7A1C4D13-45AD-484E-88F7-BA8ED1314594}" srcId="{336DD34F-F824-44E2-AFB5-138F9E9FE1D4}" destId="{74F629CC-D77B-463C-BF5B-7104725E6E45}" srcOrd="0" destOrd="0" parTransId="{79A9185F-DA37-48CD-8B72-2836A1487141}" sibTransId="{3F09E7EB-DFD3-4B30-A2C5-A93FF6739527}"/>
    <dgm:cxn modelId="{87E5A40F-6C85-4098-A02F-0115A259C596}" srcId="{64619031-AB2D-414C-8D5B-B76F6057AF1C}" destId="{BC2E707E-C751-4017-990C-5D958CFED441}" srcOrd="0" destOrd="0" parTransId="{E000CE17-C1F4-4E42-9353-EC8013492B4B}" sibTransId="{88E72AEA-A558-457C-9460-3677A56969C9}"/>
    <dgm:cxn modelId="{4525D77F-6C20-4AA5-9A34-496862F283A7}" srcId="{336DD34F-F824-44E2-AFB5-138F9E9FE1D4}" destId="{44A3CA6E-353B-481C-9C91-66892CD0A81A}" srcOrd="1" destOrd="0" parTransId="{BB7E9E26-00C3-4F1B-8434-24672F058D0F}" sibTransId="{85F5C041-6406-41FB-A241-91B43D44FCAA}"/>
    <dgm:cxn modelId="{5B54208D-0BFC-4E0A-9A68-BB845AB766FE}" type="presOf" srcId="{92FA41E3-CA60-4C70-A2C8-9F9AAFAB60BA}" destId="{BA15C317-1E2F-477D-8B5D-395739011CD4}" srcOrd="0" destOrd="0" presId="urn:microsoft.com/office/officeart/2005/8/layout/chevron2"/>
    <dgm:cxn modelId="{711E2BE0-38E6-4F39-9A9C-88C5979E564F}" srcId="{5F05C1A5-8E33-44F1-921A-21AAED52C0E3}" destId="{64619031-AB2D-414C-8D5B-B76F6057AF1C}" srcOrd="1" destOrd="0" parTransId="{47476ABF-09D8-4F8F-8680-BAF4F3CEEBCE}" sibTransId="{574C0E0C-B2B8-4827-B1EF-98F4929AA7FD}"/>
    <dgm:cxn modelId="{B1D515B6-035A-44BC-9700-AD62ABBB4439}" srcId="{7904E6CF-8E04-4DEC-A25E-44FFD90338F0}" destId="{421B6F72-411D-41B5-ADE4-2CDA7633E04F}" srcOrd="0" destOrd="0" parTransId="{F7D2BF34-90D6-486B-8F8D-B1AF3445A908}" sibTransId="{E101C1E8-E54D-45EE-B62D-922535DBAB7F}"/>
    <dgm:cxn modelId="{CC0FEF75-5D21-471A-BFB0-4359AE9E2BFE}" type="presOf" srcId="{64619031-AB2D-414C-8D5B-B76F6057AF1C}" destId="{2F2E7B50-9C81-4637-9BE0-10D986BC0689}" srcOrd="0" destOrd="0" presId="urn:microsoft.com/office/officeart/2005/8/layout/chevron2"/>
    <dgm:cxn modelId="{29498690-893A-41BC-AC9D-C380F42F4DC3}" type="presOf" srcId="{E232937C-E057-44A0-BF42-09A07FEABBE2}" destId="{AF45FB59-5E4D-41A9-ADD3-CBE5A8BF208D}" srcOrd="0" destOrd="2" presId="urn:microsoft.com/office/officeart/2005/8/layout/chevron2"/>
    <dgm:cxn modelId="{6EBCC483-CE23-4CC5-B15D-B26B16E9B9F8}" srcId="{277807C4-8374-41E3-B86A-0ACE6DF89083}" destId="{6D3F7F1C-41DA-42B1-8353-8B1BE49C1E31}" srcOrd="1" destOrd="0" parTransId="{3C680C10-F609-4303-A05E-C02831413F98}" sibTransId="{9F89ACB6-8F3E-4DBA-9910-F2D3653E864A}"/>
    <dgm:cxn modelId="{EB365C10-74C0-4B16-A52E-33D08786F470}" srcId="{33682EF4-39C0-44A3-8267-0262027352AD}" destId="{92FA41E3-CA60-4C70-A2C8-9F9AAFAB60BA}" srcOrd="0" destOrd="0" parTransId="{1FAB878F-C0CE-477D-93F4-A671DEC2FD8B}" sibTransId="{0F7EAE13-68F0-48F0-B428-625CDFE0AC8F}"/>
    <dgm:cxn modelId="{4C97A162-39FB-4A45-B27D-396BF3936857}" type="presOf" srcId="{5F05C1A5-8E33-44F1-921A-21AAED52C0E3}" destId="{8EFA9AC9-D4B7-42CB-BF6E-E7FDE244A56C}" srcOrd="0" destOrd="0" presId="urn:microsoft.com/office/officeart/2005/8/layout/chevron2"/>
    <dgm:cxn modelId="{568A8248-1C11-4FA1-9E78-26C6010D522D}" srcId="{7904E6CF-8E04-4DEC-A25E-44FFD90338F0}" destId="{4ACDC923-61FD-4801-8561-FC0A4024CDB6}" srcOrd="2" destOrd="0" parTransId="{24F0F160-97DF-4AD3-BC79-F9810801548E}" sibTransId="{49592C54-E243-4A38-BCF4-1985C36F1A7B}"/>
    <dgm:cxn modelId="{50C42739-72B7-43D1-8B99-B6881543D410}" srcId="{5F05C1A5-8E33-44F1-921A-21AAED52C0E3}" destId="{336DD34F-F824-44E2-AFB5-138F9E9FE1D4}" srcOrd="3" destOrd="0" parTransId="{7119A2F9-CAF3-410F-A9F5-330A658B7B1C}" sibTransId="{C8B160E3-0294-49FD-8A2C-CF584F87A002}"/>
    <dgm:cxn modelId="{5E9CB721-C0D4-416D-BF68-86CB4BE7AE80}" type="presOf" srcId="{A8C89015-03EE-4E1A-B51E-4B58AB721751}" destId="{BF29B5B4-33B7-4185-A3B4-5FA895DB856B}" srcOrd="0" destOrd="1" presId="urn:microsoft.com/office/officeart/2005/8/layout/chevron2"/>
    <dgm:cxn modelId="{9816C448-DE1E-4F56-AD16-614872636D8C}" srcId="{336DD34F-F824-44E2-AFB5-138F9E9FE1D4}" destId="{E232937C-E057-44A0-BF42-09A07FEABBE2}" srcOrd="2" destOrd="0" parTransId="{AD44920D-DD78-4482-871D-FC251F9C5A26}" sibTransId="{A89FC55B-668A-44C1-BA8E-9DE65717BAF5}"/>
    <dgm:cxn modelId="{4E184914-250A-4F4F-851A-8AD68B390779}" type="presOf" srcId="{6D3F7F1C-41DA-42B1-8353-8B1BE49C1E31}" destId="{EC61EB4C-86B4-46ED-B696-F1140B16BEE6}" srcOrd="0" destOrd="1" presId="urn:microsoft.com/office/officeart/2005/8/layout/chevron2"/>
    <dgm:cxn modelId="{01A89341-4A41-4C57-B082-514B8F914FD8}" srcId="{277807C4-8374-41E3-B86A-0ACE6DF89083}" destId="{A5B99731-2B34-4934-981C-98056C49D2DA}" srcOrd="2" destOrd="0" parTransId="{7D2F5F5A-B7A2-4752-8AD6-B87F2AAD3DA8}" sibTransId="{7488C6AA-9CD5-40DC-B161-7A5EFC674AED}"/>
    <dgm:cxn modelId="{9380C084-3896-46C1-970B-0952216707A9}" srcId="{5F05C1A5-8E33-44F1-921A-21AAED52C0E3}" destId="{7904E6CF-8E04-4DEC-A25E-44FFD90338F0}" srcOrd="2" destOrd="0" parTransId="{2FCE4407-27C4-495B-9600-73D22020E3F7}" sibTransId="{F70F91B9-96F2-442C-878A-BD3DEF6E5226}"/>
    <dgm:cxn modelId="{43E1C81A-BB82-4137-B785-103303AAD639}" type="presOf" srcId="{74F629CC-D77B-463C-BF5B-7104725E6E45}" destId="{AF45FB59-5E4D-41A9-ADD3-CBE5A8BF208D}" srcOrd="0" destOrd="0" presId="urn:microsoft.com/office/officeart/2005/8/layout/chevron2"/>
    <dgm:cxn modelId="{1EDB1C2D-E58F-4D79-89F6-D4AC23060B64}" type="presOf" srcId="{277807C4-8374-41E3-B86A-0ACE6DF89083}" destId="{5B5A5306-7660-4895-84E4-C33844D8AE27}" srcOrd="0" destOrd="0" presId="urn:microsoft.com/office/officeart/2005/8/layout/chevron2"/>
    <dgm:cxn modelId="{4A14D964-F585-4B03-8A9D-CC2D679A1BA6}" type="presOf" srcId="{33682EF4-39C0-44A3-8267-0262027352AD}" destId="{AADCC556-87E8-49CF-92E8-0CFBD649DFDC}" srcOrd="0" destOrd="0" presId="urn:microsoft.com/office/officeart/2005/8/layout/chevron2"/>
    <dgm:cxn modelId="{59CCD41A-2C61-4E42-8814-9E724F74B02F}" type="presOf" srcId="{44A3CA6E-353B-481C-9C91-66892CD0A81A}" destId="{AF45FB59-5E4D-41A9-ADD3-CBE5A8BF208D}" srcOrd="0" destOrd="1" presId="urn:microsoft.com/office/officeart/2005/8/layout/chevron2"/>
    <dgm:cxn modelId="{F1155505-8057-468D-8614-52C3662D4C74}" type="presOf" srcId="{BC2E707E-C751-4017-990C-5D958CFED441}" destId="{773AFF28-832D-4356-8764-0A98F0ADB0E6}" srcOrd="0" destOrd="0" presId="urn:microsoft.com/office/officeart/2005/8/layout/chevron2"/>
    <dgm:cxn modelId="{7F92E379-40D5-477E-9E9E-58E10384B2DD}" srcId="{5F05C1A5-8E33-44F1-921A-21AAED52C0E3}" destId="{33682EF4-39C0-44A3-8267-0262027352AD}" srcOrd="0" destOrd="0" parTransId="{16070903-F6FE-49C4-8A6D-4DACC71BE512}" sibTransId="{8F8A67AD-5C90-4B89-9B67-E72F05347BB3}"/>
    <dgm:cxn modelId="{4AE2A79F-284F-4F90-B024-B2529A5C1BEA}" type="presOf" srcId="{26F5AA05-C3F6-46F9-9248-0C40B6D308AE}" destId="{EC61EB4C-86B4-46ED-B696-F1140B16BEE6}" srcOrd="0" destOrd="0" presId="urn:microsoft.com/office/officeart/2005/8/layout/chevron2"/>
    <dgm:cxn modelId="{F6D00850-F4E0-4208-ABD9-3D2FD98DBC05}" srcId="{5F05C1A5-8E33-44F1-921A-21AAED52C0E3}" destId="{277807C4-8374-41E3-B86A-0ACE6DF89083}" srcOrd="4" destOrd="0" parTransId="{FF1F41A7-EADE-447D-89CF-1E1F98AED098}" sibTransId="{568EEBAC-48AC-4AF6-93A2-16A1DAF4F7F7}"/>
    <dgm:cxn modelId="{AEF10F3F-14E7-4059-A922-7E9C1E039880}" srcId="{7904E6CF-8E04-4DEC-A25E-44FFD90338F0}" destId="{A8C89015-03EE-4E1A-B51E-4B58AB721751}" srcOrd="1" destOrd="0" parTransId="{88E129FF-3230-4921-9650-30FEA89AC5F9}" sibTransId="{90B47F76-985C-4126-9BAC-813F8D60EB5B}"/>
    <dgm:cxn modelId="{C5940515-3C18-41C7-B6AD-35A2829A380B}" type="presOf" srcId="{336DD34F-F824-44E2-AFB5-138F9E9FE1D4}" destId="{1DC099DC-4558-4317-8640-9FDBA151FAC3}" srcOrd="0" destOrd="0" presId="urn:microsoft.com/office/officeart/2005/8/layout/chevron2"/>
    <dgm:cxn modelId="{261F416C-C6F1-4685-9DFD-98494D5560A4}" type="presOf" srcId="{7904E6CF-8E04-4DEC-A25E-44FFD90338F0}" destId="{6C55AD42-82A7-4DAF-B971-3CA431D415EC}" srcOrd="0" destOrd="0" presId="urn:microsoft.com/office/officeart/2005/8/layout/chevron2"/>
    <dgm:cxn modelId="{43AF3797-08D0-4398-95B3-C578D80A344D}" srcId="{277807C4-8374-41E3-B86A-0ACE6DF89083}" destId="{26F5AA05-C3F6-46F9-9248-0C40B6D308AE}" srcOrd="0" destOrd="0" parTransId="{8EBA6CAD-A6BF-4C9F-BA93-35EA013AA69B}" sibTransId="{88990890-403E-4CB3-8942-AAE72AAB5039}"/>
    <dgm:cxn modelId="{5FF1EDB7-5941-4AC3-9EE5-77B838C110CF}" type="presParOf" srcId="{8EFA9AC9-D4B7-42CB-BF6E-E7FDE244A56C}" destId="{98D87046-C8CB-4EDD-A8C2-7FEA1B527065}" srcOrd="0" destOrd="0" presId="urn:microsoft.com/office/officeart/2005/8/layout/chevron2"/>
    <dgm:cxn modelId="{AEB46724-EB29-4284-8907-72A2ADE476F8}" type="presParOf" srcId="{98D87046-C8CB-4EDD-A8C2-7FEA1B527065}" destId="{AADCC556-87E8-49CF-92E8-0CFBD649DFDC}" srcOrd="0" destOrd="0" presId="urn:microsoft.com/office/officeart/2005/8/layout/chevron2"/>
    <dgm:cxn modelId="{D2890BD9-5373-4053-AB06-66A201C417E0}" type="presParOf" srcId="{98D87046-C8CB-4EDD-A8C2-7FEA1B527065}" destId="{BA15C317-1E2F-477D-8B5D-395739011CD4}" srcOrd="1" destOrd="0" presId="urn:microsoft.com/office/officeart/2005/8/layout/chevron2"/>
    <dgm:cxn modelId="{8BF6C537-06BC-4845-8E9A-9F253148E840}" type="presParOf" srcId="{8EFA9AC9-D4B7-42CB-BF6E-E7FDE244A56C}" destId="{D65FD42F-A84F-4A5E-BC65-5A97CA8F66D8}" srcOrd="1" destOrd="0" presId="urn:microsoft.com/office/officeart/2005/8/layout/chevron2"/>
    <dgm:cxn modelId="{1E73A0C9-7BC3-4864-91D5-9EAF640EAF64}" type="presParOf" srcId="{8EFA9AC9-D4B7-42CB-BF6E-E7FDE244A56C}" destId="{01F76A0C-7983-45A8-A880-39BB7C452196}" srcOrd="2" destOrd="0" presId="urn:microsoft.com/office/officeart/2005/8/layout/chevron2"/>
    <dgm:cxn modelId="{EBD236C2-2513-4EAF-9BD1-338A02988025}" type="presParOf" srcId="{01F76A0C-7983-45A8-A880-39BB7C452196}" destId="{2F2E7B50-9C81-4637-9BE0-10D986BC0689}" srcOrd="0" destOrd="0" presId="urn:microsoft.com/office/officeart/2005/8/layout/chevron2"/>
    <dgm:cxn modelId="{4C17CCA4-5973-4203-88C8-5C0DE3B4062B}" type="presParOf" srcId="{01F76A0C-7983-45A8-A880-39BB7C452196}" destId="{773AFF28-832D-4356-8764-0A98F0ADB0E6}" srcOrd="1" destOrd="0" presId="urn:microsoft.com/office/officeart/2005/8/layout/chevron2"/>
    <dgm:cxn modelId="{96524298-0D4C-44C4-ABDB-02AD086E8CB1}" type="presParOf" srcId="{8EFA9AC9-D4B7-42CB-BF6E-E7FDE244A56C}" destId="{451650E7-4438-4625-A7D4-5162C36DFA3D}" srcOrd="3" destOrd="0" presId="urn:microsoft.com/office/officeart/2005/8/layout/chevron2"/>
    <dgm:cxn modelId="{3D0A0473-5AD1-417B-89DA-9F3DA369F262}" type="presParOf" srcId="{8EFA9AC9-D4B7-42CB-BF6E-E7FDE244A56C}" destId="{A06F4750-28BA-4B61-8882-8FF2C2A3C2CC}" srcOrd="4" destOrd="0" presId="urn:microsoft.com/office/officeart/2005/8/layout/chevron2"/>
    <dgm:cxn modelId="{AF307C20-6A92-4F8B-8BF5-AE6D0261D3F7}" type="presParOf" srcId="{A06F4750-28BA-4B61-8882-8FF2C2A3C2CC}" destId="{6C55AD42-82A7-4DAF-B971-3CA431D415EC}" srcOrd="0" destOrd="0" presId="urn:microsoft.com/office/officeart/2005/8/layout/chevron2"/>
    <dgm:cxn modelId="{A174C3F6-7AAF-4B2B-BE27-C0BF7C792ABE}" type="presParOf" srcId="{A06F4750-28BA-4B61-8882-8FF2C2A3C2CC}" destId="{BF29B5B4-33B7-4185-A3B4-5FA895DB856B}" srcOrd="1" destOrd="0" presId="urn:microsoft.com/office/officeart/2005/8/layout/chevron2"/>
    <dgm:cxn modelId="{25196A15-BF0A-4BBD-BB86-624493E23F4D}" type="presParOf" srcId="{8EFA9AC9-D4B7-42CB-BF6E-E7FDE244A56C}" destId="{6FD444FD-1912-4CA5-97DB-1BD7BD1181D4}" srcOrd="5" destOrd="0" presId="urn:microsoft.com/office/officeart/2005/8/layout/chevron2"/>
    <dgm:cxn modelId="{7BC15D75-422C-4E78-A481-844B3704910E}" type="presParOf" srcId="{8EFA9AC9-D4B7-42CB-BF6E-E7FDE244A56C}" destId="{C87A6FC7-35FC-44BE-9C85-B7DCEC22FC32}" srcOrd="6" destOrd="0" presId="urn:microsoft.com/office/officeart/2005/8/layout/chevron2"/>
    <dgm:cxn modelId="{D3F01BA1-DED8-4903-8527-34DD9FF924F5}" type="presParOf" srcId="{C87A6FC7-35FC-44BE-9C85-B7DCEC22FC32}" destId="{1DC099DC-4558-4317-8640-9FDBA151FAC3}" srcOrd="0" destOrd="0" presId="urn:microsoft.com/office/officeart/2005/8/layout/chevron2"/>
    <dgm:cxn modelId="{1AAE9D87-150F-4F1A-AF80-4F56F8C5D6A7}" type="presParOf" srcId="{C87A6FC7-35FC-44BE-9C85-B7DCEC22FC32}" destId="{AF45FB59-5E4D-41A9-ADD3-CBE5A8BF208D}" srcOrd="1" destOrd="0" presId="urn:microsoft.com/office/officeart/2005/8/layout/chevron2"/>
    <dgm:cxn modelId="{5D0F5F31-45AB-4AEB-9200-AF55D172D4E3}" type="presParOf" srcId="{8EFA9AC9-D4B7-42CB-BF6E-E7FDE244A56C}" destId="{4A7E0E1A-A4E0-4B67-A750-D06C7B668CA6}" srcOrd="7" destOrd="0" presId="urn:microsoft.com/office/officeart/2005/8/layout/chevron2"/>
    <dgm:cxn modelId="{D17EBF4D-05D8-4178-94BE-627974893C37}" type="presParOf" srcId="{8EFA9AC9-D4B7-42CB-BF6E-E7FDE244A56C}" destId="{8EA2AA0B-E6C9-4781-92E3-CA10C4B74604}" srcOrd="8" destOrd="0" presId="urn:microsoft.com/office/officeart/2005/8/layout/chevron2"/>
    <dgm:cxn modelId="{5DF4231D-A602-470A-B698-D149CA9735F0}" type="presParOf" srcId="{8EA2AA0B-E6C9-4781-92E3-CA10C4B74604}" destId="{5B5A5306-7660-4895-84E4-C33844D8AE27}" srcOrd="0" destOrd="0" presId="urn:microsoft.com/office/officeart/2005/8/layout/chevron2"/>
    <dgm:cxn modelId="{FDE8D9C5-1111-4E41-85D1-D074BAD6A35B}" type="presParOf" srcId="{8EA2AA0B-E6C9-4781-92E3-CA10C4B74604}" destId="{EC61EB4C-86B4-46ED-B696-F1140B16BEE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9B2B6CE-8084-4E69-95C1-6EAD13BBBB5C}" type="doc">
      <dgm:prSet loTypeId="urn:microsoft.com/office/officeart/2011/layout/HexagonRadial" loCatId="cycle" qsTypeId="urn:microsoft.com/office/officeart/2005/8/quickstyle/simple3" qsCatId="simple" csTypeId="urn:microsoft.com/office/officeart/2005/8/colors/colorful1" csCatId="colorful" phldr="1"/>
      <dgm:spPr/>
      <dgm:t>
        <a:bodyPr/>
        <a:lstStyle/>
        <a:p>
          <a:endParaRPr lang="en-IN"/>
        </a:p>
      </dgm:t>
    </dgm:pt>
    <dgm:pt modelId="{0F626C0B-21C2-4248-AF99-801BCA740176}">
      <dgm:prSet phldrT="[Text]"/>
      <dgm:spPr/>
      <dgm:t>
        <a:bodyPr/>
        <a:lstStyle/>
        <a:p>
          <a:r>
            <a:rPr lang="en-US" dirty="0"/>
            <a:t>Responsive Design Frameworks</a:t>
          </a:r>
          <a:endParaRPr lang="en-IN" dirty="0"/>
        </a:p>
      </dgm:t>
    </dgm:pt>
    <dgm:pt modelId="{946E1FC7-E8E3-4CEB-83C8-818993B8802B}" type="parTrans" cxnId="{F371A042-A373-465A-BCAE-5DE7DA3B59E9}">
      <dgm:prSet/>
      <dgm:spPr/>
      <dgm:t>
        <a:bodyPr/>
        <a:lstStyle/>
        <a:p>
          <a:endParaRPr lang="en-IN"/>
        </a:p>
      </dgm:t>
    </dgm:pt>
    <dgm:pt modelId="{BA84B23B-D28E-4783-A6DE-2DAA0B83CE86}" type="sibTrans" cxnId="{F371A042-A373-465A-BCAE-5DE7DA3B59E9}">
      <dgm:prSet/>
      <dgm:spPr/>
      <dgm:t>
        <a:bodyPr/>
        <a:lstStyle/>
        <a:p>
          <a:endParaRPr lang="en-IN"/>
        </a:p>
      </dgm:t>
    </dgm:pt>
    <dgm:pt modelId="{8A2347AB-7B3A-40C7-83DC-9E820EA0B6D5}">
      <dgm:prSet phldrT="[Text]"/>
      <dgm:spPr/>
      <dgm:t>
        <a:bodyPr/>
        <a:lstStyle/>
        <a:p>
          <a:r>
            <a:rPr lang="en-US" dirty="0"/>
            <a:t>1.</a:t>
          </a:r>
          <a:r>
            <a:rPr lang="en-IN" dirty="0"/>
            <a:t> Bootstrap</a:t>
          </a:r>
          <a:r>
            <a:rPr lang="en-US" dirty="0"/>
            <a:t> </a:t>
          </a:r>
          <a:endParaRPr lang="en-IN" dirty="0"/>
        </a:p>
      </dgm:t>
    </dgm:pt>
    <dgm:pt modelId="{4C3E9461-A2ED-4EF6-AA68-DFFCE203D417}" type="parTrans" cxnId="{59E19E4A-4556-4A8D-BE44-739D13E43F08}">
      <dgm:prSet/>
      <dgm:spPr/>
      <dgm:t>
        <a:bodyPr/>
        <a:lstStyle/>
        <a:p>
          <a:endParaRPr lang="en-IN"/>
        </a:p>
      </dgm:t>
    </dgm:pt>
    <dgm:pt modelId="{09190878-AFF5-44D8-94F9-CF27C8923577}" type="sibTrans" cxnId="{59E19E4A-4556-4A8D-BE44-739D13E43F08}">
      <dgm:prSet/>
      <dgm:spPr/>
      <dgm:t>
        <a:bodyPr/>
        <a:lstStyle/>
        <a:p>
          <a:endParaRPr lang="en-IN"/>
        </a:p>
      </dgm:t>
    </dgm:pt>
    <dgm:pt modelId="{433BF4F4-EE09-4950-9897-57F018687F71}">
      <dgm:prSet/>
      <dgm:spPr/>
      <dgm:t>
        <a:bodyPr/>
        <a:lstStyle/>
        <a:p>
          <a:r>
            <a:rPr lang="en-IN" dirty="0"/>
            <a:t>2. Foundation</a:t>
          </a:r>
        </a:p>
      </dgm:t>
    </dgm:pt>
    <dgm:pt modelId="{F1A448D7-7A95-45E4-8E3B-E8A366DBF92D}" type="parTrans" cxnId="{5E5D8CBA-44E1-4808-AB10-A7C62436C470}">
      <dgm:prSet/>
      <dgm:spPr/>
      <dgm:t>
        <a:bodyPr/>
        <a:lstStyle/>
        <a:p>
          <a:endParaRPr lang="en-IN"/>
        </a:p>
      </dgm:t>
    </dgm:pt>
    <dgm:pt modelId="{76BE6AEF-BA64-4107-95F6-3009C5723297}" type="sibTrans" cxnId="{5E5D8CBA-44E1-4808-AB10-A7C62436C470}">
      <dgm:prSet/>
      <dgm:spPr/>
      <dgm:t>
        <a:bodyPr/>
        <a:lstStyle/>
        <a:p>
          <a:endParaRPr lang="en-IN"/>
        </a:p>
      </dgm:t>
    </dgm:pt>
    <dgm:pt modelId="{D2A31705-EB5A-4A43-917E-32904BC7FBEA}">
      <dgm:prSet/>
      <dgm:spPr/>
      <dgm:t>
        <a:bodyPr/>
        <a:lstStyle/>
        <a:p>
          <a:r>
            <a:rPr lang="en-IN" dirty="0"/>
            <a:t>3. </a:t>
          </a:r>
        </a:p>
        <a:p>
          <a:r>
            <a:rPr lang="en-IN" dirty="0" err="1"/>
            <a:t>Bulma</a:t>
          </a:r>
          <a:endParaRPr lang="en-IN" dirty="0"/>
        </a:p>
      </dgm:t>
    </dgm:pt>
    <dgm:pt modelId="{D950C5DE-5E4A-4846-8B4E-EA5047C4CBBA}" type="parTrans" cxnId="{52DFE8CC-540D-473A-BF57-0BA9E6087C28}">
      <dgm:prSet/>
      <dgm:spPr/>
      <dgm:t>
        <a:bodyPr/>
        <a:lstStyle/>
        <a:p>
          <a:endParaRPr lang="en-IN"/>
        </a:p>
      </dgm:t>
    </dgm:pt>
    <dgm:pt modelId="{375CE348-141A-4841-ACAB-AC5FAD76E1D6}" type="sibTrans" cxnId="{52DFE8CC-540D-473A-BF57-0BA9E6087C28}">
      <dgm:prSet/>
      <dgm:spPr/>
      <dgm:t>
        <a:bodyPr/>
        <a:lstStyle/>
        <a:p>
          <a:endParaRPr lang="en-IN"/>
        </a:p>
      </dgm:t>
    </dgm:pt>
    <dgm:pt modelId="{9114D5AE-D351-4F16-9897-67EEBEED940A}">
      <dgm:prSet/>
      <dgm:spPr/>
      <dgm:t>
        <a:bodyPr/>
        <a:lstStyle/>
        <a:p>
          <a:r>
            <a:rPr lang="en-IN" dirty="0"/>
            <a:t>4. Semantic UI</a:t>
          </a:r>
        </a:p>
      </dgm:t>
    </dgm:pt>
    <dgm:pt modelId="{BFB3F41B-DB80-41DA-BE17-8C4A27876D6B}" type="parTrans" cxnId="{5679D82E-510A-4423-91A2-262382DFC505}">
      <dgm:prSet/>
      <dgm:spPr/>
      <dgm:t>
        <a:bodyPr/>
        <a:lstStyle/>
        <a:p>
          <a:endParaRPr lang="en-IN"/>
        </a:p>
      </dgm:t>
    </dgm:pt>
    <dgm:pt modelId="{A07E196E-C22F-4329-A4C8-CD8AC5C2D5A3}" type="sibTrans" cxnId="{5679D82E-510A-4423-91A2-262382DFC505}">
      <dgm:prSet/>
      <dgm:spPr/>
      <dgm:t>
        <a:bodyPr/>
        <a:lstStyle/>
        <a:p>
          <a:endParaRPr lang="en-IN"/>
        </a:p>
      </dgm:t>
    </dgm:pt>
    <dgm:pt modelId="{D12CD431-C04D-42E7-AB53-B6C6071A3285}">
      <dgm:prSet/>
      <dgm:spPr/>
      <dgm:t>
        <a:bodyPr/>
        <a:lstStyle/>
        <a:p>
          <a:r>
            <a:rPr lang="en-IN" dirty="0"/>
            <a:t>5. Materialize</a:t>
          </a:r>
        </a:p>
      </dgm:t>
    </dgm:pt>
    <dgm:pt modelId="{3A0BC6D9-553C-4706-8ECD-5AE3568D8AE2}" type="parTrans" cxnId="{0DA5FFF3-146A-4580-8510-90047EE2B3E7}">
      <dgm:prSet/>
      <dgm:spPr/>
      <dgm:t>
        <a:bodyPr/>
        <a:lstStyle/>
        <a:p>
          <a:endParaRPr lang="en-IN"/>
        </a:p>
      </dgm:t>
    </dgm:pt>
    <dgm:pt modelId="{36998699-E7F5-4012-B449-3F8131D9DB19}" type="sibTrans" cxnId="{0DA5FFF3-146A-4580-8510-90047EE2B3E7}">
      <dgm:prSet/>
      <dgm:spPr/>
      <dgm:t>
        <a:bodyPr/>
        <a:lstStyle/>
        <a:p>
          <a:endParaRPr lang="en-IN"/>
        </a:p>
      </dgm:t>
    </dgm:pt>
    <dgm:pt modelId="{D77CFA05-2A44-4EC0-A2AE-9F18D14622B4}">
      <dgm:prSet phldrT="[Text]"/>
      <dgm:spPr/>
      <dgm:t>
        <a:bodyPr/>
        <a:lstStyle/>
        <a:p>
          <a:r>
            <a:rPr lang="en-US" dirty="0"/>
            <a:t>6. </a:t>
          </a:r>
        </a:p>
        <a:p>
          <a:r>
            <a:rPr lang="en-US" dirty="0"/>
            <a:t>Tailwind CSS</a:t>
          </a:r>
          <a:endParaRPr lang="en-IN" dirty="0"/>
        </a:p>
      </dgm:t>
    </dgm:pt>
    <dgm:pt modelId="{6AF8518C-DDE4-4E41-BE0F-9ADFD6FFF617}" type="sibTrans" cxnId="{CD61DE1C-DE2F-4002-85F4-12FED77E1B92}">
      <dgm:prSet/>
      <dgm:spPr/>
      <dgm:t>
        <a:bodyPr/>
        <a:lstStyle/>
        <a:p>
          <a:endParaRPr lang="en-IN"/>
        </a:p>
      </dgm:t>
    </dgm:pt>
    <dgm:pt modelId="{DE9EE34E-92AA-4360-8F41-594C8D3D535C}" type="parTrans" cxnId="{CD61DE1C-DE2F-4002-85F4-12FED77E1B92}">
      <dgm:prSet/>
      <dgm:spPr/>
      <dgm:t>
        <a:bodyPr/>
        <a:lstStyle/>
        <a:p>
          <a:endParaRPr lang="en-IN"/>
        </a:p>
      </dgm:t>
    </dgm:pt>
    <dgm:pt modelId="{9EB80766-7D63-4127-BB46-F516A1FA47F5}">
      <dgm:prSet/>
      <dgm:spPr/>
      <dgm:t>
        <a:bodyPr/>
        <a:lstStyle/>
        <a:p>
          <a:endParaRPr lang="en-IN" dirty="0"/>
        </a:p>
      </dgm:t>
    </dgm:pt>
    <dgm:pt modelId="{855B6F52-EAC8-4CCD-9C03-EB35C38F29C9}" type="parTrans" cxnId="{7DD2E5E0-633D-4B5A-8958-D715BDD96120}">
      <dgm:prSet/>
      <dgm:spPr/>
      <dgm:t>
        <a:bodyPr/>
        <a:lstStyle/>
        <a:p>
          <a:endParaRPr lang="en-IN"/>
        </a:p>
      </dgm:t>
    </dgm:pt>
    <dgm:pt modelId="{C54264F0-F582-486C-9DE3-17B3278FF18D}" type="sibTrans" cxnId="{7DD2E5E0-633D-4B5A-8958-D715BDD96120}">
      <dgm:prSet/>
      <dgm:spPr/>
      <dgm:t>
        <a:bodyPr/>
        <a:lstStyle/>
        <a:p>
          <a:endParaRPr lang="en-IN"/>
        </a:p>
      </dgm:t>
    </dgm:pt>
    <dgm:pt modelId="{05F9C4F6-AD32-4862-BE07-34A09585BDF4}" type="pres">
      <dgm:prSet presAssocID="{B9B2B6CE-8084-4E69-95C1-6EAD13BBBB5C}" presName="Name0" presStyleCnt="0">
        <dgm:presLayoutVars>
          <dgm:chMax val="1"/>
          <dgm:chPref val="1"/>
          <dgm:dir/>
          <dgm:animOne val="branch"/>
          <dgm:animLvl val="lvl"/>
        </dgm:presLayoutVars>
      </dgm:prSet>
      <dgm:spPr/>
      <dgm:t>
        <a:bodyPr/>
        <a:lstStyle/>
        <a:p>
          <a:endParaRPr lang="en-US"/>
        </a:p>
      </dgm:t>
    </dgm:pt>
    <dgm:pt modelId="{7BAB654B-7138-4A1F-AD8D-80001746F87F}" type="pres">
      <dgm:prSet presAssocID="{0F626C0B-21C2-4248-AF99-801BCA740176}" presName="Parent" presStyleLbl="node0" presStyleIdx="0" presStyleCnt="1">
        <dgm:presLayoutVars>
          <dgm:chMax val="6"/>
          <dgm:chPref val="6"/>
        </dgm:presLayoutVars>
      </dgm:prSet>
      <dgm:spPr/>
      <dgm:t>
        <a:bodyPr/>
        <a:lstStyle/>
        <a:p>
          <a:endParaRPr lang="en-US"/>
        </a:p>
      </dgm:t>
    </dgm:pt>
    <dgm:pt modelId="{9EC07A79-772A-4164-B188-B3631C675815}" type="pres">
      <dgm:prSet presAssocID="{8A2347AB-7B3A-40C7-83DC-9E820EA0B6D5}" presName="Accent1" presStyleCnt="0"/>
      <dgm:spPr/>
    </dgm:pt>
    <dgm:pt modelId="{6E3A0CFE-2EE9-4F02-88D6-948CC768602F}" type="pres">
      <dgm:prSet presAssocID="{8A2347AB-7B3A-40C7-83DC-9E820EA0B6D5}" presName="Accent" presStyleLbl="bgShp" presStyleIdx="0" presStyleCnt="6"/>
      <dgm:spPr/>
    </dgm:pt>
    <dgm:pt modelId="{D8E6EA5F-11B7-495B-A90E-6C8AC8E0DEAC}" type="pres">
      <dgm:prSet presAssocID="{8A2347AB-7B3A-40C7-83DC-9E820EA0B6D5}" presName="Child1" presStyleLbl="node1" presStyleIdx="0" presStyleCnt="6">
        <dgm:presLayoutVars>
          <dgm:chMax val="0"/>
          <dgm:chPref val="0"/>
          <dgm:bulletEnabled val="1"/>
        </dgm:presLayoutVars>
      </dgm:prSet>
      <dgm:spPr/>
      <dgm:t>
        <a:bodyPr/>
        <a:lstStyle/>
        <a:p>
          <a:endParaRPr lang="en-US"/>
        </a:p>
      </dgm:t>
    </dgm:pt>
    <dgm:pt modelId="{38D6AE27-EB34-4064-845C-80E5B7CBAD71}" type="pres">
      <dgm:prSet presAssocID="{433BF4F4-EE09-4950-9897-57F018687F71}" presName="Accent2" presStyleCnt="0"/>
      <dgm:spPr/>
    </dgm:pt>
    <dgm:pt modelId="{1412D891-0A99-4684-A7EA-21505ACE0C69}" type="pres">
      <dgm:prSet presAssocID="{433BF4F4-EE09-4950-9897-57F018687F71}" presName="Accent" presStyleLbl="bgShp" presStyleIdx="1" presStyleCnt="6"/>
      <dgm:spPr/>
    </dgm:pt>
    <dgm:pt modelId="{E77872DE-C9BD-4764-B3A5-D21154448A39}" type="pres">
      <dgm:prSet presAssocID="{433BF4F4-EE09-4950-9897-57F018687F71}" presName="Child2" presStyleLbl="node1" presStyleIdx="1" presStyleCnt="6">
        <dgm:presLayoutVars>
          <dgm:chMax val="0"/>
          <dgm:chPref val="0"/>
          <dgm:bulletEnabled val="1"/>
        </dgm:presLayoutVars>
      </dgm:prSet>
      <dgm:spPr/>
      <dgm:t>
        <a:bodyPr/>
        <a:lstStyle/>
        <a:p>
          <a:endParaRPr lang="en-US"/>
        </a:p>
      </dgm:t>
    </dgm:pt>
    <dgm:pt modelId="{BE196A46-4503-478E-8CFF-6CA8B59487B2}" type="pres">
      <dgm:prSet presAssocID="{D2A31705-EB5A-4A43-917E-32904BC7FBEA}" presName="Accent3" presStyleCnt="0"/>
      <dgm:spPr/>
    </dgm:pt>
    <dgm:pt modelId="{EC089530-54C1-4671-8FF7-75D0F730B6D3}" type="pres">
      <dgm:prSet presAssocID="{D2A31705-EB5A-4A43-917E-32904BC7FBEA}" presName="Accent" presStyleLbl="bgShp" presStyleIdx="2" presStyleCnt="6"/>
      <dgm:spPr/>
    </dgm:pt>
    <dgm:pt modelId="{2AF828E2-55D2-4F7D-937F-7678880B5ED4}" type="pres">
      <dgm:prSet presAssocID="{D2A31705-EB5A-4A43-917E-32904BC7FBEA}" presName="Child3" presStyleLbl="node1" presStyleIdx="2" presStyleCnt="6">
        <dgm:presLayoutVars>
          <dgm:chMax val="0"/>
          <dgm:chPref val="0"/>
          <dgm:bulletEnabled val="1"/>
        </dgm:presLayoutVars>
      </dgm:prSet>
      <dgm:spPr/>
      <dgm:t>
        <a:bodyPr/>
        <a:lstStyle/>
        <a:p>
          <a:endParaRPr lang="en-US"/>
        </a:p>
      </dgm:t>
    </dgm:pt>
    <dgm:pt modelId="{8C878A7F-1FB9-465B-BCE0-9E4014C7EF34}" type="pres">
      <dgm:prSet presAssocID="{9114D5AE-D351-4F16-9897-67EEBEED940A}" presName="Accent4" presStyleCnt="0"/>
      <dgm:spPr/>
    </dgm:pt>
    <dgm:pt modelId="{8435E464-A76D-4CCE-A922-A14FC75E92F9}" type="pres">
      <dgm:prSet presAssocID="{9114D5AE-D351-4F16-9897-67EEBEED940A}" presName="Accent" presStyleLbl="bgShp" presStyleIdx="3" presStyleCnt="6"/>
      <dgm:spPr/>
    </dgm:pt>
    <dgm:pt modelId="{DDBDC6C6-ED20-4CEA-B232-E30AE1AD3E9F}" type="pres">
      <dgm:prSet presAssocID="{9114D5AE-D351-4F16-9897-67EEBEED940A}" presName="Child4" presStyleLbl="node1" presStyleIdx="3" presStyleCnt="6">
        <dgm:presLayoutVars>
          <dgm:chMax val="0"/>
          <dgm:chPref val="0"/>
          <dgm:bulletEnabled val="1"/>
        </dgm:presLayoutVars>
      </dgm:prSet>
      <dgm:spPr/>
      <dgm:t>
        <a:bodyPr/>
        <a:lstStyle/>
        <a:p>
          <a:endParaRPr lang="en-US"/>
        </a:p>
      </dgm:t>
    </dgm:pt>
    <dgm:pt modelId="{CF860290-9689-4F5C-9A4D-3467B1EABB65}" type="pres">
      <dgm:prSet presAssocID="{D12CD431-C04D-42E7-AB53-B6C6071A3285}" presName="Accent5" presStyleCnt="0"/>
      <dgm:spPr/>
    </dgm:pt>
    <dgm:pt modelId="{D159BBDF-19FB-4693-B1C2-40DB9E805708}" type="pres">
      <dgm:prSet presAssocID="{D12CD431-C04D-42E7-AB53-B6C6071A3285}" presName="Accent" presStyleLbl="bgShp" presStyleIdx="4" presStyleCnt="6"/>
      <dgm:spPr/>
    </dgm:pt>
    <dgm:pt modelId="{8F156933-AA0C-4DE0-82B3-47A22D40F799}" type="pres">
      <dgm:prSet presAssocID="{D12CD431-C04D-42E7-AB53-B6C6071A3285}" presName="Child5" presStyleLbl="node1" presStyleIdx="4" presStyleCnt="6">
        <dgm:presLayoutVars>
          <dgm:chMax val="0"/>
          <dgm:chPref val="0"/>
          <dgm:bulletEnabled val="1"/>
        </dgm:presLayoutVars>
      </dgm:prSet>
      <dgm:spPr/>
      <dgm:t>
        <a:bodyPr/>
        <a:lstStyle/>
        <a:p>
          <a:endParaRPr lang="en-US"/>
        </a:p>
      </dgm:t>
    </dgm:pt>
    <dgm:pt modelId="{144D82A5-E656-40C8-BE76-6C9412DC74D7}" type="pres">
      <dgm:prSet presAssocID="{D77CFA05-2A44-4EC0-A2AE-9F18D14622B4}" presName="Accent6" presStyleCnt="0"/>
      <dgm:spPr/>
    </dgm:pt>
    <dgm:pt modelId="{D25877B7-45C5-4E7C-9A4F-633BB1EDCCE7}" type="pres">
      <dgm:prSet presAssocID="{D77CFA05-2A44-4EC0-A2AE-9F18D14622B4}" presName="Accent" presStyleLbl="bgShp" presStyleIdx="5" presStyleCnt="6"/>
      <dgm:spPr/>
    </dgm:pt>
    <dgm:pt modelId="{7CADDFC3-D830-46B6-B0AD-7FC53A09FF10}" type="pres">
      <dgm:prSet presAssocID="{D77CFA05-2A44-4EC0-A2AE-9F18D14622B4}" presName="Child6" presStyleLbl="node1" presStyleIdx="5" presStyleCnt="6">
        <dgm:presLayoutVars>
          <dgm:chMax val="0"/>
          <dgm:chPref val="0"/>
          <dgm:bulletEnabled val="1"/>
        </dgm:presLayoutVars>
      </dgm:prSet>
      <dgm:spPr/>
      <dgm:t>
        <a:bodyPr/>
        <a:lstStyle/>
        <a:p>
          <a:endParaRPr lang="en-US"/>
        </a:p>
      </dgm:t>
    </dgm:pt>
  </dgm:ptLst>
  <dgm:cxnLst>
    <dgm:cxn modelId="{C79C581F-03EB-45AC-8D59-3D5380951DA9}" type="presOf" srcId="{433BF4F4-EE09-4950-9897-57F018687F71}" destId="{E77872DE-C9BD-4764-B3A5-D21154448A39}" srcOrd="0" destOrd="0" presId="urn:microsoft.com/office/officeart/2011/layout/HexagonRadial"/>
    <dgm:cxn modelId="{CD61DE1C-DE2F-4002-85F4-12FED77E1B92}" srcId="{0F626C0B-21C2-4248-AF99-801BCA740176}" destId="{D77CFA05-2A44-4EC0-A2AE-9F18D14622B4}" srcOrd="5" destOrd="0" parTransId="{DE9EE34E-92AA-4360-8F41-594C8D3D535C}" sibTransId="{6AF8518C-DDE4-4E41-BE0F-9ADFD6FFF617}"/>
    <dgm:cxn modelId="{A93AE5AA-AB17-48FB-914A-62261A9F9EFC}" type="presOf" srcId="{D77CFA05-2A44-4EC0-A2AE-9F18D14622B4}" destId="{7CADDFC3-D830-46B6-B0AD-7FC53A09FF10}" srcOrd="0" destOrd="0" presId="urn:microsoft.com/office/officeart/2011/layout/HexagonRadial"/>
    <dgm:cxn modelId="{5679D82E-510A-4423-91A2-262382DFC505}" srcId="{0F626C0B-21C2-4248-AF99-801BCA740176}" destId="{9114D5AE-D351-4F16-9897-67EEBEED940A}" srcOrd="3" destOrd="0" parTransId="{BFB3F41B-DB80-41DA-BE17-8C4A27876D6B}" sibTransId="{A07E196E-C22F-4329-A4C8-CD8AC5C2D5A3}"/>
    <dgm:cxn modelId="{72C2F149-E569-433B-AC7C-FD77FD4C5A8C}" type="presOf" srcId="{9114D5AE-D351-4F16-9897-67EEBEED940A}" destId="{DDBDC6C6-ED20-4CEA-B232-E30AE1AD3E9F}" srcOrd="0" destOrd="0" presId="urn:microsoft.com/office/officeart/2011/layout/HexagonRadial"/>
    <dgm:cxn modelId="{F371A042-A373-465A-BCAE-5DE7DA3B59E9}" srcId="{B9B2B6CE-8084-4E69-95C1-6EAD13BBBB5C}" destId="{0F626C0B-21C2-4248-AF99-801BCA740176}" srcOrd="0" destOrd="0" parTransId="{946E1FC7-E8E3-4CEB-83C8-818993B8802B}" sibTransId="{BA84B23B-D28E-4783-A6DE-2DAA0B83CE86}"/>
    <dgm:cxn modelId="{52DFE8CC-540D-473A-BF57-0BA9E6087C28}" srcId="{0F626C0B-21C2-4248-AF99-801BCA740176}" destId="{D2A31705-EB5A-4A43-917E-32904BC7FBEA}" srcOrd="2" destOrd="0" parTransId="{D950C5DE-5E4A-4846-8B4E-EA5047C4CBBA}" sibTransId="{375CE348-141A-4841-ACAB-AC5FAD76E1D6}"/>
    <dgm:cxn modelId="{246B2BB7-B60B-43F7-A5D0-021021A41930}" type="presOf" srcId="{B9B2B6CE-8084-4E69-95C1-6EAD13BBBB5C}" destId="{05F9C4F6-AD32-4862-BE07-34A09585BDF4}" srcOrd="0" destOrd="0" presId="urn:microsoft.com/office/officeart/2011/layout/HexagonRadial"/>
    <dgm:cxn modelId="{62959933-54DC-4E0E-AD36-249F21EF45C3}" type="presOf" srcId="{D12CD431-C04D-42E7-AB53-B6C6071A3285}" destId="{8F156933-AA0C-4DE0-82B3-47A22D40F799}" srcOrd="0" destOrd="0" presId="urn:microsoft.com/office/officeart/2011/layout/HexagonRadial"/>
    <dgm:cxn modelId="{0DA5FFF3-146A-4580-8510-90047EE2B3E7}" srcId="{0F626C0B-21C2-4248-AF99-801BCA740176}" destId="{D12CD431-C04D-42E7-AB53-B6C6071A3285}" srcOrd="4" destOrd="0" parTransId="{3A0BC6D9-553C-4706-8ECD-5AE3568D8AE2}" sibTransId="{36998699-E7F5-4012-B449-3F8131D9DB19}"/>
    <dgm:cxn modelId="{59E19E4A-4556-4A8D-BE44-739D13E43F08}" srcId="{0F626C0B-21C2-4248-AF99-801BCA740176}" destId="{8A2347AB-7B3A-40C7-83DC-9E820EA0B6D5}" srcOrd="0" destOrd="0" parTransId="{4C3E9461-A2ED-4EF6-AA68-DFFCE203D417}" sibTransId="{09190878-AFF5-44D8-94F9-CF27C8923577}"/>
    <dgm:cxn modelId="{65D5DD57-01DA-40F3-9A16-D877085CD493}" type="presOf" srcId="{0F626C0B-21C2-4248-AF99-801BCA740176}" destId="{7BAB654B-7138-4A1F-AD8D-80001746F87F}" srcOrd="0" destOrd="0" presId="urn:microsoft.com/office/officeart/2011/layout/HexagonRadial"/>
    <dgm:cxn modelId="{7DD2E5E0-633D-4B5A-8958-D715BDD96120}" srcId="{0F626C0B-21C2-4248-AF99-801BCA740176}" destId="{9EB80766-7D63-4127-BB46-F516A1FA47F5}" srcOrd="6" destOrd="0" parTransId="{855B6F52-EAC8-4CCD-9C03-EB35C38F29C9}" sibTransId="{C54264F0-F582-486C-9DE3-17B3278FF18D}"/>
    <dgm:cxn modelId="{494CE832-E4ED-437E-86BE-F1C2FEFC88D8}" type="presOf" srcId="{8A2347AB-7B3A-40C7-83DC-9E820EA0B6D5}" destId="{D8E6EA5F-11B7-495B-A90E-6C8AC8E0DEAC}" srcOrd="0" destOrd="0" presId="urn:microsoft.com/office/officeart/2011/layout/HexagonRadial"/>
    <dgm:cxn modelId="{4A3ECD69-1698-40D5-B8D9-FB028014562E}" type="presOf" srcId="{D2A31705-EB5A-4A43-917E-32904BC7FBEA}" destId="{2AF828E2-55D2-4F7D-937F-7678880B5ED4}" srcOrd="0" destOrd="0" presId="urn:microsoft.com/office/officeart/2011/layout/HexagonRadial"/>
    <dgm:cxn modelId="{5E5D8CBA-44E1-4808-AB10-A7C62436C470}" srcId="{0F626C0B-21C2-4248-AF99-801BCA740176}" destId="{433BF4F4-EE09-4950-9897-57F018687F71}" srcOrd="1" destOrd="0" parTransId="{F1A448D7-7A95-45E4-8E3B-E8A366DBF92D}" sibTransId="{76BE6AEF-BA64-4107-95F6-3009C5723297}"/>
    <dgm:cxn modelId="{943FEBC1-6855-482D-87E5-BFA4F05B6CEF}" type="presParOf" srcId="{05F9C4F6-AD32-4862-BE07-34A09585BDF4}" destId="{7BAB654B-7138-4A1F-AD8D-80001746F87F}" srcOrd="0" destOrd="0" presId="urn:microsoft.com/office/officeart/2011/layout/HexagonRadial"/>
    <dgm:cxn modelId="{EDBB0BBF-6E70-4E81-B9FE-5CA8B9BB668D}" type="presParOf" srcId="{05F9C4F6-AD32-4862-BE07-34A09585BDF4}" destId="{9EC07A79-772A-4164-B188-B3631C675815}" srcOrd="1" destOrd="0" presId="urn:microsoft.com/office/officeart/2011/layout/HexagonRadial"/>
    <dgm:cxn modelId="{75FC39C0-FB5C-4E24-804A-12FF3A90DDF3}" type="presParOf" srcId="{9EC07A79-772A-4164-B188-B3631C675815}" destId="{6E3A0CFE-2EE9-4F02-88D6-948CC768602F}" srcOrd="0" destOrd="0" presId="urn:microsoft.com/office/officeart/2011/layout/HexagonRadial"/>
    <dgm:cxn modelId="{928671B5-40A4-43D6-B15C-8A40A3F8AF2A}" type="presParOf" srcId="{05F9C4F6-AD32-4862-BE07-34A09585BDF4}" destId="{D8E6EA5F-11B7-495B-A90E-6C8AC8E0DEAC}" srcOrd="2" destOrd="0" presId="urn:microsoft.com/office/officeart/2011/layout/HexagonRadial"/>
    <dgm:cxn modelId="{047BAD29-37C1-4C82-9E68-FA306E39DF9F}" type="presParOf" srcId="{05F9C4F6-AD32-4862-BE07-34A09585BDF4}" destId="{38D6AE27-EB34-4064-845C-80E5B7CBAD71}" srcOrd="3" destOrd="0" presId="urn:microsoft.com/office/officeart/2011/layout/HexagonRadial"/>
    <dgm:cxn modelId="{5C041E75-6BB4-4B69-9889-55CB1C62EDAD}" type="presParOf" srcId="{38D6AE27-EB34-4064-845C-80E5B7CBAD71}" destId="{1412D891-0A99-4684-A7EA-21505ACE0C69}" srcOrd="0" destOrd="0" presId="urn:microsoft.com/office/officeart/2011/layout/HexagonRadial"/>
    <dgm:cxn modelId="{A6FED0FD-8287-41FA-8757-48FA7CF1D010}" type="presParOf" srcId="{05F9C4F6-AD32-4862-BE07-34A09585BDF4}" destId="{E77872DE-C9BD-4764-B3A5-D21154448A39}" srcOrd="4" destOrd="0" presId="urn:microsoft.com/office/officeart/2011/layout/HexagonRadial"/>
    <dgm:cxn modelId="{23446BAD-E27F-4E3E-8842-3A31544830B4}" type="presParOf" srcId="{05F9C4F6-AD32-4862-BE07-34A09585BDF4}" destId="{BE196A46-4503-478E-8CFF-6CA8B59487B2}" srcOrd="5" destOrd="0" presId="urn:microsoft.com/office/officeart/2011/layout/HexagonRadial"/>
    <dgm:cxn modelId="{54AFD33F-B44A-4C43-A5B5-262AFF198660}" type="presParOf" srcId="{BE196A46-4503-478E-8CFF-6CA8B59487B2}" destId="{EC089530-54C1-4671-8FF7-75D0F730B6D3}" srcOrd="0" destOrd="0" presId="urn:microsoft.com/office/officeart/2011/layout/HexagonRadial"/>
    <dgm:cxn modelId="{AEC51517-FB26-4965-AA8E-4E3BA6257229}" type="presParOf" srcId="{05F9C4F6-AD32-4862-BE07-34A09585BDF4}" destId="{2AF828E2-55D2-4F7D-937F-7678880B5ED4}" srcOrd="6" destOrd="0" presId="urn:microsoft.com/office/officeart/2011/layout/HexagonRadial"/>
    <dgm:cxn modelId="{DA429EC3-AB72-4087-BF01-C95548E8C003}" type="presParOf" srcId="{05F9C4F6-AD32-4862-BE07-34A09585BDF4}" destId="{8C878A7F-1FB9-465B-BCE0-9E4014C7EF34}" srcOrd="7" destOrd="0" presId="urn:microsoft.com/office/officeart/2011/layout/HexagonRadial"/>
    <dgm:cxn modelId="{23DBFF22-F932-4056-979C-C16C3D83B6F3}" type="presParOf" srcId="{8C878A7F-1FB9-465B-BCE0-9E4014C7EF34}" destId="{8435E464-A76D-4CCE-A922-A14FC75E92F9}" srcOrd="0" destOrd="0" presId="urn:microsoft.com/office/officeart/2011/layout/HexagonRadial"/>
    <dgm:cxn modelId="{613DFDF0-930F-4FB1-82C0-E83EBEECFCC0}" type="presParOf" srcId="{05F9C4F6-AD32-4862-BE07-34A09585BDF4}" destId="{DDBDC6C6-ED20-4CEA-B232-E30AE1AD3E9F}" srcOrd="8" destOrd="0" presId="urn:microsoft.com/office/officeart/2011/layout/HexagonRadial"/>
    <dgm:cxn modelId="{529F74CF-88E7-42EB-9C08-4BCD300FA8B4}" type="presParOf" srcId="{05F9C4F6-AD32-4862-BE07-34A09585BDF4}" destId="{CF860290-9689-4F5C-9A4D-3467B1EABB65}" srcOrd="9" destOrd="0" presId="urn:microsoft.com/office/officeart/2011/layout/HexagonRadial"/>
    <dgm:cxn modelId="{635F93E0-C7F6-4D1F-9118-624DAF20B03D}" type="presParOf" srcId="{CF860290-9689-4F5C-9A4D-3467B1EABB65}" destId="{D159BBDF-19FB-4693-B1C2-40DB9E805708}" srcOrd="0" destOrd="0" presId="urn:microsoft.com/office/officeart/2011/layout/HexagonRadial"/>
    <dgm:cxn modelId="{271D3397-2276-4A43-9BA5-011F83D1652B}" type="presParOf" srcId="{05F9C4F6-AD32-4862-BE07-34A09585BDF4}" destId="{8F156933-AA0C-4DE0-82B3-47A22D40F799}" srcOrd="10" destOrd="0" presId="urn:microsoft.com/office/officeart/2011/layout/HexagonRadial"/>
    <dgm:cxn modelId="{3EC0553B-D98A-4B33-85B8-19177E207C30}" type="presParOf" srcId="{05F9C4F6-AD32-4862-BE07-34A09585BDF4}" destId="{144D82A5-E656-40C8-BE76-6C9412DC74D7}" srcOrd="11" destOrd="0" presId="urn:microsoft.com/office/officeart/2011/layout/HexagonRadial"/>
    <dgm:cxn modelId="{D7A25EEE-780B-491A-8887-A83EC52825BC}" type="presParOf" srcId="{144D82A5-E656-40C8-BE76-6C9412DC74D7}" destId="{D25877B7-45C5-4E7C-9A4F-633BB1EDCCE7}" srcOrd="0" destOrd="0" presId="urn:microsoft.com/office/officeart/2011/layout/HexagonRadial"/>
    <dgm:cxn modelId="{98C60370-4806-472F-A946-C7184C43FE77}" type="presParOf" srcId="{05F9C4F6-AD32-4862-BE07-34A09585BDF4}" destId="{7CADDFC3-D830-46B6-B0AD-7FC53A09FF10}"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681C41D-7E08-4753-B636-DDCFA23B6522}" type="doc">
      <dgm:prSet loTypeId="urn:microsoft.com/office/officeart/2005/8/layout/vList6" loCatId="list" qsTypeId="urn:microsoft.com/office/officeart/2005/8/quickstyle/simple3" qsCatId="simple" csTypeId="urn:microsoft.com/office/officeart/2005/8/colors/colorful1" csCatId="colorful" phldr="1"/>
      <dgm:spPr/>
      <dgm:t>
        <a:bodyPr/>
        <a:lstStyle/>
        <a:p>
          <a:endParaRPr lang="en-IN"/>
        </a:p>
      </dgm:t>
    </dgm:pt>
    <dgm:pt modelId="{FBBEA34F-276A-4FD6-9917-386CF1B1DF20}">
      <dgm:prSet phldrT="[Text]" custT="1"/>
      <dgm:spPr/>
      <dgm:t>
        <a:bodyPr/>
        <a:lstStyle/>
        <a:p>
          <a:pPr algn="l"/>
          <a:r>
            <a:rPr lang="en-US" sz="1800" b="0" dirty="0"/>
            <a:t>1. </a:t>
          </a:r>
          <a:r>
            <a:rPr lang="en-IN" sz="1800" b="0" i="0" dirty="0"/>
            <a:t>Web Components:</a:t>
          </a:r>
          <a:endParaRPr lang="en-IN" sz="1800" b="0" dirty="0"/>
        </a:p>
      </dgm:t>
    </dgm:pt>
    <dgm:pt modelId="{7EE663F1-431D-4DDF-9A0D-D8FD4A18D758}" type="parTrans" cxnId="{84FE8E1A-8055-4E57-BA33-0D86624DF9A8}">
      <dgm:prSet/>
      <dgm:spPr/>
      <dgm:t>
        <a:bodyPr/>
        <a:lstStyle/>
        <a:p>
          <a:endParaRPr lang="en-IN" sz="1800"/>
        </a:p>
      </dgm:t>
    </dgm:pt>
    <dgm:pt modelId="{AC6950A6-0DCA-421F-8882-6538173DE095}" type="sibTrans" cxnId="{84FE8E1A-8055-4E57-BA33-0D86624DF9A8}">
      <dgm:prSet/>
      <dgm:spPr/>
      <dgm:t>
        <a:bodyPr/>
        <a:lstStyle/>
        <a:p>
          <a:endParaRPr lang="en-IN" sz="1800"/>
        </a:p>
      </dgm:t>
    </dgm:pt>
    <dgm:pt modelId="{E18380B3-3409-4AC2-87C4-82FE1D9571E2}">
      <dgm:prSet phldrT="[Text]" custT="1"/>
      <dgm:spPr/>
      <dgm:t>
        <a:bodyPr/>
        <a:lstStyle/>
        <a:p>
          <a:pPr algn="l"/>
          <a:r>
            <a:rPr lang="en-US" sz="1800" b="0" dirty="0"/>
            <a:t>2. </a:t>
          </a:r>
          <a:r>
            <a:rPr lang="en-IN" sz="1800" b="0" i="0" dirty="0"/>
            <a:t>Progressive Web Apps (PWAs)</a:t>
          </a:r>
          <a:endParaRPr lang="en-IN" sz="1800" b="0" dirty="0"/>
        </a:p>
      </dgm:t>
    </dgm:pt>
    <dgm:pt modelId="{0662383D-0698-4A94-9A30-182B2816B19E}" type="parTrans" cxnId="{BAC7B636-BC3B-4334-A7E3-3A3DD7035A90}">
      <dgm:prSet/>
      <dgm:spPr/>
      <dgm:t>
        <a:bodyPr/>
        <a:lstStyle/>
        <a:p>
          <a:endParaRPr lang="en-IN" sz="1800"/>
        </a:p>
      </dgm:t>
    </dgm:pt>
    <dgm:pt modelId="{C1119135-C82D-42A0-A4F1-14CD5AAA66E1}" type="sibTrans" cxnId="{BAC7B636-BC3B-4334-A7E3-3A3DD7035A90}">
      <dgm:prSet/>
      <dgm:spPr/>
      <dgm:t>
        <a:bodyPr/>
        <a:lstStyle/>
        <a:p>
          <a:endParaRPr lang="en-IN" sz="1800"/>
        </a:p>
      </dgm:t>
    </dgm:pt>
    <dgm:pt modelId="{3D421F33-F3A6-4779-98EE-1C80DCF2E391}">
      <dgm:prSet phldrT="[Text]" custT="1"/>
      <dgm:spPr/>
      <dgm:t>
        <a:bodyPr/>
        <a:lstStyle/>
        <a:p>
          <a:pPr algn="l"/>
          <a:r>
            <a:rPr lang="en-US" sz="1800" b="0" dirty="0"/>
            <a:t>3. </a:t>
          </a:r>
          <a:r>
            <a:rPr lang="en-IN" sz="1800" b="0" i="0" dirty="0"/>
            <a:t>Single Page Applications (SPAs):</a:t>
          </a:r>
          <a:endParaRPr lang="en-IN" sz="1800" b="0" dirty="0"/>
        </a:p>
      </dgm:t>
    </dgm:pt>
    <dgm:pt modelId="{BD81A113-4263-4672-BA09-82FE7DC2D395}" type="parTrans" cxnId="{99B8F1ED-83FF-4CCC-9CB8-81C0A9887D78}">
      <dgm:prSet/>
      <dgm:spPr/>
      <dgm:t>
        <a:bodyPr/>
        <a:lstStyle/>
        <a:p>
          <a:endParaRPr lang="en-IN" sz="1800"/>
        </a:p>
      </dgm:t>
    </dgm:pt>
    <dgm:pt modelId="{B3378985-88EC-4813-BD6F-D7948E090BF0}" type="sibTrans" cxnId="{99B8F1ED-83FF-4CCC-9CB8-81C0A9887D78}">
      <dgm:prSet/>
      <dgm:spPr/>
      <dgm:t>
        <a:bodyPr/>
        <a:lstStyle/>
        <a:p>
          <a:endParaRPr lang="en-IN" sz="1800"/>
        </a:p>
      </dgm:t>
    </dgm:pt>
    <dgm:pt modelId="{9D414264-FEF6-40EC-8C68-7943CF32F418}">
      <dgm:prSet phldrT="[Text]" custT="1"/>
      <dgm:spPr/>
      <dgm:t>
        <a:bodyPr/>
        <a:lstStyle/>
        <a:p>
          <a:pPr algn="l"/>
          <a:r>
            <a:rPr lang="en-US" sz="1800" b="0" dirty="0"/>
            <a:t>4. </a:t>
          </a:r>
          <a:r>
            <a:rPr lang="en-US" sz="1800" b="0" i="0" dirty="0"/>
            <a:t>3D Graphics and Virtual Reality (VR)</a:t>
          </a:r>
          <a:endParaRPr lang="en-IN" sz="1800" b="0" dirty="0"/>
        </a:p>
      </dgm:t>
    </dgm:pt>
    <dgm:pt modelId="{CB1863E0-0CC6-4EA8-BB86-804324E3DAE4}" type="parTrans" cxnId="{EDD39DA7-693E-4A9D-9AAE-3712955549E8}">
      <dgm:prSet/>
      <dgm:spPr/>
      <dgm:t>
        <a:bodyPr/>
        <a:lstStyle/>
        <a:p>
          <a:endParaRPr lang="en-IN" sz="1800"/>
        </a:p>
      </dgm:t>
    </dgm:pt>
    <dgm:pt modelId="{6E949D1C-7573-47A2-B5CB-57E2362DF0B0}" type="sibTrans" cxnId="{EDD39DA7-693E-4A9D-9AAE-3712955549E8}">
      <dgm:prSet/>
      <dgm:spPr/>
      <dgm:t>
        <a:bodyPr/>
        <a:lstStyle/>
        <a:p>
          <a:endParaRPr lang="en-IN" sz="1800"/>
        </a:p>
      </dgm:t>
    </dgm:pt>
    <dgm:pt modelId="{DDBB21F4-9F7D-41FE-9B02-96FA251FE468}">
      <dgm:prSet phldrT="[Text]" custT="1"/>
      <dgm:spPr/>
      <dgm:t>
        <a:bodyPr/>
        <a:lstStyle/>
        <a:p>
          <a:pPr algn="l"/>
          <a:r>
            <a:rPr lang="en-IN" sz="1800" b="0" i="0" dirty="0"/>
            <a:t>5. Augmented Reality (AR):</a:t>
          </a:r>
          <a:endParaRPr lang="en-IN" sz="1800" b="0" dirty="0"/>
        </a:p>
      </dgm:t>
    </dgm:pt>
    <dgm:pt modelId="{B97EA03E-F059-4912-B9D0-0A11309743CF}" type="parTrans" cxnId="{B5F97CA8-E2E1-4008-9373-3E69EE1B740E}">
      <dgm:prSet/>
      <dgm:spPr/>
      <dgm:t>
        <a:bodyPr/>
        <a:lstStyle/>
        <a:p>
          <a:endParaRPr lang="en-IN" sz="1800"/>
        </a:p>
      </dgm:t>
    </dgm:pt>
    <dgm:pt modelId="{A919E898-0E19-491E-9AA6-1F22B01A41D7}" type="sibTrans" cxnId="{B5F97CA8-E2E1-4008-9373-3E69EE1B740E}">
      <dgm:prSet/>
      <dgm:spPr/>
      <dgm:t>
        <a:bodyPr/>
        <a:lstStyle/>
        <a:p>
          <a:endParaRPr lang="en-IN" sz="1800"/>
        </a:p>
      </dgm:t>
    </dgm:pt>
    <dgm:pt modelId="{E82BF5DB-4BF2-4C3E-B469-463C10EA3C98}">
      <dgm:prSet phldrT="[Text]" custT="1"/>
      <dgm:spPr/>
      <dgm:t>
        <a:bodyPr/>
        <a:lstStyle/>
        <a:p>
          <a:endParaRPr lang="en-IN" sz="1600" dirty="0"/>
        </a:p>
      </dgm:t>
    </dgm:pt>
    <dgm:pt modelId="{603E36E3-FC97-4961-A2E7-7CC367DEC063}" type="parTrans" cxnId="{CB6BBB70-BDCE-4350-965E-8C62DBDD17F2}">
      <dgm:prSet/>
      <dgm:spPr/>
      <dgm:t>
        <a:bodyPr/>
        <a:lstStyle/>
        <a:p>
          <a:endParaRPr lang="en-IN"/>
        </a:p>
      </dgm:t>
    </dgm:pt>
    <dgm:pt modelId="{DEA9B407-1241-4692-AB1A-9ED19F957B5A}" type="sibTrans" cxnId="{CB6BBB70-BDCE-4350-965E-8C62DBDD17F2}">
      <dgm:prSet/>
      <dgm:spPr/>
      <dgm:t>
        <a:bodyPr/>
        <a:lstStyle/>
        <a:p>
          <a:endParaRPr lang="en-IN"/>
        </a:p>
      </dgm:t>
    </dgm:pt>
    <dgm:pt modelId="{89F2BD82-B29E-43A2-9605-E8BAB1CD5E05}">
      <dgm:prSet phldrT="[Text]" custT="1"/>
      <dgm:spPr/>
      <dgm:t>
        <a:bodyPr/>
        <a:lstStyle/>
        <a:p>
          <a:endParaRPr lang="en-IN" sz="1600" dirty="0"/>
        </a:p>
      </dgm:t>
    </dgm:pt>
    <dgm:pt modelId="{DB4E527F-68F9-4140-B725-5C6F1D7F920D}" type="parTrans" cxnId="{CC678813-859C-4760-90FA-3482E01AB2FC}">
      <dgm:prSet/>
      <dgm:spPr/>
      <dgm:t>
        <a:bodyPr/>
        <a:lstStyle/>
        <a:p>
          <a:endParaRPr lang="en-IN"/>
        </a:p>
      </dgm:t>
    </dgm:pt>
    <dgm:pt modelId="{B04B5A15-A351-4A3D-AA7C-B7F02A1DB6AF}" type="sibTrans" cxnId="{CC678813-859C-4760-90FA-3482E01AB2FC}">
      <dgm:prSet/>
      <dgm:spPr/>
      <dgm:t>
        <a:bodyPr/>
        <a:lstStyle/>
        <a:p>
          <a:endParaRPr lang="en-IN"/>
        </a:p>
      </dgm:t>
    </dgm:pt>
    <dgm:pt modelId="{8A906E73-3430-4DBF-9DB2-6FD161005486}">
      <dgm:prSet phldrT="[Text]" custT="1"/>
      <dgm:spPr/>
      <dgm:t>
        <a:bodyPr/>
        <a:lstStyle/>
        <a:p>
          <a:pPr>
            <a:buNone/>
          </a:pPr>
          <a:r>
            <a:rPr lang="en-US" sz="1600" dirty="0"/>
            <a:t>   Web Components are a set of web platform APIs that allow you to create custom, reusable HTML elements. </a:t>
          </a:r>
          <a:endParaRPr lang="en-IN" sz="1600" dirty="0"/>
        </a:p>
      </dgm:t>
    </dgm:pt>
    <dgm:pt modelId="{F52DB633-F45E-4AB9-9A58-9A893BCA18C1}" type="parTrans" cxnId="{A781E5F0-3E64-464F-AC17-8060348E588A}">
      <dgm:prSet/>
      <dgm:spPr/>
      <dgm:t>
        <a:bodyPr/>
        <a:lstStyle/>
        <a:p>
          <a:endParaRPr lang="en-IN"/>
        </a:p>
      </dgm:t>
    </dgm:pt>
    <dgm:pt modelId="{D75953CF-B4C7-4B71-9FBA-77ED2D435AC4}" type="sibTrans" cxnId="{A781E5F0-3E64-464F-AC17-8060348E588A}">
      <dgm:prSet/>
      <dgm:spPr/>
      <dgm:t>
        <a:bodyPr/>
        <a:lstStyle/>
        <a:p>
          <a:endParaRPr lang="en-IN"/>
        </a:p>
      </dgm:t>
    </dgm:pt>
    <dgm:pt modelId="{0BB399DF-C2B3-4648-9C25-DC7B8DB55355}">
      <dgm:prSet phldrT="[Text]" custT="1"/>
      <dgm:spPr/>
      <dgm:t>
        <a:bodyPr/>
        <a:lstStyle/>
        <a:p>
          <a:pPr>
            <a:buNone/>
          </a:pPr>
          <a:r>
            <a:rPr lang="en-US" sz="1600" b="0" i="0" dirty="0"/>
            <a:t>   PWAs are web applications that provide a native app-like experience to users.</a:t>
          </a:r>
          <a:endParaRPr lang="en-IN" sz="1600" dirty="0"/>
        </a:p>
      </dgm:t>
    </dgm:pt>
    <dgm:pt modelId="{2AB470B1-0332-4D9D-A62F-4CF953DDF6AB}" type="parTrans" cxnId="{ABEED6C2-29BB-4AA5-9F81-C00C2A9CA62C}">
      <dgm:prSet/>
      <dgm:spPr/>
      <dgm:t>
        <a:bodyPr/>
        <a:lstStyle/>
        <a:p>
          <a:endParaRPr lang="en-IN"/>
        </a:p>
      </dgm:t>
    </dgm:pt>
    <dgm:pt modelId="{A713D50E-D9FC-4FD7-9E84-67DE341F522B}" type="sibTrans" cxnId="{ABEED6C2-29BB-4AA5-9F81-C00C2A9CA62C}">
      <dgm:prSet/>
      <dgm:spPr/>
      <dgm:t>
        <a:bodyPr/>
        <a:lstStyle/>
        <a:p>
          <a:endParaRPr lang="en-IN"/>
        </a:p>
      </dgm:t>
    </dgm:pt>
    <dgm:pt modelId="{CE52EED4-09C2-428B-8274-0200BDB7CF86}">
      <dgm:prSet phldrT="[Text]" custT="1"/>
      <dgm:spPr/>
      <dgm:t>
        <a:bodyPr/>
        <a:lstStyle/>
        <a:p>
          <a:pPr>
            <a:buNone/>
          </a:pPr>
          <a:r>
            <a:rPr lang="en-US" sz="1600" dirty="0"/>
            <a:t>    SPAs load a single HTML page and dynamically update content as the user interacts with the app. </a:t>
          </a:r>
          <a:endParaRPr lang="en-IN" sz="1600" dirty="0"/>
        </a:p>
      </dgm:t>
    </dgm:pt>
    <dgm:pt modelId="{2AE7D9C2-8790-489F-991B-58EC7FA38F36}" type="parTrans" cxnId="{9584EA1F-3B07-4422-BB65-4B7BDA9A7C20}">
      <dgm:prSet/>
      <dgm:spPr/>
      <dgm:t>
        <a:bodyPr/>
        <a:lstStyle/>
        <a:p>
          <a:endParaRPr lang="en-IN"/>
        </a:p>
      </dgm:t>
    </dgm:pt>
    <dgm:pt modelId="{5A87A9D3-D63F-4C5D-A10B-CB2B06F5F8A2}" type="sibTrans" cxnId="{9584EA1F-3B07-4422-BB65-4B7BDA9A7C20}">
      <dgm:prSet/>
      <dgm:spPr/>
      <dgm:t>
        <a:bodyPr/>
        <a:lstStyle/>
        <a:p>
          <a:endParaRPr lang="en-IN"/>
        </a:p>
      </dgm:t>
    </dgm:pt>
    <dgm:pt modelId="{0E093FB4-AE77-472B-B56C-DB925110A285}">
      <dgm:prSet phldrT="[Text]" custT="1"/>
      <dgm:spPr/>
      <dgm:t>
        <a:bodyPr/>
        <a:lstStyle/>
        <a:p>
          <a:pPr>
            <a:buNone/>
          </a:pPr>
          <a:r>
            <a:rPr lang="en-US" sz="1600" b="0" i="0" dirty="0"/>
            <a:t>    VR refers to the integration of virtual reality experiences within a web browser using HTML, CSS, and JS. Example: WebGL &amp; </a:t>
          </a:r>
          <a:r>
            <a:rPr lang="en-US" sz="1600" b="0" i="0" dirty="0" err="1"/>
            <a:t>WebVR</a:t>
          </a:r>
          <a:r>
            <a:rPr lang="en-US" sz="1600" b="0" i="0" dirty="0"/>
            <a:t>.</a:t>
          </a:r>
          <a:endParaRPr lang="en-IN" sz="1600" dirty="0"/>
        </a:p>
      </dgm:t>
    </dgm:pt>
    <dgm:pt modelId="{3BC2E2E3-DF88-4D0D-8FB9-16ED446EE3F4}" type="parTrans" cxnId="{963F5578-5617-4F10-9660-2D2262A14AA0}">
      <dgm:prSet/>
      <dgm:spPr/>
      <dgm:t>
        <a:bodyPr/>
        <a:lstStyle/>
        <a:p>
          <a:endParaRPr lang="en-IN"/>
        </a:p>
      </dgm:t>
    </dgm:pt>
    <dgm:pt modelId="{DF403BF3-0D89-46A1-AFD6-BD8FE5BDFC4D}" type="sibTrans" cxnId="{963F5578-5617-4F10-9660-2D2262A14AA0}">
      <dgm:prSet/>
      <dgm:spPr/>
      <dgm:t>
        <a:bodyPr/>
        <a:lstStyle/>
        <a:p>
          <a:endParaRPr lang="en-IN"/>
        </a:p>
      </dgm:t>
    </dgm:pt>
    <dgm:pt modelId="{D0A125A0-F882-42D2-B6C7-F20492593EFF}">
      <dgm:prSet phldrT="[Text]" custT="1"/>
      <dgm:spPr/>
      <dgm:t>
        <a:bodyPr/>
        <a:lstStyle/>
        <a:p>
          <a:pPr>
            <a:buNone/>
          </a:pPr>
          <a:r>
            <a:rPr lang="en-US" sz="1600" b="0" i="0" dirty="0"/>
            <a:t>    AR combines the physical world with digital information or content. Example: </a:t>
          </a:r>
          <a:r>
            <a:rPr lang="en-US" sz="1600" b="0" i="0" dirty="0" err="1"/>
            <a:t>ARCore</a:t>
          </a:r>
          <a:r>
            <a:rPr lang="en-US" sz="1600" b="0" i="0" dirty="0"/>
            <a:t> and </a:t>
          </a:r>
          <a:r>
            <a:rPr lang="en-US" sz="1600" b="0" i="0" dirty="0" err="1"/>
            <a:t>ARKit</a:t>
          </a:r>
          <a:r>
            <a:rPr lang="en-US" sz="1600" b="0" i="0" dirty="0"/>
            <a:t> for web development. </a:t>
          </a:r>
          <a:endParaRPr lang="en-IN" sz="1600" dirty="0"/>
        </a:p>
      </dgm:t>
    </dgm:pt>
    <dgm:pt modelId="{57CB024A-7784-4482-8641-D6A4112395BF}" type="parTrans" cxnId="{8333B257-25F4-45A4-90F8-04E24BC3B3CA}">
      <dgm:prSet/>
      <dgm:spPr/>
      <dgm:t>
        <a:bodyPr/>
        <a:lstStyle/>
        <a:p>
          <a:endParaRPr lang="en-IN"/>
        </a:p>
      </dgm:t>
    </dgm:pt>
    <dgm:pt modelId="{F54A1329-58B6-4D28-875E-5DA0E53330AC}" type="sibTrans" cxnId="{8333B257-25F4-45A4-90F8-04E24BC3B3CA}">
      <dgm:prSet/>
      <dgm:spPr/>
      <dgm:t>
        <a:bodyPr/>
        <a:lstStyle/>
        <a:p>
          <a:endParaRPr lang="en-IN"/>
        </a:p>
      </dgm:t>
    </dgm:pt>
    <dgm:pt modelId="{B19759A1-77AB-4AD9-80D0-1EA501AC96EE}" type="pres">
      <dgm:prSet presAssocID="{9681C41D-7E08-4753-B636-DDCFA23B6522}" presName="Name0" presStyleCnt="0">
        <dgm:presLayoutVars>
          <dgm:dir/>
          <dgm:animLvl val="lvl"/>
          <dgm:resizeHandles/>
        </dgm:presLayoutVars>
      </dgm:prSet>
      <dgm:spPr/>
      <dgm:t>
        <a:bodyPr/>
        <a:lstStyle/>
        <a:p>
          <a:endParaRPr lang="en-US"/>
        </a:p>
      </dgm:t>
    </dgm:pt>
    <dgm:pt modelId="{C959C2D9-9ED8-4E17-8F33-7A80EE79FDCA}" type="pres">
      <dgm:prSet presAssocID="{FBBEA34F-276A-4FD6-9917-386CF1B1DF20}" presName="linNode" presStyleCnt="0"/>
      <dgm:spPr/>
    </dgm:pt>
    <dgm:pt modelId="{1B5204A1-8B1E-462B-A815-EA438C566B66}" type="pres">
      <dgm:prSet presAssocID="{FBBEA34F-276A-4FD6-9917-386CF1B1DF20}" presName="parentShp" presStyleLbl="node1" presStyleIdx="0" presStyleCnt="5">
        <dgm:presLayoutVars>
          <dgm:bulletEnabled val="1"/>
        </dgm:presLayoutVars>
      </dgm:prSet>
      <dgm:spPr/>
      <dgm:t>
        <a:bodyPr/>
        <a:lstStyle/>
        <a:p>
          <a:endParaRPr lang="en-US"/>
        </a:p>
      </dgm:t>
    </dgm:pt>
    <dgm:pt modelId="{8228986F-FCD4-44E2-B388-4FA981D871AC}" type="pres">
      <dgm:prSet presAssocID="{FBBEA34F-276A-4FD6-9917-386CF1B1DF20}" presName="childShp" presStyleLbl="bgAccFollowNode1" presStyleIdx="0" presStyleCnt="5">
        <dgm:presLayoutVars>
          <dgm:bulletEnabled val="1"/>
        </dgm:presLayoutVars>
      </dgm:prSet>
      <dgm:spPr/>
      <dgm:t>
        <a:bodyPr/>
        <a:lstStyle/>
        <a:p>
          <a:endParaRPr lang="en-US"/>
        </a:p>
      </dgm:t>
    </dgm:pt>
    <dgm:pt modelId="{2D6CC327-BC7B-4221-95B4-ED6D899B4E98}" type="pres">
      <dgm:prSet presAssocID="{AC6950A6-0DCA-421F-8882-6538173DE095}" presName="spacing" presStyleCnt="0"/>
      <dgm:spPr/>
    </dgm:pt>
    <dgm:pt modelId="{6E441F97-CFB1-4632-87E0-18AED7374E35}" type="pres">
      <dgm:prSet presAssocID="{E18380B3-3409-4AC2-87C4-82FE1D9571E2}" presName="linNode" presStyleCnt="0"/>
      <dgm:spPr/>
    </dgm:pt>
    <dgm:pt modelId="{249DC5ED-7104-484D-920B-770EE1652CB5}" type="pres">
      <dgm:prSet presAssocID="{E18380B3-3409-4AC2-87C4-82FE1D9571E2}" presName="parentShp" presStyleLbl="node1" presStyleIdx="1" presStyleCnt="5">
        <dgm:presLayoutVars>
          <dgm:bulletEnabled val="1"/>
        </dgm:presLayoutVars>
      </dgm:prSet>
      <dgm:spPr/>
      <dgm:t>
        <a:bodyPr/>
        <a:lstStyle/>
        <a:p>
          <a:endParaRPr lang="en-US"/>
        </a:p>
      </dgm:t>
    </dgm:pt>
    <dgm:pt modelId="{396A0298-1F29-4FD7-A37A-ECFB4DCA4834}" type="pres">
      <dgm:prSet presAssocID="{E18380B3-3409-4AC2-87C4-82FE1D9571E2}" presName="childShp" presStyleLbl="bgAccFollowNode1" presStyleIdx="1" presStyleCnt="5">
        <dgm:presLayoutVars>
          <dgm:bulletEnabled val="1"/>
        </dgm:presLayoutVars>
      </dgm:prSet>
      <dgm:spPr/>
      <dgm:t>
        <a:bodyPr/>
        <a:lstStyle/>
        <a:p>
          <a:endParaRPr lang="en-US"/>
        </a:p>
      </dgm:t>
    </dgm:pt>
    <dgm:pt modelId="{D0DEDCD0-E6DD-4D6E-BA0E-36831926EA07}" type="pres">
      <dgm:prSet presAssocID="{C1119135-C82D-42A0-A4F1-14CD5AAA66E1}" presName="spacing" presStyleCnt="0"/>
      <dgm:spPr/>
    </dgm:pt>
    <dgm:pt modelId="{2E597B64-7E77-4B5E-9FFD-B48EE9FDDD4A}" type="pres">
      <dgm:prSet presAssocID="{3D421F33-F3A6-4779-98EE-1C80DCF2E391}" presName="linNode" presStyleCnt="0"/>
      <dgm:spPr/>
    </dgm:pt>
    <dgm:pt modelId="{59F9DBB0-8752-453B-97C6-132791C1C62D}" type="pres">
      <dgm:prSet presAssocID="{3D421F33-F3A6-4779-98EE-1C80DCF2E391}" presName="parentShp" presStyleLbl="node1" presStyleIdx="2" presStyleCnt="5">
        <dgm:presLayoutVars>
          <dgm:bulletEnabled val="1"/>
        </dgm:presLayoutVars>
      </dgm:prSet>
      <dgm:spPr/>
      <dgm:t>
        <a:bodyPr/>
        <a:lstStyle/>
        <a:p>
          <a:endParaRPr lang="en-US"/>
        </a:p>
      </dgm:t>
    </dgm:pt>
    <dgm:pt modelId="{B4BE2F8E-5CAE-4B25-B72E-B451CD0BB666}" type="pres">
      <dgm:prSet presAssocID="{3D421F33-F3A6-4779-98EE-1C80DCF2E391}" presName="childShp" presStyleLbl="bgAccFollowNode1" presStyleIdx="2" presStyleCnt="5">
        <dgm:presLayoutVars>
          <dgm:bulletEnabled val="1"/>
        </dgm:presLayoutVars>
      </dgm:prSet>
      <dgm:spPr/>
      <dgm:t>
        <a:bodyPr/>
        <a:lstStyle/>
        <a:p>
          <a:endParaRPr lang="en-US"/>
        </a:p>
      </dgm:t>
    </dgm:pt>
    <dgm:pt modelId="{0AD81BCC-387A-479D-BFA5-DA04B409774E}" type="pres">
      <dgm:prSet presAssocID="{B3378985-88EC-4813-BD6F-D7948E090BF0}" presName="spacing" presStyleCnt="0"/>
      <dgm:spPr/>
    </dgm:pt>
    <dgm:pt modelId="{2587CE48-AB4B-4540-B03A-43159CCC8EE3}" type="pres">
      <dgm:prSet presAssocID="{9D414264-FEF6-40EC-8C68-7943CF32F418}" presName="linNode" presStyleCnt="0"/>
      <dgm:spPr/>
    </dgm:pt>
    <dgm:pt modelId="{D4242855-0EF8-4F56-9E15-4ACE10C734E9}" type="pres">
      <dgm:prSet presAssocID="{9D414264-FEF6-40EC-8C68-7943CF32F418}" presName="parentShp" presStyleLbl="node1" presStyleIdx="3" presStyleCnt="5">
        <dgm:presLayoutVars>
          <dgm:bulletEnabled val="1"/>
        </dgm:presLayoutVars>
      </dgm:prSet>
      <dgm:spPr/>
      <dgm:t>
        <a:bodyPr/>
        <a:lstStyle/>
        <a:p>
          <a:endParaRPr lang="en-US"/>
        </a:p>
      </dgm:t>
    </dgm:pt>
    <dgm:pt modelId="{0A2C4E71-6C94-4220-832B-CA1B648835A4}" type="pres">
      <dgm:prSet presAssocID="{9D414264-FEF6-40EC-8C68-7943CF32F418}" presName="childShp" presStyleLbl="bgAccFollowNode1" presStyleIdx="3" presStyleCnt="5">
        <dgm:presLayoutVars>
          <dgm:bulletEnabled val="1"/>
        </dgm:presLayoutVars>
      </dgm:prSet>
      <dgm:spPr/>
      <dgm:t>
        <a:bodyPr/>
        <a:lstStyle/>
        <a:p>
          <a:endParaRPr lang="en-US"/>
        </a:p>
      </dgm:t>
    </dgm:pt>
    <dgm:pt modelId="{83C2C783-EC74-4379-BFFF-D70D56B391A2}" type="pres">
      <dgm:prSet presAssocID="{6E949D1C-7573-47A2-B5CB-57E2362DF0B0}" presName="spacing" presStyleCnt="0"/>
      <dgm:spPr/>
    </dgm:pt>
    <dgm:pt modelId="{D2C95D75-CB23-4EBF-96C3-204C62CFAF47}" type="pres">
      <dgm:prSet presAssocID="{DDBB21F4-9F7D-41FE-9B02-96FA251FE468}" presName="linNode" presStyleCnt="0"/>
      <dgm:spPr/>
    </dgm:pt>
    <dgm:pt modelId="{788F1D98-4C7F-4D1D-8E6F-490F96E9FAFD}" type="pres">
      <dgm:prSet presAssocID="{DDBB21F4-9F7D-41FE-9B02-96FA251FE468}" presName="parentShp" presStyleLbl="node1" presStyleIdx="4" presStyleCnt="5">
        <dgm:presLayoutVars>
          <dgm:bulletEnabled val="1"/>
        </dgm:presLayoutVars>
      </dgm:prSet>
      <dgm:spPr/>
      <dgm:t>
        <a:bodyPr/>
        <a:lstStyle/>
        <a:p>
          <a:endParaRPr lang="en-US"/>
        </a:p>
      </dgm:t>
    </dgm:pt>
    <dgm:pt modelId="{40713209-055D-4854-AE7D-06A790DEC893}" type="pres">
      <dgm:prSet presAssocID="{DDBB21F4-9F7D-41FE-9B02-96FA251FE468}" presName="childShp" presStyleLbl="bgAccFollowNode1" presStyleIdx="4" presStyleCnt="5">
        <dgm:presLayoutVars>
          <dgm:bulletEnabled val="1"/>
        </dgm:presLayoutVars>
      </dgm:prSet>
      <dgm:spPr/>
      <dgm:t>
        <a:bodyPr/>
        <a:lstStyle/>
        <a:p>
          <a:endParaRPr lang="en-US"/>
        </a:p>
      </dgm:t>
    </dgm:pt>
  </dgm:ptLst>
  <dgm:cxnLst>
    <dgm:cxn modelId="{6C80631D-692D-4355-BC1B-39D25812CD3D}" type="presOf" srcId="{0BB399DF-C2B3-4648-9C25-DC7B8DB55355}" destId="{396A0298-1F29-4FD7-A37A-ECFB4DCA4834}" srcOrd="0" destOrd="0" presId="urn:microsoft.com/office/officeart/2005/8/layout/vList6"/>
    <dgm:cxn modelId="{99A92904-710E-475E-BF0B-081548EE8121}" type="presOf" srcId="{8A906E73-3430-4DBF-9DB2-6FD161005486}" destId="{8228986F-FCD4-44E2-B388-4FA981D871AC}" srcOrd="0" destOrd="0" presId="urn:microsoft.com/office/officeart/2005/8/layout/vList6"/>
    <dgm:cxn modelId="{99B8F1ED-83FF-4CCC-9CB8-81C0A9887D78}" srcId="{9681C41D-7E08-4753-B636-DDCFA23B6522}" destId="{3D421F33-F3A6-4779-98EE-1C80DCF2E391}" srcOrd="2" destOrd="0" parTransId="{BD81A113-4263-4672-BA09-82FE7DC2D395}" sibTransId="{B3378985-88EC-4813-BD6F-D7948E090BF0}"/>
    <dgm:cxn modelId="{17A13562-CF19-4ED2-97C9-A3E4BC37EF20}" type="presOf" srcId="{FBBEA34F-276A-4FD6-9917-386CF1B1DF20}" destId="{1B5204A1-8B1E-462B-A815-EA438C566B66}" srcOrd="0" destOrd="0" presId="urn:microsoft.com/office/officeart/2005/8/layout/vList6"/>
    <dgm:cxn modelId="{ABEED6C2-29BB-4AA5-9F81-C00C2A9CA62C}" srcId="{E18380B3-3409-4AC2-87C4-82FE1D9571E2}" destId="{0BB399DF-C2B3-4648-9C25-DC7B8DB55355}" srcOrd="0" destOrd="0" parTransId="{2AB470B1-0332-4D9D-A62F-4CF953DDF6AB}" sibTransId="{A713D50E-D9FC-4FD7-9E84-67DE341F522B}"/>
    <dgm:cxn modelId="{4D83033E-42E7-4DE2-A242-28403BA30F3F}" type="presOf" srcId="{9681C41D-7E08-4753-B636-DDCFA23B6522}" destId="{B19759A1-77AB-4AD9-80D0-1EA501AC96EE}" srcOrd="0" destOrd="0" presId="urn:microsoft.com/office/officeart/2005/8/layout/vList6"/>
    <dgm:cxn modelId="{594F05DA-5FAB-480E-BCF2-609C05E03590}" type="presOf" srcId="{3D421F33-F3A6-4779-98EE-1C80DCF2E391}" destId="{59F9DBB0-8752-453B-97C6-132791C1C62D}" srcOrd="0" destOrd="0" presId="urn:microsoft.com/office/officeart/2005/8/layout/vList6"/>
    <dgm:cxn modelId="{CB6BBB70-BDCE-4350-965E-8C62DBDD17F2}" srcId="{FBBEA34F-276A-4FD6-9917-386CF1B1DF20}" destId="{E82BF5DB-4BF2-4C3E-B469-463C10EA3C98}" srcOrd="1" destOrd="0" parTransId="{603E36E3-FC97-4961-A2E7-7CC367DEC063}" sibTransId="{DEA9B407-1241-4692-AB1A-9ED19F957B5A}"/>
    <dgm:cxn modelId="{8333B257-25F4-45A4-90F8-04E24BC3B3CA}" srcId="{DDBB21F4-9F7D-41FE-9B02-96FA251FE468}" destId="{D0A125A0-F882-42D2-B6C7-F20492593EFF}" srcOrd="0" destOrd="0" parTransId="{57CB024A-7784-4482-8641-D6A4112395BF}" sibTransId="{F54A1329-58B6-4D28-875E-5DA0E53330AC}"/>
    <dgm:cxn modelId="{184CE83E-C143-4D22-A5A4-E01667BAEDBB}" type="presOf" srcId="{E18380B3-3409-4AC2-87C4-82FE1D9571E2}" destId="{249DC5ED-7104-484D-920B-770EE1652CB5}" srcOrd="0" destOrd="0" presId="urn:microsoft.com/office/officeart/2005/8/layout/vList6"/>
    <dgm:cxn modelId="{9C2E1740-59B2-439B-B50C-6E88D8BDB27B}" type="presOf" srcId="{E82BF5DB-4BF2-4C3E-B469-463C10EA3C98}" destId="{8228986F-FCD4-44E2-B388-4FA981D871AC}" srcOrd="0" destOrd="1" presId="urn:microsoft.com/office/officeart/2005/8/layout/vList6"/>
    <dgm:cxn modelId="{BAC7B636-BC3B-4334-A7E3-3A3DD7035A90}" srcId="{9681C41D-7E08-4753-B636-DDCFA23B6522}" destId="{E18380B3-3409-4AC2-87C4-82FE1D9571E2}" srcOrd="1" destOrd="0" parTransId="{0662383D-0698-4A94-9A30-182B2816B19E}" sibTransId="{C1119135-C82D-42A0-A4F1-14CD5AAA66E1}"/>
    <dgm:cxn modelId="{963F5578-5617-4F10-9660-2D2262A14AA0}" srcId="{9D414264-FEF6-40EC-8C68-7943CF32F418}" destId="{0E093FB4-AE77-472B-B56C-DB925110A285}" srcOrd="0" destOrd="0" parTransId="{3BC2E2E3-DF88-4D0D-8FB9-16ED446EE3F4}" sibTransId="{DF403BF3-0D89-46A1-AFD6-BD8FE5BDFC4D}"/>
    <dgm:cxn modelId="{197BEC3C-6FB7-4E54-A40A-68FB4CE79BB4}" type="presOf" srcId="{9D414264-FEF6-40EC-8C68-7943CF32F418}" destId="{D4242855-0EF8-4F56-9E15-4ACE10C734E9}" srcOrd="0" destOrd="0" presId="urn:microsoft.com/office/officeart/2005/8/layout/vList6"/>
    <dgm:cxn modelId="{1368BEF6-2048-4BB0-B79B-1EB31D179B07}" type="presOf" srcId="{D0A125A0-F882-42D2-B6C7-F20492593EFF}" destId="{40713209-055D-4854-AE7D-06A790DEC893}" srcOrd="0" destOrd="0" presId="urn:microsoft.com/office/officeart/2005/8/layout/vList6"/>
    <dgm:cxn modelId="{9584EA1F-3B07-4422-BB65-4B7BDA9A7C20}" srcId="{3D421F33-F3A6-4779-98EE-1C80DCF2E391}" destId="{CE52EED4-09C2-428B-8274-0200BDB7CF86}" srcOrd="0" destOrd="0" parTransId="{2AE7D9C2-8790-489F-991B-58EC7FA38F36}" sibTransId="{5A87A9D3-D63F-4C5D-A10B-CB2B06F5F8A2}"/>
    <dgm:cxn modelId="{CC678813-859C-4760-90FA-3482E01AB2FC}" srcId="{3D421F33-F3A6-4779-98EE-1C80DCF2E391}" destId="{89F2BD82-B29E-43A2-9605-E8BAB1CD5E05}" srcOrd="1" destOrd="0" parTransId="{DB4E527F-68F9-4140-B725-5C6F1D7F920D}" sibTransId="{B04B5A15-A351-4A3D-AA7C-B7F02A1DB6AF}"/>
    <dgm:cxn modelId="{37D44A42-85E6-4B7B-B532-726FDDAA6053}" type="presOf" srcId="{0E093FB4-AE77-472B-B56C-DB925110A285}" destId="{0A2C4E71-6C94-4220-832B-CA1B648835A4}" srcOrd="0" destOrd="0" presId="urn:microsoft.com/office/officeart/2005/8/layout/vList6"/>
    <dgm:cxn modelId="{F5F74D6F-D9E6-4EA2-B5D8-58B6B7812E84}" type="presOf" srcId="{89F2BD82-B29E-43A2-9605-E8BAB1CD5E05}" destId="{B4BE2F8E-5CAE-4B25-B72E-B451CD0BB666}" srcOrd="0" destOrd="1" presId="urn:microsoft.com/office/officeart/2005/8/layout/vList6"/>
    <dgm:cxn modelId="{B5F97CA8-E2E1-4008-9373-3E69EE1B740E}" srcId="{9681C41D-7E08-4753-B636-DDCFA23B6522}" destId="{DDBB21F4-9F7D-41FE-9B02-96FA251FE468}" srcOrd="4" destOrd="0" parTransId="{B97EA03E-F059-4912-B9D0-0A11309743CF}" sibTransId="{A919E898-0E19-491E-9AA6-1F22B01A41D7}"/>
    <dgm:cxn modelId="{3E34709E-208B-40EC-88A9-C266DBB4FCD3}" type="presOf" srcId="{CE52EED4-09C2-428B-8274-0200BDB7CF86}" destId="{B4BE2F8E-5CAE-4B25-B72E-B451CD0BB666}" srcOrd="0" destOrd="0" presId="urn:microsoft.com/office/officeart/2005/8/layout/vList6"/>
    <dgm:cxn modelId="{84FE8E1A-8055-4E57-BA33-0D86624DF9A8}" srcId="{9681C41D-7E08-4753-B636-DDCFA23B6522}" destId="{FBBEA34F-276A-4FD6-9917-386CF1B1DF20}" srcOrd="0" destOrd="0" parTransId="{7EE663F1-431D-4DDF-9A0D-D8FD4A18D758}" sibTransId="{AC6950A6-0DCA-421F-8882-6538173DE095}"/>
    <dgm:cxn modelId="{AED2DA40-3EE7-4AE4-AF91-5452D30A3B78}" type="presOf" srcId="{DDBB21F4-9F7D-41FE-9B02-96FA251FE468}" destId="{788F1D98-4C7F-4D1D-8E6F-490F96E9FAFD}" srcOrd="0" destOrd="0" presId="urn:microsoft.com/office/officeart/2005/8/layout/vList6"/>
    <dgm:cxn modelId="{A781E5F0-3E64-464F-AC17-8060348E588A}" srcId="{FBBEA34F-276A-4FD6-9917-386CF1B1DF20}" destId="{8A906E73-3430-4DBF-9DB2-6FD161005486}" srcOrd="0" destOrd="0" parTransId="{F52DB633-F45E-4AB9-9A58-9A893BCA18C1}" sibTransId="{D75953CF-B4C7-4B71-9FBA-77ED2D435AC4}"/>
    <dgm:cxn modelId="{EDD39DA7-693E-4A9D-9AAE-3712955549E8}" srcId="{9681C41D-7E08-4753-B636-DDCFA23B6522}" destId="{9D414264-FEF6-40EC-8C68-7943CF32F418}" srcOrd="3" destOrd="0" parTransId="{CB1863E0-0CC6-4EA8-BB86-804324E3DAE4}" sibTransId="{6E949D1C-7573-47A2-B5CB-57E2362DF0B0}"/>
    <dgm:cxn modelId="{3AC34409-2DA9-4311-A65E-E68C1C5BF30D}" type="presParOf" srcId="{B19759A1-77AB-4AD9-80D0-1EA501AC96EE}" destId="{C959C2D9-9ED8-4E17-8F33-7A80EE79FDCA}" srcOrd="0" destOrd="0" presId="urn:microsoft.com/office/officeart/2005/8/layout/vList6"/>
    <dgm:cxn modelId="{4766E0D3-8736-4C6F-96E7-3B4DC55E7A25}" type="presParOf" srcId="{C959C2D9-9ED8-4E17-8F33-7A80EE79FDCA}" destId="{1B5204A1-8B1E-462B-A815-EA438C566B66}" srcOrd="0" destOrd="0" presId="urn:microsoft.com/office/officeart/2005/8/layout/vList6"/>
    <dgm:cxn modelId="{0F407783-86D8-4D24-9BEE-2E736A68A142}" type="presParOf" srcId="{C959C2D9-9ED8-4E17-8F33-7A80EE79FDCA}" destId="{8228986F-FCD4-44E2-B388-4FA981D871AC}" srcOrd="1" destOrd="0" presId="urn:microsoft.com/office/officeart/2005/8/layout/vList6"/>
    <dgm:cxn modelId="{024441E3-C039-4B9F-A866-DD2DC61562D5}" type="presParOf" srcId="{B19759A1-77AB-4AD9-80D0-1EA501AC96EE}" destId="{2D6CC327-BC7B-4221-95B4-ED6D899B4E98}" srcOrd="1" destOrd="0" presId="urn:microsoft.com/office/officeart/2005/8/layout/vList6"/>
    <dgm:cxn modelId="{CD89A9F8-2C61-4448-8C79-367F5145C446}" type="presParOf" srcId="{B19759A1-77AB-4AD9-80D0-1EA501AC96EE}" destId="{6E441F97-CFB1-4632-87E0-18AED7374E35}" srcOrd="2" destOrd="0" presId="urn:microsoft.com/office/officeart/2005/8/layout/vList6"/>
    <dgm:cxn modelId="{1C356070-B155-4DCA-829E-055B4366CCD3}" type="presParOf" srcId="{6E441F97-CFB1-4632-87E0-18AED7374E35}" destId="{249DC5ED-7104-484D-920B-770EE1652CB5}" srcOrd="0" destOrd="0" presId="urn:microsoft.com/office/officeart/2005/8/layout/vList6"/>
    <dgm:cxn modelId="{0AD750D0-569E-41C0-9DAD-589280798B21}" type="presParOf" srcId="{6E441F97-CFB1-4632-87E0-18AED7374E35}" destId="{396A0298-1F29-4FD7-A37A-ECFB4DCA4834}" srcOrd="1" destOrd="0" presId="urn:microsoft.com/office/officeart/2005/8/layout/vList6"/>
    <dgm:cxn modelId="{EA8C1239-290B-4CAB-86A0-CAAB272E2E25}" type="presParOf" srcId="{B19759A1-77AB-4AD9-80D0-1EA501AC96EE}" destId="{D0DEDCD0-E6DD-4D6E-BA0E-36831926EA07}" srcOrd="3" destOrd="0" presId="urn:microsoft.com/office/officeart/2005/8/layout/vList6"/>
    <dgm:cxn modelId="{CF0E15F2-B9F6-45E3-8B53-894D60F8A04C}" type="presParOf" srcId="{B19759A1-77AB-4AD9-80D0-1EA501AC96EE}" destId="{2E597B64-7E77-4B5E-9FFD-B48EE9FDDD4A}" srcOrd="4" destOrd="0" presId="urn:microsoft.com/office/officeart/2005/8/layout/vList6"/>
    <dgm:cxn modelId="{C90EE37E-8918-4FDE-BD08-0C25FE1922A4}" type="presParOf" srcId="{2E597B64-7E77-4B5E-9FFD-B48EE9FDDD4A}" destId="{59F9DBB0-8752-453B-97C6-132791C1C62D}" srcOrd="0" destOrd="0" presId="urn:microsoft.com/office/officeart/2005/8/layout/vList6"/>
    <dgm:cxn modelId="{19406CEB-8BA6-4652-A46D-B9EDF6B678F3}" type="presParOf" srcId="{2E597B64-7E77-4B5E-9FFD-B48EE9FDDD4A}" destId="{B4BE2F8E-5CAE-4B25-B72E-B451CD0BB666}" srcOrd="1" destOrd="0" presId="urn:microsoft.com/office/officeart/2005/8/layout/vList6"/>
    <dgm:cxn modelId="{AECEAA1A-5A4B-4FFA-A51F-1D4F4DB76657}" type="presParOf" srcId="{B19759A1-77AB-4AD9-80D0-1EA501AC96EE}" destId="{0AD81BCC-387A-479D-BFA5-DA04B409774E}" srcOrd="5" destOrd="0" presId="urn:microsoft.com/office/officeart/2005/8/layout/vList6"/>
    <dgm:cxn modelId="{56028660-87B9-46F6-B9CA-0EBF9D144C74}" type="presParOf" srcId="{B19759A1-77AB-4AD9-80D0-1EA501AC96EE}" destId="{2587CE48-AB4B-4540-B03A-43159CCC8EE3}" srcOrd="6" destOrd="0" presId="urn:microsoft.com/office/officeart/2005/8/layout/vList6"/>
    <dgm:cxn modelId="{5433A564-EA14-4D6E-8DA0-0E9CCD052244}" type="presParOf" srcId="{2587CE48-AB4B-4540-B03A-43159CCC8EE3}" destId="{D4242855-0EF8-4F56-9E15-4ACE10C734E9}" srcOrd="0" destOrd="0" presId="urn:microsoft.com/office/officeart/2005/8/layout/vList6"/>
    <dgm:cxn modelId="{E21B6444-BBB0-4930-9393-35031CB287A7}" type="presParOf" srcId="{2587CE48-AB4B-4540-B03A-43159CCC8EE3}" destId="{0A2C4E71-6C94-4220-832B-CA1B648835A4}" srcOrd="1" destOrd="0" presId="urn:microsoft.com/office/officeart/2005/8/layout/vList6"/>
    <dgm:cxn modelId="{14FCC812-CD0E-4CC2-879F-4D2BB9699327}" type="presParOf" srcId="{B19759A1-77AB-4AD9-80D0-1EA501AC96EE}" destId="{83C2C783-EC74-4379-BFFF-D70D56B391A2}" srcOrd="7" destOrd="0" presId="urn:microsoft.com/office/officeart/2005/8/layout/vList6"/>
    <dgm:cxn modelId="{11E0F430-7AF2-4694-B231-24C1D96BBB2A}" type="presParOf" srcId="{B19759A1-77AB-4AD9-80D0-1EA501AC96EE}" destId="{D2C95D75-CB23-4EBF-96C3-204C62CFAF47}" srcOrd="8" destOrd="0" presId="urn:microsoft.com/office/officeart/2005/8/layout/vList6"/>
    <dgm:cxn modelId="{D799E4F1-C133-47EF-84C7-291930E6B6D0}" type="presParOf" srcId="{D2C95D75-CB23-4EBF-96C3-204C62CFAF47}" destId="{788F1D98-4C7F-4D1D-8E6F-490F96E9FAFD}" srcOrd="0" destOrd="0" presId="urn:microsoft.com/office/officeart/2005/8/layout/vList6"/>
    <dgm:cxn modelId="{133CD6C5-5A47-476E-94E8-FEE253B294B3}" type="presParOf" srcId="{D2C95D75-CB23-4EBF-96C3-204C62CFAF47}" destId="{40713209-055D-4854-AE7D-06A790DEC893}"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73BD7E2-6AD5-4667-B8A9-5E0179BEDFC0}" type="doc">
      <dgm:prSet loTypeId="urn:microsoft.com/office/officeart/2005/8/layout/chart3" loCatId="relationship" qsTypeId="urn:microsoft.com/office/officeart/2005/8/quickstyle/simple3" qsCatId="simple" csTypeId="urn:microsoft.com/office/officeart/2005/8/colors/colorful1" csCatId="colorful" phldr="1"/>
      <dgm:spPr/>
      <dgm:t>
        <a:bodyPr/>
        <a:lstStyle/>
        <a:p>
          <a:endParaRPr lang="en-IN"/>
        </a:p>
      </dgm:t>
    </dgm:pt>
    <dgm:pt modelId="{0C47A4A9-801E-45CA-B0B0-F461B3FF68D4}">
      <dgm:prSet phldrT="[Text]" custT="1"/>
      <dgm:spPr/>
      <dgm:t>
        <a:bodyPr/>
        <a:lstStyle/>
        <a:p>
          <a:r>
            <a:rPr lang="en-US" sz="1800" b="1" dirty="0"/>
            <a:t>HTML</a:t>
          </a:r>
          <a:r>
            <a:rPr lang="en-US" sz="1800" dirty="0"/>
            <a:t> (Markup Language)</a:t>
          </a:r>
          <a:endParaRPr lang="en-IN" sz="1800" dirty="0"/>
        </a:p>
      </dgm:t>
    </dgm:pt>
    <dgm:pt modelId="{3B16DF28-92E7-4692-9265-3FEEE056056F}" type="parTrans" cxnId="{5FB1A7B3-1EA4-4222-BC2E-08B011192BBD}">
      <dgm:prSet/>
      <dgm:spPr/>
      <dgm:t>
        <a:bodyPr/>
        <a:lstStyle/>
        <a:p>
          <a:endParaRPr lang="en-IN" sz="1800"/>
        </a:p>
      </dgm:t>
    </dgm:pt>
    <dgm:pt modelId="{E9EB64F1-3845-4469-B101-677FAFAE507E}" type="sibTrans" cxnId="{5FB1A7B3-1EA4-4222-BC2E-08B011192BBD}">
      <dgm:prSet/>
      <dgm:spPr/>
      <dgm:t>
        <a:bodyPr/>
        <a:lstStyle/>
        <a:p>
          <a:endParaRPr lang="en-IN" sz="1800"/>
        </a:p>
      </dgm:t>
    </dgm:pt>
    <dgm:pt modelId="{57CA60F1-67EE-42B4-8AC5-81204DBF6C37}">
      <dgm:prSet phldrT="[Text]" custT="1"/>
      <dgm:spPr/>
      <dgm:t>
        <a:bodyPr/>
        <a:lstStyle/>
        <a:p>
          <a:r>
            <a:rPr lang="en-US" sz="1800" b="1" dirty="0"/>
            <a:t>JavaScript</a:t>
          </a:r>
        </a:p>
        <a:p>
          <a:r>
            <a:rPr lang="en-US" sz="1800" dirty="0"/>
            <a:t>(Scripting/ Programming Language)</a:t>
          </a:r>
          <a:endParaRPr lang="en-IN" sz="1800" dirty="0"/>
        </a:p>
      </dgm:t>
    </dgm:pt>
    <dgm:pt modelId="{1D40BE0D-C937-4824-8BA9-B527EF805CE8}" type="parTrans" cxnId="{EB2366D5-610C-456D-81FB-4EE11EC31FA5}">
      <dgm:prSet/>
      <dgm:spPr/>
      <dgm:t>
        <a:bodyPr/>
        <a:lstStyle/>
        <a:p>
          <a:endParaRPr lang="en-IN" sz="1800"/>
        </a:p>
      </dgm:t>
    </dgm:pt>
    <dgm:pt modelId="{421D8258-06F5-4898-BF01-93B0858D75FC}" type="sibTrans" cxnId="{EB2366D5-610C-456D-81FB-4EE11EC31FA5}">
      <dgm:prSet/>
      <dgm:spPr/>
      <dgm:t>
        <a:bodyPr/>
        <a:lstStyle/>
        <a:p>
          <a:endParaRPr lang="en-IN" sz="1800"/>
        </a:p>
      </dgm:t>
    </dgm:pt>
    <dgm:pt modelId="{E92064D7-77F9-4E7C-8175-93988AAAA3FA}">
      <dgm:prSet phldrT="[Text]" custT="1"/>
      <dgm:spPr/>
      <dgm:t>
        <a:bodyPr/>
        <a:lstStyle/>
        <a:p>
          <a:r>
            <a:rPr lang="en-US" sz="1800" b="1" dirty="0"/>
            <a:t>CSS</a:t>
          </a:r>
          <a:r>
            <a:rPr lang="en-US" sz="1800" dirty="0"/>
            <a:t> (Stylesheet Language)</a:t>
          </a:r>
          <a:endParaRPr lang="en-IN" sz="1800" dirty="0"/>
        </a:p>
      </dgm:t>
    </dgm:pt>
    <dgm:pt modelId="{5657FD5A-33BD-4F96-90AD-2D29F6830F12}" type="sibTrans" cxnId="{8AEC79E9-80A3-40DF-94D7-EE8BFDB7EB53}">
      <dgm:prSet/>
      <dgm:spPr/>
      <dgm:t>
        <a:bodyPr/>
        <a:lstStyle/>
        <a:p>
          <a:endParaRPr lang="en-IN" sz="1800"/>
        </a:p>
      </dgm:t>
    </dgm:pt>
    <dgm:pt modelId="{A2F9000F-AFB3-4F57-A1F9-E0755F58CCB2}" type="parTrans" cxnId="{8AEC79E9-80A3-40DF-94D7-EE8BFDB7EB53}">
      <dgm:prSet/>
      <dgm:spPr/>
      <dgm:t>
        <a:bodyPr/>
        <a:lstStyle/>
        <a:p>
          <a:endParaRPr lang="en-IN" sz="1800"/>
        </a:p>
      </dgm:t>
    </dgm:pt>
    <dgm:pt modelId="{CBBDDCB8-B652-4CC3-B6FE-98C3B2BDBCB3}" type="pres">
      <dgm:prSet presAssocID="{D73BD7E2-6AD5-4667-B8A9-5E0179BEDFC0}" presName="compositeShape" presStyleCnt="0">
        <dgm:presLayoutVars>
          <dgm:chMax val="7"/>
          <dgm:dir/>
          <dgm:resizeHandles val="exact"/>
        </dgm:presLayoutVars>
      </dgm:prSet>
      <dgm:spPr/>
      <dgm:t>
        <a:bodyPr/>
        <a:lstStyle/>
        <a:p>
          <a:endParaRPr lang="en-US"/>
        </a:p>
      </dgm:t>
    </dgm:pt>
    <dgm:pt modelId="{A7107061-0F0D-4F3C-8340-38B3BFD7C5BF}" type="pres">
      <dgm:prSet presAssocID="{D73BD7E2-6AD5-4667-B8A9-5E0179BEDFC0}" presName="wedge1" presStyleLbl="node1" presStyleIdx="0" presStyleCnt="3" custLinFactNeighborX="-4662" custLinFactNeighborY="2664"/>
      <dgm:spPr/>
      <dgm:t>
        <a:bodyPr/>
        <a:lstStyle/>
        <a:p>
          <a:endParaRPr lang="en-US"/>
        </a:p>
      </dgm:t>
    </dgm:pt>
    <dgm:pt modelId="{B8113183-A240-49A9-BB42-6282CC680A77}" type="pres">
      <dgm:prSet presAssocID="{D73BD7E2-6AD5-4667-B8A9-5E0179BEDFC0}" presName="wedge1Tx" presStyleLbl="node1" presStyleIdx="0" presStyleCnt="3">
        <dgm:presLayoutVars>
          <dgm:chMax val="0"/>
          <dgm:chPref val="0"/>
          <dgm:bulletEnabled val="1"/>
        </dgm:presLayoutVars>
      </dgm:prSet>
      <dgm:spPr/>
      <dgm:t>
        <a:bodyPr/>
        <a:lstStyle/>
        <a:p>
          <a:endParaRPr lang="en-US"/>
        </a:p>
      </dgm:t>
    </dgm:pt>
    <dgm:pt modelId="{5DE7B83D-14C7-4D77-BB89-6CA525D1A0BB}" type="pres">
      <dgm:prSet presAssocID="{D73BD7E2-6AD5-4667-B8A9-5E0179BEDFC0}" presName="wedge2" presStyleLbl="node1" presStyleIdx="1" presStyleCnt="3"/>
      <dgm:spPr/>
      <dgm:t>
        <a:bodyPr/>
        <a:lstStyle/>
        <a:p>
          <a:endParaRPr lang="en-US"/>
        </a:p>
      </dgm:t>
    </dgm:pt>
    <dgm:pt modelId="{0ECF03BE-BD78-491E-B47F-D4D949D58BF1}" type="pres">
      <dgm:prSet presAssocID="{D73BD7E2-6AD5-4667-B8A9-5E0179BEDFC0}" presName="wedge2Tx" presStyleLbl="node1" presStyleIdx="1" presStyleCnt="3">
        <dgm:presLayoutVars>
          <dgm:chMax val="0"/>
          <dgm:chPref val="0"/>
          <dgm:bulletEnabled val="1"/>
        </dgm:presLayoutVars>
      </dgm:prSet>
      <dgm:spPr/>
      <dgm:t>
        <a:bodyPr/>
        <a:lstStyle/>
        <a:p>
          <a:endParaRPr lang="en-US"/>
        </a:p>
      </dgm:t>
    </dgm:pt>
    <dgm:pt modelId="{1886E442-0642-47CC-B672-61D60E547C73}" type="pres">
      <dgm:prSet presAssocID="{D73BD7E2-6AD5-4667-B8A9-5E0179BEDFC0}" presName="wedge3" presStyleLbl="node1" presStyleIdx="2" presStyleCnt="3" custLinFactNeighborX="-2331" custLinFactNeighborY="-1332"/>
      <dgm:spPr/>
      <dgm:t>
        <a:bodyPr/>
        <a:lstStyle/>
        <a:p>
          <a:endParaRPr lang="en-US"/>
        </a:p>
      </dgm:t>
    </dgm:pt>
    <dgm:pt modelId="{1B6AF414-3EF0-4F87-A405-4D4B3996B9D1}" type="pres">
      <dgm:prSet presAssocID="{D73BD7E2-6AD5-4667-B8A9-5E0179BEDFC0}" presName="wedge3Tx" presStyleLbl="node1" presStyleIdx="2" presStyleCnt="3">
        <dgm:presLayoutVars>
          <dgm:chMax val="0"/>
          <dgm:chPref val="0"/>
          <dgm:bulletEnabled val="1"/>
        </dgm:presLayoutVars>
      </dgm:prSet>
      <dgm:spPr/>
      <dgm:t>
        <a:bodyPr/>
        <a:lstStyle/>
        <a:p>
          <a:endParaRPr lang="en-US"/>
        </a:p>
      </dgm:t>
    </dgm:pt>
  </dgm:ptLst>
  <dgm:cxnLst>
    <dgm:cxn modelId="{8AEC79E9-80A3-40DF-94D7-EE8BFDB7EB53}" srcId="{D73BD7E2-6AD5-4667-B8A9-5E0179BEDFC0}" destId="{E92064D7-77F9-4E7C-8175-93988AAAA3FA}" srcOrd="2" destOrd="0" parTransId="{A2F9000F-AFB3-4F57-A1F9-E0755F58CCB2}" sibTransId="{5657FD5A-33BD-4F96-90AD-2D29F6830F12}"/>
    <dgm:cxn modelId="{EDFA822D-B0DB-4A9E-A3F4-CB1F76527D0E}" type="presOf" srcId="{57CA60F1-67EE-42B4-8AC5-81204DBF6C37}" destId="{5DE7B83D-14C7-4D77-BB89-6CA525D1A0BB}" srcOrd="0" destOrd="0" presId="urn:microsoft.com/office/officeart/2005/8/layout/chart3"/>
    <dgm:cxn modelId="{5FB1A7B3-1EA4-4222-BC2E-08B011192BBD}" srcId="{D73BD7E2-6AD5-4667-B8A9-5E0179BEDFC0}" destId="{0C47A4A9-801E-45CA-B0B0-F461B3FF68D4}" srcOrd="0" destOrd="0" parTransId="{3B16DF28-92E7-4692-9265-3FEEE056056F}" sibTransId="{E9EB64F1-3845-4469-B101-677FAFAE507E}"/>
    <dgm:cxn modelId="{3A23C700-4BFC-4B22-99D6-574B36DCB81B}" type="presOf" srcId="{0C47A4A9-801E-45CA-B0B0-F461B3FF68D4}" destId="{B8113183-A240-49A9-BB42-6282CC680A77}" srcOrd="1" destOrd="0" presId="urn:microsoft.com/office/officeart/2005/8/layout/chart3"/>
    <dgm:cxn modelId="{FA5D6C32-3532-4A55-B86A-839B0E4DAD41}" type="presOf" srcId="{E92064D7-77F9-4E7C-8175-93988AAAA3FA}" destId="{1886E442-0642-47CC-B672-61D60E547C73}" srcOrd="0" destOrd="0" presId="urn:microsoft.com/office/officeart/2005/8/layout/chart3"/>
    <dgm:cxn modelId="{B851AE85-EEB8-4476-861F-B090894864F7}" type="presOf" srcId="{E92064D7-77F9-4E7C-8175-93988AAAA3FA}" destId="{1B6AF414-3EF0-4F87-A405-4D4B3996B9D1}" srcOrd="1" destOrd="0" presId="urn:microsoft.com/office/officeart/2005/8/layout/chart3"/>
    <dgm:cxn modelId="{03A4CA82-841B-4CB8-BCEA-495604853AAE}" type="presOf" srcId="{0C47A4A9-801E-45CA-B0B0-F461B3FF68D4}" destId="{A7107061-0F0D-4F3C-8340-38B3BFD7C5BF}" srcOrd="0" destOrd="0" presId="urn:microsoft.com/office/officeart/2005/8/layout/chart3"/>
    <dgm:cxn modelId="{7750876B-9131-47C7-AE9E-10FE84E6E724}" type="presOf" srcId="{D73BD7E2-6AD5-4667-B8A9-5E0179BEDFC0}" destId="{CBBDDCB8-B652-4CC3-B6FE-98C3B2BDBCB3}" srcOrd="0" destOrd="0" presId="urn:microsoft.com/office/officeart/2005/8/layout/chart3"/>
    <dgm:cxn modelId="{72F065B1-F2E1-4A85-9459-93BBFDA89F2F}" type="presOf" srcId="{57CA60F1-67EE-42B4-8AC5-81204DBF6C37}" destId="{0ECF03BE-BD78-491E-B47F-D4D949D58BF1}" srcOrd="1" destOrd="0" presId="urn:microsoft.com/office/officeart/2005/8/layout/chart3"/>
    <dgm:cxn modelId="{EB2366D5-610C-456D-81FB-4EE11EC31FA5}" srcId="{D73BD7E2-6AD5-4667-B8A9-5E0179BEDFC0}" destId="{57CA60F1-67EE-42B4-8AC5-81204DBF6C37}" srcOrd="1" destOrd="0" parTransId="{1D40BE0D-C937-4824-8BA9-B527EF805CE8}" sibTransId="{421D8258-06F5-4898-BF01-93B0858D75FC}"/>
    <dgm:cxn modelId="{17A7B518-E203-4A01-BAAF-804B1036B078}" type="presParOf" srcId="{CBBDDCB8-B652-4CC3-B6FE-98C3B2BDBCB3}" destId="{A7107061-0F0D-4F3C-8340-38B3BFD7C5BF}" srcOrd="0" destOrd="0" presId="urn:microsoft.com/office/officeart/2005/8/layout/chart3"/>
    <dgm:cxn modelId="{FEFC226D-FD6B-4821-80CE-F7AD1964AC75}" type="presParOf" srcId="{CBBDDCB8-B652-4CC3-B6FE-98C3B2BDBCB3}" destId="{B8113183-A240-49A9-BB42-6282CC680A77}" srcOrd="1" destOrd="0" presId="urn:microsoft.com/office/officeart/2005/8/layout/chart3"/>
    <dgm:cxn modelId="{B83F13B4-CEEA-4BC6-A252-DBD0BC7921CE}" type="presParOf" srcId="{CBBDDCB8-B652-4CC3-B6FE-98C3B2BDBCB3}" destId="{5DE7B83D-14C7-4D77-BB89-6CA525D1A0BB}" srcOrd="2" destOrd="0" presId="urn:microsoft.com/office/officeart/2005/8/layout/chart3"/>
    <dgm:cxn modelId="{E2DF0303-A5F3-4681-A0B2-C09D318ED1A9}" type="presParOf" srcId="{CBBDDCB8-B652-4CC3-B6FE-98C3B2BDBCB3}" destId="{0ECF03BE-BD78-491E-B47F-D4D949D58BF1}" srcOrd="3" destOrd="0" presId="urn:microsoft.com/office/officeart/2005/8/layout/chart3"/>
    <dgm:cxn modelId="{792066FE-5D80-41A4-839C-083F80DE640D}" type="presParOf" srcId="{CBBDDCB8-B652-4CC3-B6FE-98C3B2BDBCB3}" destId="{1886E442-0642-47CC-B672-61D60E547C73}" srcOrd="4" destOrd="0" presId="urn:microsoft.com/office/officeart/2005/8/layout/chart3"/>
    <dgm:cxn modelId="{CCCB05DF-FBF6-43F1-ADA0-36C90F6DA8BE}" type="presParOf" srcId="{CBBDDCB8-B652-4CC3-B6FE-98C3B2BDBCB3}" destId="{1B6AF414-3EF0-4F87-A405-4D4B3996B9D1}" srcOrd="5" destOrd="0" presId="urn:microsoft.com/office/officeart/2005/8/layout/char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D16BF195-C66B-4DA5-9DCC-7F969DAEBC7C}">
      <dgm:prSet custT="1"/>
      <dgm:spPr/>
      <dgm:t>
        <a:bodyPr lIns="91440"/>
        <a:lstStyle/>
        <a:p>
          <a:pPr algn="l"/>
          <a:r>
            <a:rPr lang="en-IN" sz="1800" b="0" i="0" dirty="0"/>
            <a:t>1. Inline Styles</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24E7C279-788B-4758-8209-A553242DC8D9}">
      <dgm:prSet custT="1"/>
      <dgm:spPr/>
      <dgm:t>
        <a:bodyPr lIns="91440"/>
        <a:lstStyle/>
        <a:p>
          <a:pPr algn="l"/>
          <a:r>
            <a:rPr lang="en-IN" sz="1800" b="0" i="0" dirty="0"/>
            <a:t>2. Internal Style Sheet</a:t>
          </a:r>
          <a:endParaRPr lang="en-IN" sz="1800" b="0" dirty="0"/>
        </a:p>
      </dgm:t>
    </dgm:pt>
    <dgm:pt modelId="{818C07ED-BCBA-41EA-8ED5-1569C2B0460F}" type="parTrans" cxnId="{BD8663BB-7C8E-4782-9C89-4FC34CA3E012}">
      <dgm:prSet custT="1"/>
      <dgm:spPr/>
      <dgm:t>
        <a:bodyPr/>
        <a:lstStyle/>
        <a:p>
          <a:pPr algn="l"/>
          <a:endParaRPr lang="en-IN" sz="1800" b="0"/>
        </a:p>
      </dgm:t>
    </dgm:pt>
    <dgm:pt modelId="{31C810B6-3113-477A-90A8-016C7E52E0AA}" type="sibTrans" cxnId="{BD8663BB-7C8E-4782-9C89-4FC34CA3E012}">
      <dgm:prSet/>
      <dgm:spPr/>
      <dgm:t>
        <a:bodyPr/>
        <a:lstStyle/>
        <a:p>
          <a:pPr algn="l"/>
          <a:endParaRPr lang="en-IN" sz="1800" b="0"/>
        </a:p>
      </dgm:t>
    </dgm:pt>
    <dgm:pt modelId="{1C2A0C06-AC04-49A4-AC08-1BC860A23151}">
      <dgm:prSet custT="1"/>
      <dgm:spPr/>
      <dgm:t>
        <a:bodyPr lIns="91440"/>
        <a:lstStyle/>
        <a:p>
          <a:pPr algn="l"/>
          <a:r>
            <a:rPr lang="en-IN" sz="1800" b="0" i="0" dirty="0"/>
            <a:t>3. External Stylesheet</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dgm:t>
        <a:bodyPr lIns="91440"/>
        <a:lstStyle/>
        <a:p>
          <a:pPr algn="l"/>
          <a:r>
            <a:rPr lang="en-IN" sz="1800" b="0" i="0" dirty="0"/>
            <a:t>4. @import Rule</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155A6431-21A4-4049-9BF1-C5E9AE131486}">
      <dgm:prSet custT="1"/>
      <dgm:spPr/>
      <dgm:t>
        <a:bodyPr lIns="91440"/>
        <a:lstStyle/>
        <a:p>
          <a:pPr algn="l"/>
          <a:r>
            <a:rPr lang="en-IN" sz="1800" b="0" i="0" dirty="0"/>
            <a:t>5. CSS Preprocessors</a:t>
          </a:r>
          <a:endParaRPr lang="en-IN" sz="1800" b="0" dirty="0"/>
        </a:p>
      </dgm:t>
    </dgm:pt>
    <dgm:pt modelId="{061DA9D6-33E8-43F7-91F2-FB0400F0573E}" type="parTrans" cxnId="{F945FBB9-F0DA-496F-8840-31450B4EAD1F}">
      <dgm:prSet custT="1"/>
      <dgm:spPr/>
      <dgm:t>
        <a:bodyPr/>
        <a:lstStyle/>
        <a:p>
          <a:pPr algn="l"/>
          <a:endParaRPr lang="en-IN" sz="1800" b="0"/>
        </a:p>
      </dgm:t>
    </dgm:pt>
    <dgm:pt modelId="{5A36CD28-BC6D-4C57-BE74-8EC98DF6561C}" type="sibTrans" cxnId="{F945FBB9-F0DA-496F-8840-31450B4EAD1F}">
      <dgm:prSet/>
      <dgm:spPr/>
      <dgm:t>
        <a:bodyPr/>
        <a:lstStyle/>
        <a:p>
          <a:pPr algn="l"/>
          <a:endParaRPr lang="en-IN" sz="1800" b="0"/>
        </a:p>
      </dgm:t>
    </dgm:pt>
    <dgm:pt modelId="{72C598DC-11CA-438A-B8B6-E60E37C35F7E}">
      <dgm:prSet phldrT="[Text]" custT="1"/>
      <dgm:spPr/>
      <dgm:t>
        <a:bodyPr lIns="91440" tIns="365760"/>
        <a:lstStyle/>
        <a:p>
          <a:pPr algn="l"/>
          <a:r>
            <a:rPr lang="en-US" sz="1800" b="0" dirty="0"/>
            <a:t>5 Ways of  implementing CSS in HTML</a:t>
          </a:r>
          <a:endParaRPr lang="en-IN" sz="1800" b="0" dirty="0"/>
        </a:p>
        <a:p>
          <a:pPr algn="l"/>
          <a:endParaRPr lang="en-IN" sz="1800" b="0" dirty="0"/>
        </a:p>
      </dgm:t>
    </dgm:pt>
    <dgm:pt modelId="{A2F703D2-5124-4271-8D73-94078BD159FD}" type="sibTrans" cxnId="{2B5133C3-A1DF-422F-B18D-4ACEB21E0AA6}">
      <dgm:prSet/>
      <dgm:spPr/>
      <dgm:t>
        <a:bodyPr/>
        <a:lstStyle/>
        <a:p>
          <a:pPr algn="l"/>
          <a:endParaRPr lang="en-IN" sz="1800" b="0"/>
        </a:p>
      </dgm:t>
    </dgm:pt>
    <dgm:pt modelId="{A957853F-88FE-4066-A418-8B15330AFBB0}" type="parTrans" cxnId="{2B5133C3-A1DF-422F-B18D-4ACEB21E0AA6}">
      <dgm:prSet/>
      <dgm:spPr/>
      <dgm:t>
        <a:bodyPr/>
        <a:lstStyle/>
        <a:p>
          <a:pPr algn="l"/>
          <a:endParaRPr lang="en-IN" sz="1800" b="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124429" custScaleY="30619" custLinFactNeighborX="-96984" custLinFactNeighborY="-2017">
        <dgm:presLayoutVars>
          <dgm:chPref val="3"/>
        </dgm:presLayoutVars>
      </dgm:prSet>
      <dgm:spPr>
        <a:prstGeom prst="flowChartAlternateProcess">
          <a:avLst/>
        </a:prstGeom>
      </dgm:spPr>
      <dgm:t>
        <a:bodyPr/>
        <a:lstStyle/>
        <a:p>
          <a:endParaRPr lang="en-US"/>
        </a:p>
      </dgm:t>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5"/>
      <dgm:spPr/>
      <dgm:t>
        <a:bodyPr/>
        <a:lstStyle/>
        <a:p>
          <a:endParaRPr lang="en-US"/>
        </a:p>
      </dgm:t>
    </dgm:pt>
    <dgm:pt modelId="{8EE56DE1-87D9-4D11-823E-C0681F946DD9}" type="pres">
      <dgm:prSet presAssocID="{7DFC241E-6F0C-41DE-92D0-D822A9B34475}" presName="connTx" presStyleLbl="parChTrans1D2" presStyleIdx="0" presStyleCnt="5"/>
      <dgm:spPr/>
      <dgm:t>
        <a:bodyPr/>
        <a:lstStyle/>
        <a:p>
          <a:endParaRPr lang="en-US"/>
        </a:p>
      </dgm:t>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5" custScaleX="60343" custScaleY="43413" custLinFactNeighborY="-41940">
        <dgm:presLayoutVars>
          <dgm:chPref val="3"/>
        </dgm:presLayoutVars>
      </dgm:prSet>
      <dgm:spPr>
        <a:prstGeom prst="flowChartAlternateProcess">
          <a:avLst/>
        </a:prstGeom>
      </dgm:spPr>
      <dgm:t>
        <a:bodyPr/>
        <a:lstStyle/>
        <a:p>
          <a:endParaRPr lang="en-US"/>
        </a:p>
      </dgm:t>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5"/>
      <dgm:spPr/>
      <dgm:t>
        <a:bodyPr/>
        <a:lstStyle/>
        <a:p>
          <a:endParaRPr lang="en-US"/>
        </a:p>
      </dgm:t>
    </dgm:pt>
    <dgm:pt modelId="{D940EEA7-2AB1-455A-B815-C9DC4320B479}" type="pres">
      <dgm:prSet presAssocID="{818C07ED-BCBA-41EA-8ED5-1569C2B0460F}" presName="connTx" presStyleLbl="parChTrans1D2" presStyleIdx="1" presStyleCnt="5"/>
      <dgm:spPr/>
      <dgm:t>
        <a:bodyPr/>
        <a:lstStyle/>
        <a:p>
          <a:endParaRPr lang="en-US"/>
        </a:p>
      </dgm:t>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5" custScaleX="60343" custScaleY="40823" custLinFactNeighborX="-278" custLinFactNeighborY="-28199">
        <dgm:presLayoutVars>
          <dgm:chPref val="3"/>
        </dgm:presLayoutVars>
      </dgm:prSet>
      <dgm:spPr>
        <a:prstGeom prst="flowChartAlternateProcess">
          <a:avLst/>
        </a:prstGeom>
      </dgm:spPr>
      <dgm:t>
        <a:bodyPr/>
        <a:lstStyle/>
        <a:p>
          <a:endParaRPr lang="en-US"/>
        </a:p>
      </dgm:t>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5"/>
      <dgm:spPr/>
      <dgm:t>
        <a:bodyPr/>
        <a:lstStyle/>
        <a:p>
          <a:endParaRPr lang="en-US"/>
        </a:p>
      </dgm:t>
    </dgm:pt>
    <dgm:pt modelId="{782482D4-7340-44E8-85CB-F64C2D5A8BB6}" type="pres">
      <dgm:prSet presAssocID="{DA026AA3-D0F4-4A09-AB66-0D1E4C84272B}" presName="connTx" presStyleLbl="parChTrans1D2" presStyleIdx="2" presStyleCnt="5"/>
      <dgm:spPr/>
      <dgm:t>
        <a:bodyPr/>
        <a:lstStyle/>
        <a:p>
          <a:endParaRPr lang="en-US"/>
        </a:p>
      </dgm:t>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5" custScaleX="60343" custScaleY="40823" custLinFactNeighborX="-540" custLinFactNeighborY="-11735">
        <dgm:presLayoutVars>
          <dgm:chPref val="3"/>
        </dgm:presLayoutVars>
      </dgm:prSet>
      <dgm:spPr>
        <a:prstGeom prst="flowChartAlternateProcess">
          <a:avLst/>
        </a:prstGeom>
      </dgm:spPr>
      <dgm:t>
        <a:bodyPr/>
        <a:lstStyle/>
        <a:p>
          <a:endParaRPr lang="en-US"/>
        </a:p>
      </dgm:t>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5"/>
      <dgm:spPr/>
      <dgm:t>
        <a:bodyPr/>
        <a:lstStyle/>
        <a:p>
          <a:endParaRPr lang="en-US"/>
        </a:p>
      </dgm:t>
    </dgm:pt>
    <dgm:pt modelId="{5FACF3FF-DE0D-4A1D-BCD1-03DDBB07EAE5}" type="pres">
      <dgm:prSet presAssocID="{CA41E56D-D406-4B9E-AC96-D0DA5A83005D}" presName="connTx" presStyleLbl="parChTrans1D2" presStyleIdx="3" presStyleCnt="5"/>
      <dgm:spPr/>
      <dgm:t>
        <a:bodyPr/>
        <a:lstStyle/>
        <a:p>
          <a:endParaRPr lang="en-US"/>
        </a:p>
      </dgm:t>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5" custScaleX="60343" custScaleY="40823" custLinFactNeighborY="2608">
        <dgm:presLayoutVars>
          <dgm:chPref val="3"/>
        </dgm:presLayoutVars>
      </dgm:prSet>
      <dgm:spPr>
        <a:prstGeom prst="flowChartAlternateProcess">
          <a:avLst/>
        </a:prstGeom>
      </dgm:spPr>
      <dgm:t>
        <a:bodyPr/>
        <a:lstStyle/>
        <a:p>
          <a:endParaRPr lang="en-US"/>
        </a:p>
      </dgm:t>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5"/>
      <dgm:spPr/>
      <dgm:t>
        <a:bodyPr/>
        <a:lstStyle/>
        <a:p>
          <a:endParaRPr lang="en-US"/>
        </a:p>
      </dgm:t>
    </dgm:pt>
    <dgm:pt modelId="{CC37AD08-BC48-4D1A-9BE1-6FD79F0C2D53}" type="pres">
      <dgm:prSet presAssocID="{061DA9D6-33E8-43F7-91F2-FB0400F0573E}" presName="connTx" presStyleLbl="parChTrans1D2" presStyleIdx="4" presStyleCnt="5"/>
      <dgm:spPr/>
      <dgm:t>
        <a:bodyPr/>
        <a:lstStyle/>
        <a:p>
          <a:endParaRPr lang="en-US"/>
        </a:p>
      </dgm:t>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5" custScaleX="60343" custScaleY="40823" custLinFactNeighborX="-278" custLinFactNeighborY="17216">
        <dgm:presLayoutVars>
          <dgm:chPref val="3"/>
        </dgm:presLayoutVars>
      </dgm:prSet>
      <dgm:spPr>
        <a:prstGeom prst="flowChartAlternateProcess">
          <a:avLst/>
        </a:prstGeom>
      </dgm:spPr>
      <dgm:t>
        <a:bodyPr/>
        <a:lstStyle/>
        <a:p>
          <a:endParaRPr lang="en-US"/>
        </a:p>
      </dgm:t>
    </dgm:pt>
    <dgm:pt modelId="{4006906A-BD7A-43B2-951C-7C16112A6C6B}" type="pres">
      <dgm:prSet presAssocID="{155A6431-21A4-4049-9BF1-C5E9AE131486}" presName="level3hierChild" presStyleCnt="0"/>
      <dgm:spPr/>
    </dgm:pt>
  </dgm:ptLst>
  <dgm:cxnLst>
    <dgm:cxn modelId="{8C0F22A5-D71F-4D5C-AF03-5CE5E29E12AE}" type="presOf" srcId="{818C07ED-BCBA-41EA-8ED5-1569C2B0460F}" destId="{D940EEA7-2AB1-455A-B815-C9DC4320B479}"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61FC20EC-8326-4979-A48A-8A3D44535808}" type="presOf" srcId="{DA026AA3-D0F4-4A09-AB66-0D1E4C84272B}" destId="{361842B1-7520-4BFA-A397-004115EE5505}"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82A63F8-3DDE-4EA5-A9DE-A863E82E37E3}" type="presOf" srcId="{DA026AA3-D0F4-4A09-AB66-0D1E4C84272B}" destId="{782482D4-7340-44E8-85CB-F64C2D5A8BB6}"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E322AFF3-9DE5-4D24-9D08-F0511071554A}" srcId="{72C598DC-11CA-438A-B8B6-E60E37C35F7E}" destId="{BF8DFB00-A192-4B2B-96E3-1D07F8DB49C7}" srcOrd="3" destOrd="0" parTransId="{CA41E56D-D406-4B9E-AC96-D0DA5A83005D}" sibTransId="{0AC6590E-6613-4A16-8385-E28C67F0CF79}"/>
    <dgm:cxn modelId="{67F7F149-6999-4B45-9340-1B287AFA68D3}" srcId="{72C598DC-11CA-438A-B8B6-E60E37C35F7E}" destId="{D16BF195-C66B-4DA5-9DCC-7F969DAEBC7C}" srcOrd="0" destOrd="0" parTransId="{7DFC241E-6F0C-41DE-92D0-D822A9B34475}" sibTransId="{9D53E789-899F-49B5-80E9-C819758E897D}"/>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FC2ED139-3162-42EA-A9E3-7F3B064A5A32}" type="presOf" srcId="{818C07ED-BCBA-41EA-8ED5-1569C2B0460F}" destId="{7CC7842B-0AB4-4BE4-AED6-057278EA163D}"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BEC8EEB7-DE80-427E-A792-8CD2A773A938}" type="presOf" srcId="{CA41E56D-D406-4B9E-AC96-D0DA5A83005D}" destId="{4D02CD99-53A7-4BBE-958B-696FB6944053}"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39463795-78A4-4FA6-AF35-450B4624F8EE}" type="presOf" srcId="{1C2A0C06-AC04-49A4-AC08-1BC860A23151}" destId="{3590F7F1-98DC-4533-9178-7ABB45012DA1}"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9A5586D0-BB97-4A67-8FFE-6C3EC5E5DC29}" type="presOf" srcId="{7DFC241E-6F0C-41DE-92D0-D822A9B34475}" destId="{8EE56DE1-87D9-4D11-823E-C0681F946DD9}"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lIns="91440" tIns="365760"/>
        <a:lstStyle/>
        <a:p>
          <a:pPr algn="l"/>
          <a:r>
            <a:rPr lang="en-US" sz="1800" b="0" dirty="0"/>
            <a:t>5 Ways of implementing CSS in HTML</a:t>
          </a:r>
          <a:endParaRPr lang="en-IN" sz="1800" b="0" dirty="0"/>
        </a:p>
        <a:p>
          <a:pPr algn="l"/>
          <a:endParaRPr lang="en-IN" sz="1800" b="0" dirty="0"/>
        </a:p>
      </dgm:t>
    </dgm:pt>
    <dgm:pt modelId="{A957853F-88FE-4066-A418-8B15330AFBB0}" type="parTrans" cxnId="{2B5133C3-A1DF-422F-B18D-4ACEB21E0AA6}">
      <dgm:prSet/>
      <dgm:spPr/>
      <dgm:t>
        <a:bodyPr/>
        <a:lstStyle/>
        <a:p>
          <a:pPr algn="l"/>
          <a:endParaRPr lang="en-IN" sz="1800" b="0"/>
        </a:p>
      </dgm:t>
    </dgm:pt>
    <dgm:pt modelId="{A2F703D2-5124-4271-8D73-94078BD159FD}" type="sibTrans" cxnId="{2B5133C3-A1DF-422F-B18D-4ACEB21E0AA6}">
      <dgm:prSet/>
      <dgm:spPr/>
      <dgm:t>
        <a:bodyPr/>
        <a:lstStyle/>
        <a:p>
          <a:pPr algn="l"/>
          <a:endParaRPr lang="en-IN" sz="1800" b="0"/>
        </a:p>
      </dgm:t>
    </dgm:pt>
    <dgm:pt modelId="{D16BF195-C66B-4DA5-9DCC-7F969DAEBC7C}">
      <dgm:prSet custT="1"/>
      <dgm:spPr>
        <a:solidFill>
          <a:schemeClr val="accent5">
            <a:lumMod val="60000"/>
            <a:lumOff val="40000"/>
          </a:schemeClr>
        </a:solidFill>
      </dgm:spPr>
      <dgm:t>
        <a:bodyPr lIns="91440"/>
        <a:lstStyle/>
        <a:p>
          <a:pPr algn="l"/>
          <a:r>
            <a:rPr lang="en-IN" sz="1800" b="0" i="0" dirty="0"/>
            <a:t>1. Inline Styles</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24E7C279-788B-4758-8209-A553242DC8D9}">
      <dgm:prSet custT="1"/>
      <dgm:spPr/>
      <dgm:t>
        <a:bodyPr lIns="91440"/>
        <a:lstStyle/>
        <a:p>
          <a:pPr algn="l"/>
          <a:r>
            <a:rPr lang="en-IN" sz="1800" b="0" i="0" dirty="0"/>
            <a:t>2. Internal Style Sheet</a:t>
          </a:r>
          <a:endParaRPr lang="en-IN" sz="1800" b="0" dirty="0"/>
        </a:p>
      </dgm:t>
    </dgm:pt>
    <dgm:pt modelId="{818C07ED-BCBA-41EA-8ED5-1569C2B0460F}" type="parTrans" cxnId="{BD8663BB-7C8E-4782-9C89-4FC34CA3E012}">
      <dgm:prSet custT="1"/>
      <dgm:spPr/>
      <dgm:t>
        <a:bodyPr/>
        <a:lstStyle/>
        <a:p>
          <a:pPr algn="l"/>
          <a:endParaRPr lang="en-IN" sz="1800" b="0"/>
        </a:p>
      </dgm:t>
    </dgm:pt>
    <dgm:pt modelId="{31C810B6-3113-477A-90A8-016C7E52E0AA}" type="sibTrans" cxnId="{BD8663BB-7C8E-4782-9C89-4FC34CA3E012}">
      <dgm:prSet/>
      <dgm:spPr/>
      <dgm:t>
        <a:bodyPr/>
        <a:lstStyle/>
        <a:p>
          <a:pPr algn="l"/>
          <a:endParaRPr lang="en-IN" sz="1800" b="0"/>
        </a:p>
      </dgm:t>
    </dgm:pt>
    <dgm:pt modelId="{1C2A0C06-AC04-49A4-AC08-1BC860A23151}">
      <dgm:prSet custT="1"/>
      <dgm:spPr/>
      <dgm:t>
        <a:bodyPr lIns="91440"/>
        <a:lstStyle/>
        <a:p>
          <a:pPr algn="l"/>
          <a:r>
            <a:rPr lang="en-IN" sz="1800" b="0" i="0" dirty="0"/>
            <a:t>3. External Stylesheet</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dgm:t>
        <a:bodyPr lIns="91440"/>
        <a:lstStyle/>
        <a:p>
          <a:pPr algn="l"/>
          <a:r>
            <a:rPr lang="en-IN" sz="1800" b="0" i="0" dirty="0"/>
            <a:t>4. @import Rule</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155A6431-21A4-4049-9BF1-C5E9AE131486}">
      <dgm:prSet custT="1"/>
      <dgm:spPr/>
      <dgm:t>
        <a:bodyPr lIns="91440"/>
        <a:lstStyle/>
        <a:p>
          <a:pPr algn="l"/>
          <a:r>
            <a:rPr lang="en-IN" sz="1800" b="0" i="0" dirty="0"/>
            <a:t>5. CSS Preprocessors</a:t>
          </a:r>
          <a:endParaRPr lang="en-IN" sz="1800" b="0" dirty="0"/>
        </a:p>
      </dgm:t>
    </dgm:pt>
    <dgm:pt modelId="{061DA9D6-33E8-43F7-91F2-FB0400F0573E}" type="parTrans" cxnId="{F945FBB9-F0DA-496F-8840-31450B4EAD1F}">
      <dgm:prSet custT="1"/>
      <dgm:spPr/>
      <dgm:t>
        <a:bodyPr/>
        <a:lstStyle/>
        <a:p>
          <a:pPr algn="l"/>
          <a:endParaRPr lang="en-IN" sz="1800" b="0"/>
        </a:p>
      </dgm:t>
    </dgm:pt>
    <dgm:pt modelId="{5A36CD28-BC6D-4C57-BE74-8EC98DF6561C}" type="sibTrans" cxnId="{F945FBB9-F0DA-496F-8840-31450B4EAD1F}">
      <dgm:prSet/>
      <dgm:spPr/>
      <dgm:t>
        <a:bodyPr/>
        <a:lstStyle/>
        <a:p>
          <a:pPr algn="l"/>
          <a:endParaRPr lang="en-IN" sz="1800" b="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94665" custScaleY="29879" custLinFactNeighborX="-7614" custLinFactNeighborY="-2017">
        <dgm:presLayoutVars>
          <dgm:chPref val="3"/>
        </dgm:presLayoutVars>
      </dgm:prSet>
      <dgm:spPr>
        <a:prstGeom prst="flowChartAlternateProcess">
          <a:avLst/>
        </a:prstGeom>
      </dgm:spPr>
      <dgm:t>
        <a:bodyPr/>
        <a:lstStyle/>
        <a:p>
          <a:endParaRPr lang="en-US"/>
        </a:p>
      </dgm:t>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5"/>
      <dgm:spPr/>
      <dgm:t>
        <a:bodyPr/>
        <a:lstStyle/>
        <a:p>
          <a:endParaRPr lang="en-US"/>
        </a:p>
      </dgm:t>
    </dgm:pt>
    <dgm:pt modelId="{8EE56DE1-87D9-4D11-823E-C0681F946DD9}" type="pres">
      <dgm:prSet presAssocID="{7DFC241E-6F0C-41DE-92D0-D822A9B34475}" presName="connTx" presStyleLbl="parChTrans1D2" presStyleIdx="0" presStyleCnt="5"/>
      <dgm:spPr/>
      <dgm:t>
        <a:bodyPr/>
        <a:lstStyle/>
        <a:p>
          <a:endParaRPr lang="en-US"/>
        </a:p>
      </dgm:t>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5" custScaleX="60343" custScaleY="43413" custLinFactNeighborY="492">
        <dgm:presLayoutVars>
          <dgm:chPref val="3"/>
        </dgm:presLayoutVars>
      </dgm:prSet>
      <dgm:spPr>
        <a:prstGeom prst="flowChartAlternateProcess">
          <a:avLst/>
        </a:prstGeom>
      </dgm:spPr>
      <dgm:t>
        <a:bodyPr/>
        <a:lstStyle/>
        <a:p>
          <a:endParaRPr lang="en-US"/>
        </a:p>
      </dgm:t>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5"/>
      <dgm:spPr/>
      <dgm:t>
        <a:bodyPr/>
        <a:lstStyle/>
        <a:p>
          <a:endParaRPr lang="en-US"/>
        </a:p>
      </dgm:t>
    </dgm:pt>
    <dgm:pt modelId="{D940EEA7-2AB1-455A-B815-C9DC4320B479}" type="pres">
      <dgm:prSet presAssocID="{818C07ED-BCBA-41EA-8ED5-1569C2B0460F}" presName="connTx" presStyleLbl="parChTrans1D2" presStyleIdx="1" presStyleCnt="5"/>
      <dgm:spPr/>
      <dgm:t>
        <a:bodyPr/>
        <a:lstStyle/>
        <a:p>
          <a:endParaRPr lang="en-US"/>
        </a:p>
      </dgm:t>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5" custScaleX="60343" custScaleY="40823" custLinFactNeighborX="-278" custLinFactNeighborY="-5918">
        <dgm:presLayoutVars>
          <dgm:chPref val="3"/>
        </dgm:presLayoutVars>
      </dgm:prSet>
      <dgm:spPr>
        <a:prstGeom prst="flowChartAlternateProcess">
          <a:avLst/>
        </a:prstGeom>
      </dgm:spPr>
      <dgm:t>
        <a:bodyPr/>
        <a:lstStyle/>
        <a:p>
          <a:endParaRPr lang="en-US"/>
        </a:p>
      </dgm:t>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5"/>
      <dgm:spPr/>
      <dgm:t>
        <a:bodyPr/>
        <a:lstStyle/>
        <a:p>
          <a:endParaRPr lang="en-US"/>
        </a:p>
      </dgm:t>
    </dgm:pt>
    <dgm:pt modelId="{782482D4-7340-44E8-85CB-F64C2D5A8BB6}" type="pres">
      <dgm:prSet presAssocID="{DA026AA3-D0F4-4A09-AB66-0D1E4C84272B}" presName="connTx" presStyleLbl="parChTrans1D2" presStyleIdx="2" presStyleCnt="5"/>
      <dgm:spPr/>
      <dgm:t>
        <a:bodyPr/>
        <a:lstStyle/>
        <a:p>
          <a:endParaRPr lang="en-US"/>
        </a:p>
      </dgm:t>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5" custScaleX="60343" custScaleY="40823" custLinFactNeighborX="-540" custLinFactNeighborY="-12800">
        <dgm:presLayoutVars>
          <dgm:chPref val="3"/>
        </dgm:presLayoutVars>
      </dgm:prSet>
      <dgm:spPr>
        <a:prstGeom prst="flowChartAlternateProcess">
          <a:avLst/>
        </a:prstGeom>
      </dgm:spPr>
      <dgm:t>
        <a:bodyPr/>
        <a:lstStyle/>
        <a:p>
          <a:endParaRPr lang="en-US"/>
        </a:p>
      </dgm:t>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5"/>
      <dgm:spPr/>
      <dgm:t>
        <a:bodyPr/>
        <a:lstStyle/>
        <a:p>
          <a:endParaRPr lang="en-US"/>
        </a:p>
      </dgm:t>
    </dgm:pt>
    <dgm:pt modelId="{5FACF3FF-DE0D-4A1D-BCD1-03DDBB07EAE5}" type="pres">
      <dgm:prSet presAssocID="{CA41E56D-D406-4B9E-AC96-D0DA5A83005D}" presName="connTx" presStyleLbl="parChTrans1D2" presStyleIdx="3" presStyleCnt="5"/>
      <dgm:spPr/>
      <dgm:t>
        <a:bodyPr/>
        <a:lstStyle/>
        <a:p>
          <a:endParaRPr lang="en-US"/>
        </a:p>
      </dgm:t>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5" custScaleX="60343" custScaleY="40823" custLinFactNeighborY="-17531">
        <dgm:presLayoutVars>
          <dgm:chPref val="3"/>
        </dgm:presLayoutVars>
      </dgm:prSet>
      <dgm:spPr>
        <a:prstGeom prst="flowChartAlternateProcess">
          <a:avLst/>
        </a:prstGeom>
      </dgm:spPr>
      <dgm:t>
        <a:bodyPr/>
        <a:lstStyle/>
        <a:p>
          <a:endParaRPr lang="en-US"/>
        </a:p>
      </dgm:t>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5"/>
      <dgm:spPr/>
      <dgm:t>
        <a:bodyPr/>
        <a:lstStyle/>
        <a:p>
          <a:endParaRPr lang="en-US"/>
        </a:p>
      </dgm:t>
    </dgm:pt>
    <dgm:pt modelId="{CC37AD08-BC48-4D1A-9BE1-6FD79F0C2D53}" type="pres">
      <dgm:prSet presAssocID="{061DA9D6-33E8-43F7-91F2-FB0400F0573E}" presName="connTx" presStyleLbl="parChTrans1D2" presStyleIdx="4" presStyleCnt="5"/>
      <dgm:spPr/>
      <dgm:t>
        <a:bodyPr/>
        <a:lstStyle/>
        <a:p>
          <a:endParaRPr lang="en-US"/>
        </a:p>
      </dgm:t>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5" custScaleX="60343" custScaleY="40823" custLinFactNeighborX="-278" custLinFactNeighborY="-24167">
        <dgm:presLayoutVars>
          <dgm:chPref val="3"/>
        </dgm:presLayoutVars>
      </dgm:prSet>
      <dgm:spPr>
        <a:prstGeom prst="flowChartAlternateProcess">
          <a:avLst/>
        </a:prstGeom>
      </dgm:spPr>
      <dgm:t>
        <a:bodyPr/>
        <a:lstStyle/>
        <a:p>
          <a:endParaRPr lang="en-US"/>
        </a:p>
      </dgm:t>
    </dgm:pt>
    <dgm:pt modelId="{4006906A-BD7A-43B2-951C-7C16112A6C6B}" type="pres">
      <dgm:prSet presAssocID="{155A6431-21A4-4049-9BF1-C5E9AE131486}" presName="level3hierChild" presStyleCnt="0"/>
      <dgm:spPr/>
    </dgm:pt>
  </dgm:ptLst>
  <dgm:cxnLst>
    <dgm:cxn modelId="{8C0F22A5-D71F-4D5C-AF03-5CE5E29E12AE}" type="presOf" srcId="{818C07ED-BCBA-41EA-8ED5-1569C2B0460F}" destId="{D940EEA7-2AB1-455A-B815-C9DC4320B479}"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61FC20EC-8326-4979-A48A-8A3D44535808}" type="presOf" srcId="{DA026AA3-D0F4-4A09-AB66-0D1E4C84272B}" destId="{361842B1-7520-4BFA-A397-004115EE5505}"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82A63F8-3DDE-4EA5-A9DE-A863E82E37E3}" type="presOf" srcId="{DA026AA3-D0F4-4A09-AB66-0D1E4C84272B}" destId="{782482D4-7340-44E8-85CB-F64C2D5A8BB6}"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E322AFF3-9DE5-4D24-9D08-F0511071554A}" srcId="{72C598DC-11CA-438A-B8B6-E60E37C35F7E}" destId="{BF8DFB00-A192-4B2B-96E3-1D07F8DB49C7}" srcOrd="3" destOrd="0" parTransId="{CA41E56D-D406-4B9E-AC96-D0DA5A83005D}" sibTransId="{0AC6590E-6613-4A16-8385-E28C67F0CF79}"/>
    <dgm:cxn modelId="{67F7F149-6999-4B45-9340-1B287AFA68D3}" srcId="{72C598DC-11CA-438A-B8B6-E60E37C35F7E}" destId="{D16BF195-C66B-4DA5-9DCC-7F969DAEBC7C}" srcOrd="0" destOrd="0" parTransId="{7DFC241E-6F0C-41DE-92D0-D822A9B34475}" sibTransId="{9D53E789-899F-49B5-80E9-C819758E897D}"/>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FC2ED139-3162-42EA-A9E3-7F3B064A5A32}" type="presOf" srcId="{818C07ED-BCBA-41EA-8ED5-1569C2B0460F}" destId="{7CC7842B-0AB4-4BE4-AED6-057278EA163D}"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BEC8EEB7-DE80-427E-A792-8CD2A773A938}" type="presOf" srcId="{CA41E56D-D406-4B9E-AC96-D0DA5A83005D}" destId="{4D02CD99-53A7-4BBE-958B-696FB6944053}"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39463795-78A4-4FA6-AF35-450B4624F8EE}" type="presOf" srcId="{1C2A0C06-AC04-49A4-AC08-1BC860A23151}" destId="{3590F7F1-98DC-4533-9178-7ABB45012DA1}"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9A5586D0-BB97-4A67-8FFE-6C3EC5E5DC29}" type="presOf" srcId="{7DFC241E-6F0C-41DE-92D0-D822A9B34475}" destId="{8EE56DE1-87D9-4D11-823E-C0681F946DD9}"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lIns="91440" tIns="365760"/>
        <a:lstStyle/>
        <a:p>
          <a:pPr algn="l"/>
          <a:r>
            <a:rPr lang="en-US" sz="1800" b="0" dirty="0"/>
            <a:t>5 Ways of implementing CSS in HTML</a:t>
          </a:r>
          <a:endParaRPr lang="en-IN" sz="1800" b="0" dirty="0"/>
        </a:p>
        <a:p>
          <a:pPr algn="l"/>
          <a:endParaRPr lang="en-IN" sz="1800" b="0" dirty="0"/>
        </a:p>
      </dgm:t>
    </dgm:pt>
    <dgm:pt modelId="{A957853F-88FE-4066-A418-8B15330AFBB0}" type="parTrans" cxnId="{2B5133C3-A1DF-422F-B18D-4ACEB21E0AA6}">
      <dgm:prSet/>
      <dgm:spPr/>
      <dgm:t>
        <a:bodyPr/>
        <a:lstStyle/>
        <a:p>
          <a:pPr algn="l"/>
          <a:endParaRPr lang="en-IN" sz="1800" b="0"/>
        </a:p>
      </dgm:t>
    </dgm:pt>
    <dgm:pt modelId="{A2F703D2-5124-4271-8D73-94078BD159FD}" type="sibTrans" cxnId="{2B5133C3-A1DF-422F-B18D-4ACEB21E0AA6}">
      <dgm:prSet/>
      <dgm:spPr/>
      <dgm:t>
        <a:bodyPr/>
        <a:lstStyle/>
        <a:p>
          <a:pPr algn="l"/>
          <a:endParaRPr lang="en-IN" sz="1800" b="0"/>
        </a:p>
      </dgm:t>
    </dgm:pt>
    <dgm:pt modelId="{D16BF195-C66B-4DA5-9DCC-7F969DAEBC7C}">
      <dgm:prSet custT="1"/>
      <dgm:spPr>
        <a:solidFill>
          <a:schemeClr val="accent6">
            <a:lumMod val="60000"/>
            <a:lumOff val="40000"/>
          </a:schemeClr>
        </a:solidFill>
      </dgm:spPr>
      <dgm:t>
        <a:bodyPr lIns="91440"/>
        <a:lstStyle/>
        <a:p>
          <a:pPr algn="l"/>
          <a:r>
            <a:rPr lang="en-IN" sz="1800" b="0" i="0" dirty="0"/>
            <a:t>1. Inline Styles</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24E7C279-788B-4758-8209-A553242DC8D9}">
      <dgm:prSet custT="1"/>
      <dgm:spPr>
        <a:solidFill>
          <a:schemeClr val="accent5">
            <a:lumMod val="60000"/>
            <a:lumOff val="40000"/>
          </a:schemeClr>
        </a:solidFill>
      </dgm:spPr>
      <dgm:t>
        <a:bodyPr lIns="91440"/>
        <a:lstStyle/>
        <a:p>
          <a:pPr algn="l"/>
          <a:r>
            <a:rPr lang="en-IN" sz="1800" b="0" i="0" dirty="0"/>
            <a:t>2. Internal Style Sheet</a:t>
          </a:r>
          <a:endParaRPr lang="en-IN" sz="1800" b="0" dirty="0"/>
        </a:p>
      </dgm:t>
    </dgm:pt>
    <dgm:pt modelId="{818C07ED-BCBA-41EA-8ED5-1569C2B0460F}" type="parTrans" cxnId="{BD8663BB-7C8E-4782-9C89-4FC34CA3E012}">
      <dgm:prSet custT="1"/>
      <dgm:spPr/>
      <dgm:t>
        <a:bodyPr/>
        <a:lstStyle/>
        <a:p>
          <a:pPr algn="l"/>
          <a:endParaRPr lang="en-IN" sz="1800" b="0"/>
        </a:p>
      </dgm:t>
    </dgm:pt>
    <dgm:pt modelId="{31C810B6-3113-477A-90A8-016C7E52E0AA}" type="sibTrans" cxnId="{BD8663BB-7C8E-4782-9C89-4FC34CA3E012}">
      <dgm:prSet/>
      <dgm:spPr/>
      <dgm:t>
        <a:bodyPr/>
        <a:lstStyle/>
        <a:p>
          <a:pPr algn="l"/>
          <a:endParaRPr lang="en-IN" sz="1800" b="0"/>
        </a:p>
      </dgm:t>
    </dgm:pt>
    <dgm:pt modelId="{1C2A0C06-AC04-49A4-AC08-1BC860A23151}">
      <dgm:prSet custT="1"/>
      <dgm:spPr/>
      <dgm:t>
        <a:bodyPr lIns="91440"/>
        <a:lstStyle/>
        <a:p>
          <a:pPr algn="l"/>
          <a:r>
            <a:rPr lang="en-IN" sz="1800" b="0" i="0" dirty="0"/>
            <a:t>3. External Stylesheet</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dgm:t>
        <a:bodyPr lIns="91440"/>
        <a:lstStyle/>
        <a:p>
          <a:pPr algn="l"/>
          <a:r>
            <a:rPr lang="en-IN" sz="1800" b="0" i="0" dirty="0"/>
            <a:t>4. @import Rule</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155A6431-21A4-4049-9BF1-C5E9AE131486}">
      <dgm:prSet custT="1"/>
      <dgm:spPr/>
      <dgm:t>
        <a:bodyPr lIns="91440"/>
        <a:lstStyle/>
        <a:p>
          <a:pPr algn="l"/>
          <a:r>
            <a:rPr lang="en-IN" sz="1800" b="0" i="0" dirty="0"/>
            <a:t>5. CSS Preprocessors</a:t>
          </a:r>
          <a:endParaRPr lang="en-IN" sz="1800" b="0" dirty="0"/>
        </a:p>
      </dgm:t>
    </dgm:pt>
    <dgm:pt modelId="{061DA9D6-33E8-43F7-91F2-FB0400F0573E}" type="parTrans" cxnId="{F945FBB9-F0DA-496F-8840-31450B4EAD1F}">
      <dgm:prSet custT="1"/>
      <dgm:spPr/>
      <dgm:t>
        <a:bodyPr/>
        <a:lstStyle/>
        <a:p>
          <a:pPr algn="l"/>
          <a:endParaRPr lang="en-IN" sz="1800" b="0"/>
        </a:p>
      </dgm:t>
    </dgm:pt>
    <dgm:pt modelId="{5A36CD28-BC6D-4C57-BE74-8EC98DF6561C}" type="sibTrans" cxnId="{F945FBB9-F0DA-496F-8840-31450B4EAD1F}">
      <dgm:prSet/>
      <dgm:spPr/>
      <dgm:t>
        <a:bodyPr/>
        <a:lstStyle/>
        <a:p>
          <a:pPr algn="l"/>
          <a:endParaRPr lang="en-IN" sz="1800" b="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94665" custScaleY="29879" custLinFactNeighborX="-7614" custLinFactNeighborY="-3027">
        <dgm:presLayoutVars>
          <dgm:chPref val="3"/>
        </dgm:presLayoutVars>
      </dgm:prSet>
      <dgm:spPr>
        <a:prstGeom prst="flowChartAlternateProcess">
          <a:avLst/>
        </a:prstGeom>
      </dgm:spPr>
      <dgm:t>
        <a:bodyPr/>
        <a:lstStyle/>
        <a:p>
          <a:endParaRPr lang="en-US"/>
        </a:p>
      </dgm:t>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5"/>
      <dgm:spPr/>
      <dgm:t>
        <a:bodyPr/>
        <a:lstStyle/>
        <a:p>
          <a:endParaRPr lang="en-US"/>
        </a:p>
      </dgm:t>
    </dgm:pt>
    <dgm:pt modelId="{8EE56DE1-87D9-4D11-823E-C0681F946DD9}" type="pres">
      <dgm:prSet presAssocID="{7DFC241E-6F0C-41DE-92D0-D822A9B34475}" presName="connTx" presStyleLbl="parChTrans1D2" presStyleIdx="0" presStyleCnt="5"/>
      <dgm:spPr/>
      <dgm:t>
        <a:bodyPr/>
        <a:lstStyle/>
        <a:p>
          <a:endParaRPr lang="en-US"/>
        </a:p>
      </dgm:t>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5" custScaleX="60343" custScaleY="43413" custLinFactNeighborY="-6963">
        <dgm:presLayoutVars>
          <dgm:chPref val="3"/>
        </dgm:presLayoutVars>
      </dgm:prSet>
      <dgm:spPr>
        <a:prstGeom prst="flowChartAlternateProcess">
          <a:avLst/>
        </a:prstGeom>
      </dgm:spPr>
      <dgm:t>
        <a:bodyPr/>
        <a:lstStyle/>
        <a:p>
          <a:endParaRPr lang="en-US"/>
        </a:p>
      </dgm:t>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5"/>
      <dgm:spPr/>
      <dgm:t>
        <a:bodyPr/>
        <a:lstStyle/>
        <a:p>
          <a:endParaRPr lang="en-US"/>
        </a:p>
      </dgm:t>
    </dgm:pt>
    <dgm:pt modelId="{D940EEA7-2AB1-455A-B815-C9DC4320B479}" type="pres">
      <dgm:prSet presAssocID="{818C07ED-BCBA-41EA-8ED5-1569C2B0460F}" presName="connTx" presStyleLbl="parChTrans1D2" presStyleIdx="1" presStyleCnt="5"/>
      <dgm:spPr/>
      <dgm:t>
        <a:bodyPr/>
        <a:lstStyle/>
        <a:p>
          <a:endParaRPr lang="en-US"/>
        </a:p>
      </dgm:t>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5" custScaleX="60343" custScaleY="40823" custLinFactNeighborX="-278" custLinFactNeighborY="-13373">
        <dgm:presLayoutVars>
          <dgm:chPref val="3"/>
        </dgm:presLayoutVars>
      </dgm:prSet>
      <dgm:spPr>
        <a:prstGeom prst="flowChartAlternateProcess">
          <a:avLst/>
        </a:prstGeom>
      </dgm:spPr>
      <dgm:t>
        <a:bodyPr/>
        <a:lstStyle/>
        <a:p>
          <a:endParaRPr lang="en-US"/>
        </a:p>
      </dgm:t>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5"/>
      <dgm:spPr/>
      <dgm:t>
        <a:bodyPr/>
        <a:lstStyle/>
        <a:p>
          <a:endParaRPr lang="en-US"/>
        </a:p>
      </dgm:t>
    </dgm:pt>
    <dgm:pt modelId="{782482D4-7340-44E8-85CB-F64C2D5A8BB6}" type="pres">
      <dgm:prSet presAssocID="{DA026AA3-D0F4-4A09-AB66-0D1E4C84272B}" presName="connTx" presStyleLbl="parChTrans1D2" presStyleIdx="2" presStyleCnt="5"/>
      <dgm:spPr/>
      <dgm:t>
        <a:bodyPr/>
        <a:lstStyle/>
        <a:p>
          <a:endParaRPr lang="en-US"/>
        </a:p>
      </dgm:t>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5" custScaleX="60343" custScaleY="40823" custLinFactNeighborX="-540" custLinFactNeighborY="-22385">
        <dgm:presLayoutVars>
          <dgm:chPref val="3"/>
        </dgm:presLayoutVars>
      </dgm:prSet>
      <dgm:spPr>
        <a:prstGeom prst="flowChartAlternateProcess">
          <a:avLst/>
        </a:prstGeom>
      </dgm:spPr>
      <dgm:t>
        <a:bodyPr/>
        <a:lstStyle/>
        <a:p>
          <a:endParaRPr lang="en-US"/>
        </a:p>
      </dgm:t>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5"/>
      <dgm:spPr/>
      <dgm:t>
        <a:bodyPr/>
        <a:lstStyle/>
        <a:p>
          <a:endParaRPr lang="en-US"/>
        </a:p>
      </dgm:t>
    </dgm:pt>
    <dgm:pt modelId="{5FACF3FF-DE0D-4A1D-BCD1-03DDBB07EAE5}" type="pres">
      <dgm:prSet presAssocID="{CA41E56D-D406-4B9E-AC96-D0DA5A83005D}" presName="connTx" presStyleLbl="parChTrans1D2" presStyleIdx="3" presStyleCnt="5"/>
      <dgm:spPr/>
      <dgm:t>
        <a:bodyPr/>
        <a:lstStyle/>
        <a:p>
          <a:endParaRPr lang="en-US"/>
        </a:p>
      </dgm:t>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5" custScaleX="60343" custScaleY="40823" custLinFactNeighborX="-251" custLinFactNeighborY="-24099">
        <dgm:presLayoutVars>
          <dgm:chPref val="3"/>
        </dgm:presLayoutVars>
      </dgm:prSet>
      <dgm:spPr>
        <a:prstGeom prst="flowChartAlternateProcess">
          <a:avLst/>
        </a:prstGeom>
      </dgm:spPr>
      <dgm:t>
        <a:bodyPr/>
        <a:lstStyle/>
        <a:p>
          <a:endParaRPr lang="en-US"/>
        </a:p>
      </dgm:t>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5"/>
      <dgm:spPr/>
      <dgm:t>
        <a:bodyPr/>
        <a:lstStyle/>
        <a:p>
          <a:endParaRPr lang="en-US"/>
        </a:p>
      </dgm:t>
    </dgm:pt>
    <dgm:pt modelId="{CC37AD08-BC48-4D1A-9BE1-6FD79F0C2D53}" type="pres">
      <dgm:prSet presAssocID="{061DA9D6-33E8-43F7-91F2-FB0400F0573E}" presName="connTx" presStyleLbl="parChTrans1D2" presStyleIdx="4" presStyleCnt="5"/>
      <dgm:spPr/>
      <dgm:t>
        <a:bodyPr/>
        <a:lstStyle/>
        <a:p>
          <a:endParaRPr lang="en-US"/>
        </a:p>
      </dgm:t>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5" custScaleX="60343" custScaleY="40823" custLinFactNeighborX="-278" custLinFactNeighborY="-28427">
        <dgm:presLayoutVars>
          <dgm:chPref val="3"/>
        </dgm:presLayoutVars>
      </dgm:prSet>
      <dgm:spPr>
        <a:prstGeom prst="flowChartAlternateProcess">
          <a:avLst/>
        </a:prstGeom>
      </dgm:spPr>
      <dgm:t>
        <a:bodyPr/>
        <a:lstStyle/>
        <a:p>
          <a:endParaRPr lang="en-US"/>
        </a:p>
      </dgm:t>
    </dgm:pt>
    <dgm:pt modelId="{4006906A-BD7A-43B2-951C-7C16112A6C6B}" type="pres">
      <dgm:prSet presAssocID="{155A6431-21A4-4049-9BF1-C5E9AE131486}" presName="level3hierChild" presStyleCnt="0"/>
      <dgm:spPr/>
    </dgm:pt>
  </dgm:ptLst>
  <dgm:cxnLst>
    <dgm:cxn modelId="{8C0F22A5-D71F-4D5C-AF03-5CE5E29E12AE}" type="presOf" srcId="{818C07ED-BCBA-41EA-8ED5-1569C2B0460F}" destId="{D940EEA7-2AB1-455A-B815-C9DC4320B479}"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61FC20EC-8326-4979-A48A-8A3D44535808}" type="presOf" srcId="{DA026AA3-D0F4-4A09-AB66-0D1E4C84272B}" destId="{361842B1-7520-4BFA-A397-004115EE5505}"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82A63F8-3DDE-4EA5-A9DE-A863E82E37E3}" type="presOf" srcId="{DA026AA3-D0F4-4A09-AB66-0D1E4C84272B}" destId="{782482D4-7340-44E8-85CB-F64C2D5A8BB6}"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E322AFF3-9DE5-4D24-9D08-F0511071554A}" srcId="{72C598DC-11CA-438A-B8B6-E60E37C35F7E}" destId="{BF8DFB00-A192-4B2B-96E3-1D07F8DB49C7}" srcOrd="3" destOrd="0" parTransId="{CA41E56D-D406-4B9E-AC96-D0DA5A83005D}" sibTransId="{0AC6590E-6613-4A16-8385-E28C67F0CF79}"/>
    <dgm:cxn modelId="{67F7F149-6999-4B45-9340-1B287AFA68D3}" srcId="{72C598DC-11CA-438A-B8B6-E60E37C35F7E}" destId="{D16BF195-C66B-4DA5-9DCC-7F969DAEBC7C}" srcOrd="0" destOrd="0" parTransId="{7DFC241E-6F0C-41DE-92D0-D822A9B34475}" sibTransId="{9D53E789-899F-49B5-80E9-C819758E897D}"/>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FC2ED139-3162-42EA-A9E3-7F3B064A5A32}" type="presOf" srcId="{818C07ED-BCBA-41EA-8ED5-1569C2B0460F}" destId="{7CC7842B-0AB4-4BE4-AED6-057278EA163D}"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BEC8EEB7-DE80-427E-A792-8CD2A773A938}" type="presOf" srcId="{CA41E56D-D406-4B9E-AC96-D0DA5A83005D}" destId="{4D02CD99-53A7-4BBE-958B-696FB6944053}"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39463795-78A4-4FA6-AF35-450B4624F8EE}" type="presOf" srcId="{1C2A0C06-AC04-49A4-AC08-1BC860A23151}" destId="{3590F7F1-98DC-4533-9178-7ABB45012DA1}"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9A5586D0-BB97-4A67-8FFE-6C3EC5E5DC29}" type="presOf" srcId="{7DFC241E-6F0C-41DE-92D0-D822A9B34475}" destId="{8EE56DE1-87D9-4D11-823E-C0681F946DD9}"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A3FC52-D469-44C9-8507-7FE02DA4D78A}"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IN"/>
        </a:p>
      </dgm:t>
    </dgm:pt>
    <dgm:pt modelId="{E7AF3908-8732-4F54-A538-E3AE8E033722}">
      <dgm:prSet phldrT="[Text]" custT="1"/>
      <dgm:spPr/>
      <dgm:t>
        <a:bodyPr/>
        <a:lstStyle/>
        <a:p>
          <a:pPr algn="ctr"/>
          <a:r>
            <a:rPr lang="en-US" sz="2000" b="1" dirty="0">
              <a:solidFill>
                <a:schemeClr val="tx1"/>
              </a:solidFill>
            </a:rPr>
            <a:t>Bootstrap</a:t>
          </a:r>
          <a:endParaRPr lang="en-IN" sz="2000" b="1" dirty="0">
            <a:solidFill>
              <a:schemeClr val="tx1"/>
            </a:solidFill>
          </a:endParaRPr>
        </a:p>
      </dgm:t>
    </dgm:pt>
    <dgm:pt modelId="{CADFD5F3-7DEA-4D15-96FF-D0089CBEFAC8}" type="parTrans" cxnId="{DB6E60AD-2253-4E65-8EEE-79EF843B8BA2}">
      <dgm:prSet/>
      <dgm:spPr/>
      <dgm:t>
        <a:bodyPr/>
        <a:lstStyle/>
        <a:p>
          <a:pPr algn="l"/>
          <a:endParaRPr lang="en-IN" sz="1600"/>
        </a:p>
      </dgm:t>
    </dgm:pt>
    <dgm:pt modelId="{E94FB6A7-1E59-425F-AAC5-CCD62BB90B02}" type="sibTrans" cxnId="{DB6E60AD-2253-4E65-8EEE-79EF843B8BA2}">
      <dgm:prSet/>
      <dgm:spPr/>
      <dgm:t>
        <a:bodyPr/>
        <a:lstStyle/>
        <a:p>
          <a:pPr algn="l"/>
          <a:endParaRPr lang="en-IN" sz="1600"/>
        </a:p>
      </dgm:t>
    </dgm:pt>
    <dgm:pt modelId="{FDF1C9B5-20BB-4222-8433-F6D5DE350BF7}">
      <dgm:prSet phldrT="[Text]" custT="1"/>
      <dgm:spPr/>
      <dgm:t>
        <a:bodyPr/>
        <a:lstStyle/>
        <a:p>
          <a:pPr algn="l"/>
          <a:r>
            <a:rPr lang="en-IN" sz="1600" b="0" i="0" u="none" dirty="0">
              <a:hlinkClick xmlns:r="http://schemas.openxmlformats.org/officeDocument/2006/relationships" r:id="rId1" action="ppaction://hlinksldjump"/>
            </a:rPr>
            <a:t>1. Bootstrap</a:t>
          </a:r>
          <a:endParaRPr lang="en-IN" sz="1600" dirty="0"/>
        </a:p>
      </dgm:t>
    </dgm:pt>
    <dgm:pt modelId="{A49EAFB9-1098-4AED-AE90-7137862522CB}" type="sibTrans" cxnId="{39E00ABF-FAA7-4E11-A7A5-64DBE7D9C0BD}">
      <dgm:prSet/>
      <dgm:spPr/>
      <dgm:t>
        <a:bodyPr/>
        <a:lstStyle/>
        <a:p>
          <a:pPr algn="l"/>
          <a:endParaRPr lang="en-IN" sz="1600"/>
        </a:p>
      </dgm:t>
    </dgm:pt>
    <dgm:pt modelId="{5A675A51-B28A-4B79-9B11-3D73B8A681EF}" type="parTrans" cxnId="{39E00ABF-FAA7-4E11-A7A5-64DBE7D9C0BD}">
      <dgm:prSet/>
      <dgm:spPr/>
      <dgm:t>
        <a:bodyPr/>
        <a:lstStyle/>
        <a:p>
          <a:pPr algn="l"/>
          <a:endParaRPr lang="en-IN" sz="1600"/>
        </a:p>
      </dgm:t>
    </dgm:pt>
    <dgm:pt modelId="{494B4115-B86E-40E8-9152-0F88A04E1EF7}" type="pres">
      <dgm:prSet presAssocID="{04A3FC52-D469-44C9-8507-7FE02DA4D78A}" presName="diagram" presStyleCnt="0">
        <dgm:presLayoutVars>
          <dgm:chPref val="1"/>
          <dgm:dir/>
          <dgm:animOne val="branch"/>
          <dgm:animLvl val="lvl"/>
          <dgm:resizeHandles/>
        </dgm:presLayoutVars>
      </dgm:prSet>
      <dgm:spPr/>
      <dgm:t>
        <a:bodyPr/>
        <a:lstStyle/>
        <a:p>
          <a:endParaRPr lang="en-US"/>
        </a:p>
      </dgm:t>
    </dgm:pt>
    <dgm:pt modelId="{0A61A0A4-6323-4B58-921B-9C4FB01DF0D6}" type="pres">
      <dgm:prSet presAssocID="{E7AF3908-8732-4F54-A538-E3AE8E033722}" presName="root" presStyleCnt="0"/>
      <dgm:spPr/>
    </dgm:pt>
    <dgm:pt modelId="{0C5EFB12-5EDB-48FB-A277-E501070BD356}" type="pres">
      <dgm:prSet presAssocID="{E7AF3908-8732-4F54-A538-E3AE8E033722}" presName="rootComposite" presStyleCnt="0"/>
      <dgm:spPr/>
    </dgm:pt>
    <dgm:pt modelId="{B2BE43FC-674F-49F7-AD4E-FBE03ED9B07E}" type="pres">
      <dgm:prSet presAssocID="{E7AF3908-8732-4F54-A538-E3AE8E033722}" presName="rootText" presStyleLbl="node1" presStyleIdx="0" presStyleCnt="1" custScaleX="402828"/>
      <dgm:spPr/>
      <dgm:t>
        <a:bodyPr/>
        <a:lstStyle/>
        <a:p>
          <a:endParaRPr lang="en-US"/>
        </a:p>
      </dgm:t>
    </dgm:pt>
    <dgm:pt modelId="{6CE72F2C-D762-49C0-B2DF-952707AA80AB}" type="pres">
      <dgm:prSet presAssocID="{E7AF3908-8732-4F54-A538-E3AE8E033722}" presName="rootConnector" presStyleLbl="node1" presStyleIdx="0" presStyleCnt="1"/>
      <dgm:spPr/>
      <dgm:t>
        <a:bodyPr/>
        <a:lstStyle/>
        <a:p>
          <a:endParaRPr lang="en-US"/>
        </a:p>
      </dgm:t>
    </dgm:pt>
    <dgm:pt modelId="{B14548E4-56C1-4F09-B07A-DA0F85053086}" type="pres">
      <dgm:prSet presAssocID="{E7AF3908-8732-4F54-A538-E3AE8E033722}" presName="childShape" presStyleCnt="0"/>
      <dgm:spPr/>
    </dgm:pt>
    <dgm:pt modelId="{752CC50F-2FFD-4F40-B030-584273F97925}" type="pres">
      <dgm:prSet presAssocID="{5A675A51-B28A-4B79-9B11-3D73B8A681EF}" presName="Name13" presStyleLbl="parChTrans1D2" presStyleIdx="0" presStyleCnt="1" custSzX="458779"/>
      <dgm:spPr/>
      <dgm:t>
        <a:bodyPr/>
        <a:lstStyle/>
        <a:p>
          <a:endParaRPr lang="en-US"/>
        </a:p>
      </dgm:t>
    </dgm:pt>
    <dgm:pt modelId="{D26D0C22-96BC-4955-B855-B3A9EADE8240}" type="pres">
      <dgm:prSet presAssocID="{FDF1C9B5-20BB-4222-8433-F6D5DE350BF7}" presName="childText" presStyleLbl="bgAcc1" presStyleIdx="0" presStyleCnt="1" custFlipHor="1" custScaleX="403917">
        <dgm:presLayoutVars>
          <dgm:bulletEnabled val="1"/>
        </dgm:presLayoutVars>
      </dgm:prSet>
      <dgm:spPr/>
      <dgm:t>
        <a:bodyPr/>
        <a:lstStyle/>
        <a:p>
          <a:endParaRPr lang="en-US"/>
        </a:p>
      </dgm:t>
    </dgm:pt>
  </dgm:ptLst>
  <dgm:cxnLst>
    <dgm:cxn modelId="{23BF9DB9-49A6-4394-BF19-1CF8AED4C018}" type="presOf" srcId="{04A3FC52-D469-44C9-8507-7FE02DA4D78A}" destId="{494B4115-B86E-40E8-9152-0F88A04E1EF7}" srcOrd="0" destOrd="0" presId="urn:microsoft.com/office/officeart/2005/8/layout/hierarchy3"/>
    <dgm:cxn modelId="{1DA071A4-C94C-4C5E-9EDB-3460EA9235C2}" type="presOf" srcId="{5A675A51-B28A-4B79-9B11-3D73B8A681EF}" destId="{752CC50F-2FFD-4F40-B030-584273F97925}" srcOrd="0" destOrd="0" presId="urn:microsoft.com/office/officeart/2005/8/layout/hierarchy3"/>
    <dgm:cxn modelId="{39E00ABF-FAA7-4E11-A7A5-64DBE7D9C0BD}" srcId="{E7AF3908-8732-4F54-A538-E3AE8E033722}" destId="{FDF1C9B5-20BB-4222-8433-F6D5DE350BF7}" srcOrd="0" destOrd="0" parTransId="{5A675A51-B28A-4B79-9B11-3D73B8A681EF}" sibTransId="{A49EAFB9-1098-4AED-AE90-7137862522CB}"/>
    <dgm:cxn modelId="{DB6E60AD-2253-4E65-8EEE-79EF843B8BA2}" srcId="{04A3FC52-D469-44C9-8507-7FE02DA4D78A}" destId="{E7AF3908-8732-4F54-A538-E3AE8E033722}" srcOrd="0" destOrd="0" parTransId="{CADFD5F3-7DEA-4D15-96FF-D0089CBEFAC8}" sibTransId="{E94FB6A7-1E59-425F-AAC5-CCD62BB90B02}"/>
    <dgm:cxn modelId="{FCDBF6A2-2FC8-4FBE-A472-C5AF6B1EA627}" type="presOf" srcId="{E7AF3908-8732-4F54-A538-E3AE8E033722}" destId="{6CE72F2C-D762-49C0-B2DF-952707AA80AB}" srcOrd="1" destOrd="0" presId="urn:microsoft.com/office/officeart/2005/8/layout/hierarchy3"/>
    <dgm:cxn modelId="{EB3DCF71-5BC9-4DFD-8646-D75CF0586E24}" type="presOf" srcId="{FDF1C9B5-20BB-4222-8433-F6D5DE350BF7}" destId="{D26D0C22-96BC-4955-B855-B3A9EADE8240}" srcOrd="0" destOrd="0" presId="urn:microsoft.com/office/officeart/2005/8/layout/hierarchy3"/>
    <dgm:cxn modelId="{9253AB3F-5FAC-4F26-8E8C-1B0C9B7F0257}" type="presOf" srcId="{E7AF3908-8732-4F54-A538-E3AE8E033722}" destId="{B2BE43FC-674F-49F7-AD4E-FBE03ED9B07E}" srcOrd="0" destOrd="0" presId="urn:microsoft.com/office/officeart/2005/8/layout/hierarchy3"/>
    <dgm:cxn modelId="{EDEB18E7-A5E4-4EFB-A8A4-EB9DD47765C4}" type="presParOf" srcId="{494B4115-B86E-40E8-9152-0F88A04E1EF7}" destId="{0A61A0A4-6323-4B58-921B-9C4FB01DF0D6}" srcOrd="0" destOrd="0" presId="urn:microsoft.com/office/officeart/2005/8/layout/hierarchy3"/>
    <dgm:cxn modelId="{383F155A-2FFD-43CD-9858-A07A2C7ABF81}" type="presParOf" srcId="{0A61A0A4-6323-4B58-921B-9C4FB01DF0D6}" destId="{0C5EFB12-5EDB-48FB-A277-E501070BD356}" srcOrd="0" destOrd="0" presId="urn:microsoft.com/office/officeart/2005/8/layout/hierarchy3"/>
    <dgm:cxn modelId="{0D5FE8B9-6236-4108-8C76-2149E7CAEF56}" type="presParOf" srcId="{0C5EFB12-5EDB-48FB-A277-E501070BD356}" destId="{B2BE43FC-674F-49F7-AD4E-FBE03ED9B07E}" srcOrd="0" destOrd="0" presId="urn:microsoft.com/office/officeart/2005/8/layout/hierarchy3"/>
    <dgm:cxn modelId="{1EAD927E-F4BB-499A-AC26-4CDC298999E6}" type="presParOf" srcId="{0C5EFB12-5EDB-48FB-A277-E501070BD356}" destId="{6CE72F2C-D762-49C0-B2DF-952707AA80AB}" srcOrd="1" destOrd="0" presId="urn:microsoft.com/office/officeart/2005/8/layout/hierarchy3"/>
    <dgm:cxn modelId="{2357F0E4-6300-4BD5-A17C-CB3EC234CCB5}" type="presParOf" srcId="{0A61A0A4-6323-4B58-921B-9C4FB01DF0D6}" destId="{B14548E4-56C1-4F09-B07A-DA0F85053086}" srcOrd="1" destOrd="0" presId="urn:microsoft.com/office/officeart/2005/8/layout/hierarchy3"/>
    <dgm:cxn modelId="{1C464CB1-4BC9-403B-9F67-F7BA473BB582}" type="presParOf" srcId="{B14548E4-56C1-4F09-B07A-DA0F85053086}" destId="{752CC50F-2FFD-4F40-B030-584273F97925}" srcOrd="0" destOrd="0" presId="urn:microsoft.com/office/officeart/2005/8/layout/hierarchy3"/>
    <dgm:cxn modelId="{3CFACA2B-22C0-45D1-93F0-3ED3FA284B70}" type="presParOf" srcId="{B14548E4-56C1-4F09-B07A-DA0F85053086}" destId="{D26D0C22-96BC-4955-B855-B3A9EADE8240}" srcOrd="1" destOrd="0" presId="urn:microsoft.com/office/officeart/2005/8/layout/hierarchy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lIns="91440" tIns="365760"/>
        <a:lstStyle/>
        <a:p>
          <a:pPr algn="l"/>
          <a:r>
            <a:rPr lang="en-US" sz="1800" b="0" dirty="0"/>
            <a:t>5 Ways of implementing CSS in HTML</a:t>
          </a:r>
          <a:endParaRPr lang="en-IN" sz="1800" b="0" dirty="0"/>
        </a:p>
        <a:p>
          <a:pPr algn="l"/>
          <a:endParaRPr lang="en-IN" sz="1800" b="0" dirty="0"/>
        </a:p>
      </dgm:t>
    </dgm:pt>
    <dgm:pt modelId="{A957853F-88FE-4066-A418-8B15330AFBB0}" type="parTrans" cxnId="{2B5133C3-A1DF-422F-B18D-4ACEB21E0AA6}">
      <dgm:prSet/>
      <dgm:spPr/>
      <dgm:t>
        <a:bodyPr/>
        <a:lstStyle/>
        <a:p>
          <a:pPr algn="l"/>
          <a:endParaRPr lang="en-IN" sz="1800" b="0"/>
        </a:p>
      </dgm:t>
    </dgm:pt>
    <dgm:pt modelId="{A2F703D2-5124-4271-8D73-94078BD159FD}" type="sibTrans" cxnId="{2B5133C3-A1DF-422F-B18D-4ACEB21E0AA6}">
      <dgm:prSet/>
      <dgm:spPr/>
      <dgm:t>
        <a:bodyPr/>
        <a:lstStyle/>
        <a:p>
          <a:pPr algn="l"/>
          <a:endParaRPr lang="en-IN" sz="1800" b="0"/>
        </a:p>
      </dgm:t>
    </dgm:pt>
    <dgm:pt modelId="{D16BF195-C66B-4DA5-9DCC-7F969DAEBC7C}">
      <dgm:prSet custT="1"/>
      <dgm:spPr>
        <a:solidFill>
          <a:schemeClr val="accent6">
            <a:lumMod val="60000"/>
            <a:lumOff val="40000"/>
          </a:schemeClr>
        </a:solidFill>
      </dgm:spPr>
      <dgm:t>
        <a:bodyPr lIns="91440"/>
        <a:lstStyle/>
        <a:p>
          <a:pPr algn="l"/>
          <a:r>
            <a:rPr lang="en-IN" sz="1800" b="0" i="0" dirty="0"/>
            <a:t>1. Inline Styles</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24E7C279-788B-4758-8209-A553242DC8D9}">
      <dgm:prSet custT="1"/>
      <dgm:spPr>
        <a:solidFill>
          <a:schemeClr val="accent6">
            <a:lumMod val="60000"/>
            <a:lumOff val="40000"/>
          </a:schemeClr>
        </a:solidFill>
      </dgm:spPr>
      <dgm:t>
        <a:bodyPr lIns="91440"/>
        <a:lstStyle/>
        <a:p>
          <a:pPr algn="l"/>
          <a:r>
            <a:rPr lang="en-IN" sz="1800" b="0" i="0" dirty="0"/>
            <a:t>2. Internal Style Sheet</a:t>
          </a:r>
          <a:endParaRPr lang="en-IN" sz="1800" b="0" dirty="0"/>
        </a:p>
      </dgm:t>
    </dgm:pt>
    <dgm:pt modelId="{818C07ED-BCBA-41EA-8ED5-1569C2B0460F}" type="parTrans" cxnId="{BD8663BB-7C8E-4782-9C89-4FC34CA3E012}">
      <dgm:prSet custT="1"/>
      <dgm:spPr/>
      <dgm:t>
        <a:bodyPr/>
        <a:lstStyle/>
        <a:p>
          <a:pPr algn="l"/>
          <a:endParaRPr lang="en-IN" sz="1800" b="0"/>
        </a:p>
      </dgm:t>
    </dgm:pt>
    <dgm:pt modelId="{31C810B6-3113-477A-90A8-016C7E52E0AA}" type="sibTrans" cxnId="{BD8663BB-7C8E-4782-9C89-4FC34CA3E012}">
      <dgm:prSet/>
      <dgm:spPr/>
      <dgm:t>
        <a:bodyPr/>
        <a:lstStyle/>
        <a:p>
          <a:pPr algn="l"/>
          <a:endParaRPr lang="en-IN" sz="1800" b="0"/>
        </a:p>
      </dgm:t>
    </dgm:pt>
    <dgm:pt modelId="{1C2A0C06-AC04-49A4-AC08-1BC860A23151}">
      <dgm:prSet custT="1"/>
      <dgm:spPr>
        <a:solidFill>
          <a:schemeClr val="accent5">
            <a:lumMod val="60000"/>
            <a:lumOff val="40000"/>
          </a:schemeClr>
        </a:solidFill>
      </dgm:spPr>
      <dgm:t>
        <a:bodyPr lIns="91440"/>
        <a:lstStyle/>
        <a:p>
          <a:pPr algn="l"/>
          <a:r>
            <a:rPr lang="en-IN" sz="1800" b="0" i="0" dirty="0"/>
            <a:t>3. External Stylesheet</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dgm:t>
        <a:bodyPr lIns="91440"/>
        <a:lstStyle/>
        <a:p>
          <a:pPr algn="l"/>
          <a:r>
            <a:rPr lang="en-IN" sz="1800" b="0" i="0" dirty="0"/>
            <a:t>4. @import Rule</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155A6431-21A4-4049-9BF1-C5E9AE131486}">
      <dgm:prSet custT="1"/>
      <dgm:spPr/>
      <dgm:t>
        <a:bodyPr lIns="91440"/>
        <a:lstStyle/>
        <a:p>
          <a:pPr algn="l"/>
          <a:r>
            <a:rPr lang="en-IN" sz="1800" b="0" i="0" dirty="0"/>
            <a:t>5. CSS Preprocessors</a:t>
          </a:r>
          <a:endParaRPr lang="en-IN" sz="1800" b="0" dirty="0"/>
        </a:p>
      </dgm:t>
    </dgm:pt>
    <dgm:pt modelId="{061DA9D6-33E8-43F7-91F2-FB0400F0573E}" type="parTrans" cxnId="{F945FBB9-F0DA-496F-8840-31450B4EAD1F}">
      <dgm:prSet custT="1"/>
      <dgm:spPr/>
      <dgm:t>
        <a:bodyPr/>
        <a:lstStyle/>
        <a:p>
          <a:pPr algn="l"/>
          <a:endParaRPr lang="en-IN" sz="1800" b="0"/>
        </a:p>
      </dgm:t>
    </dgm:pt>
    <dgm:pt modelId="{5A36CD28-BC6D-4C57-BE74-8EC98DF6561C}" type="sibTrans" cxnId="{F945FBB9-F0DA-496F-8840-31450B4EAD1F}">
      <dgm:prSet/>
      <dgm:spPr/>
      <dgm:t>
        <a:bodyPr/>
        <a:lstStyle/>
        <a:p>
          <a:pPr algn="l"/>
          <a:endParaRPr lang="en-IN" sz="1800" b="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94665" custScaleY="29879" custLinFactNeighborX="-7614" custLinFactNeighborY="-2017">
        <dgm:presLayoutVars>
          <dgm:chPref val="3"/>
        </dgm:presLayoutVars>
      </dgm:prSet>
      <dgm:spPr>
        <a:prstGeom prst="flowChartAlternateProcess">
          <a:avLst/>
        </a:prstGeom>
      </dgm:spPr>
      <dgm:t>
        <a:bodyPr/>
        <a:lstStyle/>
        <a:p>
          <a:endParaRPr lang="en-US"/>
        </a:p>
      </dgm:t>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5"/>
      <dgm:spPr/>
      <dgm:t>
        <a:bodyPr/>
        <a:lstStyle/>
        <a:p>
          <a:endParaRPr lang="en-US"/>
        </a:p>
      </dgm:t>
    </dgm:pt>
    <dgm:pt modelId="{8EE56DE1-87D9-4D11-823E-C0681F946DD9}" type="pres">
      <dgm:prSet presAssocID="{7DFC241E-6F0C-41DE-92D0-D822A9B34475}" presName="connTx" presStyleLbl="parChTrans1D2" presStyleIdx="0" presStyleCnt="5"/>
      <dgm:spPr/>
      <dgm:t>
        <a:bodyPr/>
        <a:lstStyle/>
        <a:p>
          <a:endParaRPr lang="en-US"/>
        </a:p>
      </dgm:t>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5" custScaleX="60343" custScaleY="43413" custLinFactNeighborY="3687">
        <dgm:presLayoutVars>
          <dgm:chPref val="3"/>
        </dgm:presLayoutVars>
      </dgm:prSet>
      <dgm:spPr>
        <a:prstGeom prst="flowChartAlternateProcess">
          <a:avLst/>
        </a:prstGeom>
      </dgm:spPr>
      <dgm:t>
        <a:bodyPr/>
        <a:lstStyle/>
        <a:p>
          <a:endParaRPr lang="en-US"/>
        </a:p>
      </dgm:t>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5"/>
      <dgm:spPr/>
      <dgm:t>
        <a:bodyPr/>
        <a:lstStyle/>
        <a:p>
          <a:endParaRPr lang="en-US"/>
        </a:p>
      </dgm:t>
    </dgm:pt>
    <dgm:pt modelId="{D940EEA7-2AB1-455A-B815-C9DC4320B479}" type="pres">
      <dgm:prSet presAssocID="{818C07ED-BCBA-41EA-8ED5-1569C2B0460F}" presName="connTx" presStyleLbl="parChTrans1D2" presStyleIdx="1" presStyleCnt="5"/>
      <dgm:spPr/>
      <dgm:t>
        <a:bodyPr/>
        <a:lstStyle/>
        <a:p>
          <a:endParaRPr lang="en-US"/>
        </a:p>
      </dgm:t>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5" custScaleX="60343" custScaleY="40823" custLinFactNeighborX="-278" custLinFactNeighborY="-2723">
        <dgm:presLayoutVars>
          <dgm:chPref val="3"/>
        </dgm:presLayoutVars>
      </dgm:prSet>
      <dgm:spPr>
        <a:prstGeom prst="flowChartAlternateProcess">
          <a:avLst/>
        </a:prstGeom>
      </dgm:spPr>
      <dgm:t>
        <a:bodyPr/>
        <a:lstStyle/>
        <a:p>
          <a:endParaRPr lang="en-US"/>
        </a:p>
      </dgm:t>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5"/>
      <dgm:spPr/>
      <dgm:t>
        <a:bodyPr/>
        <a:lstStyle/>
        <a:p>
          <a:endParaRPr lang="en-US"/>
        </a:p>
      </dgm:t>
    </dgm:pt>
    <dgm:pt modelId="{782482D4-7340-44E8-85CB-F64C2D5A8BB6}" type="pres">
      <dgm:prSet presAssocID="{DA026AA3-D0F4-4A09-AB66-0D1E4C84272B}" presName="connTx" presStyleLbl="parChTrans1D2" presStyleIdx="2" presStyleCnt="5"/>
      <dgm:spPr/>
      <dgm:t>
        <a:bodyPr/>
        <a:lstStyle/>
        <a:p>
          <a:endParaRPr lang="en-US"/>
        </a:p>
      </dgm:t>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5" custScaleX="60343" custScaleY="40823" custLinFactNeighborX="-540" custLinFactNeighborY="-11735">
        <dgm:presLayoutVars>
          <dgm:chPref val="3"/>
        </dgm:presLayoutVars>
      </dgm:prSet>
      <dgm:spPr>
        <a:prstGeom prst="flowChartAlternateProcess">
          <a:avLst/>
        </a:prstGeom>
      </dgm:spPr>
      <dgm:t>
        <a:bodyPr/>
        <a:lstStyle/>
        <a:p>
          <a:endParaRPr lang="en-US"/>
        </a:p>
      </dgm:t>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5"/>
      <dgm:spPr/>
      <dgm:t>
        <a:bodyPr/>
        <a:lstStyle/>
        <a:p>
          <a:endParaRPr lang="en-US"/>
        </a:p>
      </dgm:t>
    </dgm:pt>
    <dgm:pt modelId="{5FACF3FF-DE0D-4A1D-BCD1-03DDBB07EAE5}" type="pres">
      <dgm:prSet presAssocID="{CA41E56D-D406-4B9E-AC96-D0DA5A83005D}" presName="connTx" presStyleLbl="parChTrans1D2" presStyleIdx="3" presStyleCnt="5"/>
      <dgm:spPr/>
      <dgm:t>
        <a:bodyPr/>
        <a:lstStyle/>
        <a:p>
          <a:endParaRPr lang="en-US"/>
        </a:p>
      </dgm:t>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5" custScaleX="60343" custScaleY="40823" custLinFactNeighborY="-20726">
        <dgm:presLayoutVars>
          <dgm:chPref val="3"/>
        </dgm:presLayoutVars>
      </dgm:prSet>
      <dgm:spPr>
        <a:prstGeom prst="flowChartAlternateProcess">
          <a:avLst/>
        </a:prstGeom>
      </dgm:spPr>
      <dgm:t>
        <a:bodyPr/>
        <a:lstStyle/>
        <a:p>
          <a:endParaRPr lang="en-US"/>
        </a:p>
      </dgm:t>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5"/>
      <dgm:spPr/>
      <dgm:t>
        <a:bodyPr/>
        <a:lstStyle/>
        <a:p>
          <a:endParaRPr lang="en-US"/>
        </a:p>
      </dgm:t>
    </dgm:pt>
    <dgm:pt modelId="{CC37AD08-BC48-4D1A-9BE1-6FD79F0C2D53}" type="pres">
      <dgm:prSet presAssocID="{061DA9D6-33E8-43F7-91F2-FB0400F0573E}" presName="connTx" presStyleLbl="parChTrans1D2" presStyleIdx="4" presStyleCnt="5"/>
      <dgm:spPr/>
      <dgm:t>
        <a:bodyPr/>
        <a:lstStyle/>
        <a:p>
          <a:endParaRPr lang="en-US"/>
        </a:p>
      </dgm:t>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5" custScaleX="60343" custScaleY="40823" custLinFactNeighborX="-278" custLinFactNeighborY="-27362">
        <dgm:presLayoutVars>
          <dgm:chPref val="3"/>
        </dgm:presLayoutVars>
      </dgm:prSet>
      <dgm:spPr>
        <a:prstGeom prst="flowChartAlternateProcess">
          <a:avLst/>
        </a:prstGeom>
      </dgm:spPr>
      <dgm:t>
        <a:bodyPr/>
        <a:lstStyle/>
        <a:p>
          <a:endParaRPr lang="en-US"/>
        </a:p>
      </dgm:t>
    </dgm:pt>
    <dgm:pt modelId="{4006906A-BD7A-43B2-951C-7C16112A6C6B}" type="pres">
      <dgm:prSet presAssocID="{155A6431-21A4-4049-9BF1-C5E9AE131486}" presName="level3hierChild" presStyleCnt="0"/>
      <dgm:spPr/>
    </dgm:pt>
  </dgm:ptLst>
  <dgm:cxnLst>
    <dgm:cxn modelId="{8C0F22A5-D71F-4D5C-AF03-5CE5E29E12AE}" type="presOf" srcId="{818C07ED-BCBA-41EA-8ED5-1569C2B0460F}" destId="{D940EEA7-2AB1-455A-B815-C9DC4320B479}"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61FC20EC-8326-4979-A48A-8A3D44535808}" type="presOf" srcId="{DA026AA3-D0F4-4A09-AB66-0D1E4C84272B}" destId="{361842B1-7520-4BFA-A397-004115EE5505}"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82A63F8-3DDE-4EA5-A9DE-A863E82E37E3}" type="presOf" srcId="{DA026AA3-D0F4-4A09-AB66-0D1E4C84272B}" destId="{782482D4-7340-44E8-85CB-F64C2D5A8BB6}"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E322AFF3-9DE5-4D24-9D08-F0511071554A}" srcId="{72C598DC-11CA-438A-B8B6-E60E37C35F7E}" destId="{BF8DFB00-A192-4B2B-96E3-1D07F8DB49C7}" srcOrd="3" destOrd="0" parTransId="{CA41E56D-D406-4B9E-AC96-D0DA5A83005D}" sibTransId="{0AC6590E-6613-4A16-8385-E28C67F0CF79}"/>
    <dgm:cxn modelId="{67F7F149-6999-4B45-9340-1B287AFA68D3}" srcId="{72C598DC-11CA-438A-B8B6-E60E37C35F7E}" destId="{D16BF195-C66B-4DA5-9DCC-7F969DAEBC7C}" srcOrd="0" destOrd="0" parTransId="{7DFC241E-6F0C-41DE-92D0-D822A9B34475}" sibTransId="{9D53E789-899F-49B5-80E9-C819758E897D}"/>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FC2ED139-3162-42EA-A9E3-7F3B064A5A32}" type="presOf" srcId="{818C07ED-BCBA-41EA-8ED5-1569C2B0460F}" destId="{7CC7842B-0AB4-4BE4-AED6-057278EA163D}"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BEC8EEB7-DE80-427E-A792-8CD2A773A938}" type="presOf" srcId="{CA41E56D-D406-4B9E-AC96-D0DA5A83005D}" destId="{4D02CD99-53A7-4BBE-958B-696FB6944053}"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39463795-78A4-4FA6-AF35-450B4624F8EE}" type="presOf" srcId="{1C2A0C06-AC04-49A4-AC08-1BC860A23151}" destId="{3590F7F1-98DC-4533-9178-7ABB45012DA1}"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9A5586D0-BB97-4A67-8FFE-6C3EC5E5DC29}" type="presOf" srcId="{7DFC241E-6F0C-41DE-92D0-D822A9B34475}" destId="{8EE56DE1-87D9-4D11-823E-C0681F946DD9}"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9A3C315-9334-4756-BE2D-C1AFCD4C673B}"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IN"/>
        </a:p>
      </dgm:t>
    </dgm:pt>
    <dgm:pt modelId="{28E4FF0C-7A68-4CA2-AB6F-B67ADA681557}">
      <dgm:prSet custT="1"/>
      <dgm:spPr/>
      <dgm:t>
        <a:bodyPr/>
        <a:lstStyle/>
        <a:p>
          <a:r>
            <a:rPr lang="en-US" sz="1800" b="0" dirty="0">
              <a:solidFill>
                <a:schemeClr val="tx1"/>
              </a:solidFill>
            </a:rPr>
            <a:t>5 Advantages of CSS:</a:t>
          </a:r>
          <a:endParaRPr lang="en-IN" sz="1800" b="0" dirty="0">
            <a:solidFill>
              <a:schemeClr val="tx1"/>
            </a:solidFill>
          </a:endParaRPr>
        </a:p>
      </dgm:t>
    </dgm:pt>
    <dgm:pt modelId="{7ACB8BFF-F23F-4ECB-BD5D-8CF62DFD2BC8}" type="parTrans" cxnId="{C0565E35-2D2A-45DB-9F7D-00ED5249E664}">
      <dgm:prSet/>
      <dgm:spPr/>
      <dgm:t>
        <a:bodyPr/>
        <a:lstStyle/>
        <a:p>
          <a:endParaRPr lang="en-IN" sz="1800"/>
        </a:p>
      </dgm:t>
    </dgm:pt>
    <dgm:pt modelId="{1B900019-8AA1-45EC-81E8-C01B70B4E4D6}" type="sibTrans" cxnId="{C0565E35-2D2A-45DB-9F7D-00ED5249E664}">
      <dgm:prSet/>
      <dgm:spPr/>
      <dgm:t>
        <a:bodyPr/>
        <a:lstStyle/>
        <a:p>
          <a:endParaRPr lang="en-IN" sz="1800"/>
        </a:p>
      </dgm:t>
    </dgm:pt>
    <dgm:pt modelId="{6CAA5146-21E5-4260-A5E5-FD59BD1E1F2D}">
      <dgm:prSet custT="1"/>
      <dgm:spPr/>
      <dgm:t>
        <a:bodyPr/>
        <a:lstStyle/>
        <a:p>
          <a:pPr algn="l"/>
          <a:r>
            <a:rPr lang="en-US" sz="1800" b="1" dirty="0"/>
            <a:t> 1. Separation</a:t>
          </a:r>
          <a:r>
            <a:rPr lang="en-US" sz="1800" dirty="0"/>
            <a:t> of content(HTML) and presentation(Style).</a:t>
          </a:r>
          <a:endParaRPr lang="en-IN" sz="1800" dirty="0"/>
        </a:p>
      </dgm:t>
    </dgm:pt>
    <dgm:pt modelId="{788F4DEA-0B68-4DA0-AB2B-3E85648DF50A}" type="parTrans" cxnId="{6F8753F4-BA65-49D1-9E3C-63CB4808EEB0}">
      <dgm:prSet/>
      <dgm:spPr/>
      <dgm:t>
        <a:bodyPr/>
        <a:lstStyle/>
        <a:p>
          <a:endParaRPr lang="en-IN" sz="1800"/>
        </a:p>
      </dgm:t>
    </dgm:pt>
    <dgm:pt modelId="{330B21B1-2230-4AB7-9D11-51710DA3DE88}" type="sibTrans" cxnId="{6F8753F4-BA65-49D1-9E3C-63CB4808EEB0}">
      <dgm:prSet/>
      <dgm:spPr/>
      <dgm:t>
        <a:bodyPr/>
        <a:lstStyle/>
        <a:p>
          <a:endParaRPr lang="en-IN" sz="1800"/>
        </a:p>
      </dgm:t>
    </dgm:pt>
    <dgm:pt modelId="{F99BA09A-D59C-4E5F-8BCC-6B7D192725B9}">
      <dgm:prSet custT="1"/>
      <dgm:spPr/>
      <dgm:t>
        <a:bodyPr/>
        <a:lstStyle/>
        <a:p>
          <a:pPr algn="l"/>
          <a:r>
            <a:rPr lang="en-IN" sz="1800" b="1" dirty="0"/>
            <a:t> 2. Reusability</a:t>
          </a:r>
          <a:r>
            <a:rPr lang="en-IN" sz="1800" dirty="0"/>
            <a:t> of CSS classes in multiple elements.</a:t>
          </a:r>
        </a:p>
      </dgm:t>
    </dgm:pt>
    <dgm:pt modelId="{350268FA-49A2-427A-A19D-33676663A13C}" type="parTrans" cxnId="{B624C516-F424-4953-AA42-CD9EE152495F}">
      <dgm:prSet/>
      <dgm:spPr/>
      <dgm:t>
        <a:bodyPr/>
        <a:lstStyle/>
        <a:p>
          <a:endParaRPr lang="en-IN" sz="1800"/>
        </a:p>
      </dgm:t>
    </dgm:pt>
    <dgm:pt modelId="{75849587-A4DB-479F-9408-54F5287E138A}" type="sibTrans" cxnId="{B624C516-F424-4953-AA42-CD9EE152495F}">
      <dgm:prSet/>
      <dgm:spPr/>
      <dgm:t>
        <a:bodyPr/>
        <a:lstStyle/>
        <a:p>
          <a:endParaRPr lang="en-IN" sz="1800"/>
        </a:p>
      </dgm:t>
    </dgm:pt>
    <dgm:pt modelId="{9A35CF75-8ACD-4150-AA89-6B39EA57C910}">
      <dgm:prSet custT="1"/>
      <dgm:spPr/>
      <dgm:t>
        <a:bodyPr/>
        <a:lstStyle/>
        <a:p>
          <a:pPr algn="l"/>
          <a:r>
            <a:rPr lang="en-IN" sz="1800" dirty="0"/>
            <a:t> 3. Keeps things organized and </a:t>
          </a:r>
          <a:r>
            <a:rPr lang="en-IN" sz="1800" b="1" dirty="0"/>
            <a:t>structured</a:t>
          </a:r>
          <a:r>
            <a:rPr lang="en-IN" sz="1800" dirty="0"/>
            <a:t>.</a:t>
          </a:r>
        </a:p>
      </dgm:t>
    </dgm:pt>
    <dgm:pt modelId="{B135DFF2-CCB4-45F4-A846-3553EF858A1B}" type="parTrans" cxnId="{3096FA3A-18E7-4BB1-A873-DCC61E849192}">
      <dgm:prSet/>
      <dgm:spPr/>
      <dgm:t>
        <a:bodyPr/>
        <a:lstStyle/>
        <a:p>
          <a:endParaRPr lang="en-IN" sz="1800"/>
        </a:p>
      </dgm:t>
    </dgm:pt>
    <dgm:pt modelId="{463BDD5B-7674-4549-A30F-A60837BF01AD}" type="sibTrans" cxnId="{3096FA3A-18E7-4BB1-A873-DCC61E849192}">
      <dgm:prSet/>
      <dgm:spPr/>
      <dgm:t>
        <a:bodyPr/>
        <a:lstStyle/>
        <a:p>
          <a:endParaRPr lang="en-IN" sz="1800"/>
        </a:p>
      </dgm:t>
    </dgm:pt>
    <dgm:pt modelId="{AB178477-0507-4E8D-805C-D36EA5CD093C}">
      <dgm:prSet custT="1"/>
      <dgm:spPr/>
      <dgm:t>
        <a:bodyPr/>
        <a:lstStyle/>
        <a:p>
          <a:pPr algn="l"/>
          <a:r>
            <a:rPr lang="en-IN" sz="1800" dirty="0"/>
            <a:t> 4. Adapts to Different </a:t>
          </a:r>
          <a:r>
            <a:rPr lang="en-IN" sz="1800" b="1" dirty="0"/>
            <a:t>Devices</a:t>
          </a:r>
          <a:r>
            <a:rPr lang="en-IN" sz="1800" dirty="0"/>
            <a:t>.</a:t>
          </a:r>
        </a:p>
      </dgm:t>
    </dgm:pt>
    <dgm:pt modelId="{25E10276-A6FB-47D1-8950-FC22B2202BFA}" type="parTrans" cxnId="{8363DA60-CE7E-4F6F-976B-E1A5FE4DBDA3}">
      <dgm:prSet/>
      <dgm:spPr/>
      <dgm:t>
        <a:bodyPr/>
        <a:lstStyle/>
        <a:p>
          <a:endParaRPr lang="en-IN" sz="1800"/>
        </a:p>
      </dgm:t>
    </dgm:pt>
    <dgm:pt modelId="{AE626614-5B6A-4E45-902D-58A8B3F6C4EB}" type="sibTrans" cxnId="{8363DA60-CE7E-4F6F-976B-E1A5FE4DBDA3}">
      <dgm:prSet/>
      <dgm:spPr/>
      <dgm:t>
        <a:bodyPr/>
        <a:lstStyle/>
        <a:p>
          <a:endParaRPr lang="en-IN" sz="1800"/>
        </a:p>
      </dgm:t>
    </dgm:pt>
    <dgm:pt modelId="{993602C5-7686-43E2-8ED0-50077981C901}">
      <dgm:prSet custT="1"/>
      <dgm:spPr/>
      <dgm:t>
        <a:bodyPr/>
        <a:lstStyle/>
        <a:p>
          <a:pPr algn="l"/>
          <a:r>
            <a:rPr lang="en-US" sz="1800" dirty="0"/>
            <a:t> 5. Improves Website </a:t>
          </a:r>
          <a:r>
            <a:rPr lang="en-US" sz="1800" b="1" dirty="0"/>
            <a:t>Speed.</a:t>
          </a:r>
          <a:endParaRPr lang="en-IN" sz="1800" dirty="0"/>
        </a:p>
      </dgm:t>
    </dgm:pt>
    <dgm:pt modelId="{951926D0-15C3-4089-8774-9183F0982EC6}" type="parTrans" cxnId="{8A4D1877-33A4-4D40-BF3E-92EE9C5F2B77}">
      <dgm:prSet/>
      <dgm:spPr/>
      <dgm:t>
        <a:bodyPr/>
        <a:lstStyle/>
        <a:p>
          <a:endParaRPr lang="en-IN" sz="1800"/>
        </a:p>
      </dgm:t>
    </dgm:pt>
    <dgm:pt modelId="{7C4D4F2A-E2F9-4872-8537-4C1DEC141E8A}" type="sibTrans" cxnId="{8A4D1877-33A4-4D40-BF3E-92EE9C5F2B77}">
      <dgm:prSet/>
      <dgm:spPr/>
      <dgm:t>
        <a:bodyPr/>
        <a:lstStyle/>
        <a:p>
          <a:endParaRPr lang="en-IN" sz="1800"/>
        </a:p>
      </dgm:t>
    </dgm:pt>
    <dgm:pt modelId="{75FF0289-CA04-49EE-9F51-1C49B3E3CD93}" type="pres">
      <dgm:prSet presAssocID="{E9A3C315-9334-4756-BE2D-C1AFCD4C673B}" presName="diagram" presStyleCnt="0">
        <dgm:presLayoutVars>
          <dgm:chPref val="1"/>
          <dgm:dir/>
          <dgm:animOne val="branch"/>
          <dgm:animLvl val="lvl"/>
          <dgm:resizeHandles/>
        </dgm:presLayoutVars>
      </dgm:prSet>
      <dgm:spPr/>
      <dgm:t>
        <a:bodyPr/>
        <a:lstStyle/>
        <a:p>
          <a:endParaRPr lang="en-US"/>
        </a:p>
      </dgm:t>
    </dgm:pt>
    <dgm:pt modelId="{95C85EEC-9F3C-46AD-B7C0-58BCCD117796}" type="pres">
      <dgm:prSet presAssocID="{28E4FF0C-7A68-4CA2-AB6F-B67ADA681557}" presName="root" presStyleCnt="0"/>
      <dgm:spPr/>
    </dgm:pt>
    <dgm:pt modelId="{1E70DF11-13E8-4485-A6CD-D9609B9D10EE}" type="pres">
      <dgm:prSet presAssocID="{28E4FF0C-7A68-4CA2-AB6F-B67ADA681557}" presName="rootComposite" presStyleCnt="0"/>
      <dgm:spPr/>
    </dgm:pt>
    <dgm:pt modelId="{8F3CAABE-CD38-4DC3-976B-2E40F7EB1F2F}" type="pres">
      <dgm:prSet presAssocID="{28E4FF0C-7A68-4CA2-AB6F-B67ADA681557}" presName="rootText" presStyleLbl="node1" presStyleIdx="0" presStyleCnt="1" custScaleX="264890" custScaleY="74674" custLinFactNeighborY="-30060"/>
      <dgm:spPr/>
      <dgm:t>
        <a:bodyPr/>
        <a:lstStyle/>
        <a:p>
          <a:endParaRPr lang="en-US"/>
        </a:p>
      </dgm:t>
    </dgm:pt>
    <dgm:pt modelId="{35B1D177-7157-4B92-8919-C84AD63C7A54}" type="pres">
      <dgm:prSet presAssocID="{28E4FF0C-7A68-4CA2-AB6F-B67ADA681557}" presName="rootConnector" presStyleLbl="node1" presStyleIdx="0" presStyleCnt="1"/>
      <dgm:spPr/>
      <dgm:t>
        <a:bodyPr/>
        <a:lstStyle/>
        <a:p>
          <a:endParaRPr lang="en-US"/>
        </a:p>
      </dgm:t>
    </dgm:pt>
    <dgm:pt modelId="{F051B2D6-D886-4305-AB22-8DD2BE9147BC}" type="pres">
      <dgm:prSet presAssocID="{28E4FF0C-7A68-4CA2-AB6F-B67ADA681557}" presName="childShape" presStyleCnt="0"/>
      <dgm:spPr/>
    </dgm:pt>
    <dgm:pt modelId="{37B350D4-FFA8-4539-A682-7A9F71CD8C37}" type="pres">
      <dgm:prSet presAssocID="{788F4DEA-0B68-4DA0-AB2B-3E85648DF50A}" presName="Name13" presStyleLbl="parChTrans1D2" presStyleIdx="0" presStyleCnt="5"/>
      <dgm:spPr/>
      <dgm:t>
        <a:bodyPr/>
        <a:lstStyle/>
        <a:p>
          <a:endParaRPr lang="en-US"/>
        </a:p>
      </dgm:t>
    </dgm:pt>
    <dgm:pt modelId="{342FBF82-55B6-4495-B5F3-9FD347BCDF2E}" type="pres">
      <dgm:prSet presAssocID="{6CAA5146-21E5-4260-A5E5-FD59BD1E1F2D}" presName="childText" presStyleLbl="bgAcc1" presStyleIdx="0" presStyleCnt="5" custScaleX="587783" custScaleY="82636">
        <dgm:presLayoutVars>
          <dgm:bulletEnabled val="1"/>
        </dgm:presLayoutVars>
      </dgm:prSet>
      <dgm:spPr/>
      <dgm:t>
        <a:bodyPr/>
        <a:lstStyle/>
        <a:p>
          <a:endParaRPr lang="en-US"/>
        </a:p>
      </dgm:t>
    </dgm:pt>
    <dgm:pt modelId="{A7B890E9-9BCE-4ADF-8E1E-06CE12ABCFAC}" type="pres">
      <dgm:prSet presAssocID="{350268FA-49A2-427A-A19D-33676663A13C}" presName="Name13" presStyleLbl="parChTrans1D2" presStyleIdx="1" presStyleCnt="5"/>
      <dgm:spPr/>
      <dgm:t>
        <a:bodyPr/>
        <a:lstStyle/>
        <a:p>
          <a:endParaRPr lang="en-US"/>
        </a:p>
      </dgm:t>
    </dgm:pt>
    <dgm:pt modelId="{F61DB285-BB78-4334-8221-FA29DBFDA0BC}" type="pres">
      <dgm:prSet presAssocID="{F99BA09A-D59C-4E5F-8BCC-6B7D192725B9}" presName="childText" presStyleLbl="bgAcc1" presStyleIdx="1" presStyleCnt="5" custScaleX="587783" custScaleY="82636" custLinFactNeighborY="10020">
        <dgm:presLayoutVars>
          <dgm:bulletEnabled val="1"/>
        </dgm:presLayoutVars>
      </dgm:prSet>
      <dgm:spPr/>
      <dgm:t>
        <a:bodyPr/>
        <a:lstStyle/>
        <a:p>
          <a:endParaRPr lang="en-US"/>
        </a:p>
      </dgm:t>
    </dgm:pt>
    <dgm:pt modelId="{FA20C680-F6DC-4EA7-9BE2-6E4161A721E6}" type="pres">
      <dgm:prSet presAssocID="{B135DFF2-CCB4-45F4-A846-3553EF858A1B}" presName="Name13" presStyleLbl="parChTrans1D2" presStyleIdx="2" presStyleCnt="5"/>
      <dgm:spPr/>
      <dgm:t>
        <a:bodyPr/>
        <a:lstStyle/>
        <a:p>
          <a:endParaRPr lang="en-US"/>
        </a:p>
      </dgm:t>
    </dgm:pt>
    <dgm:pt modelId="{9F2EA8F5-2226-49F7-A4FE-40E818A7AB36}" type="pres">
      <dgm:prSet presAssocID="{9A35CF75-8ACD-4150-AA89-6B39EA57C910}" presName="childText" presStyleLbl="bgAcc1" presStyleIdx="2" presStyleCnt="5" custScaleX="587783" custScaleY="82636" custLinFactNeighborY="30059">
        <dgm:presLayoutVars>
          <dgm:bulletEnabled val="1"/>
        </dgm:presLayoutVars>
      </dgm:prSet>
      <dgm:spPr/>
      <dgm:t>
        <a:bodyPr/>
        <a:lstStyle/>
        <a:p>
          <a:endParaRPr lang="en-US"/>
        </a:p>
      </dgm:t>
    </dgm:pt>
    <dgm:pt modelId="{D17FA247-D749-4793-8B5C-2E34D7355268}" type="pres">
      <dgm:prSet presAssocID="{25E10276-A6FB-47D1-8950-FC22B2202BFA}" presName="Name13" presStyleLbl="parChTrans1D2" presStyleIdx="3" presStyleCnt="5"/>
      <dgm:spPr/>
      <dgm:t>
        <a:bodyPr/>
        <a:lstStyle/>
        <a:p>
          <a:endParaRPr lang="en-US"/>
        </a:p>
      </dgm:t>
    </dgm:pt>
    <dgm:pt modelId="{788A839A-8647-4676-9533-E6B887064EED}" type="pres">
      <dgm:prSet presAssocID="{AB178477-0507-4E8D-805C-D36EA5CD093C}" presName="childText" presStyleLbl="bgAcc1" presStyleIdx="3" presStyleCnt="5" custScaleX="587783" custScaleY="82636" custLinFactNeighborY="46092">
        <dgm:presLayoutVars>
          <dgm:bulletEnabled val="1"/>
        </dgm:presLayoutVars>
      </dgm:prSet>
      <dgm:spPr/>
      <dgm:t>
        <a:bodyPr/>
        <a:lstStyle/>
        <a:p>
          <a:endParaRPr lang="en-US"/>
        </a:p>
      </dgm:t>
    </dgm:pt>
    <dgm:pt modelId="{6933ABF3-554B-445C-8C2A-280323FE8418}" type="pres">
      <dgm:prSet presAssocID="{951926D0-15C3-4089-8774-9183F0982EC6}" presName="Name13" presStyleLbl="parChTrans1D2" presStyleIdx="4" presStyleCnt="5"/>
      <dgm:spPr/>
      <dgm:t>
        <a:bodyPr/>
        <a:lstStyle/>
        <a:p>
          <a:endParaRPr lang="en-US"/>
        </a:p>
      </dgm:t>
    </dgm:pt>
    <dgm:pt modelId="{4394D7C8-22AD-4509-A262-049D1168A53E}" type="pres">
      <dgm:prSet presAssocID="{993602C5-7686-43E2-8ED0-50077981C901}" presName="childText" presStyleLbl="bgAcc1" presStyleIdx="4" presStyleCnt="5" custScaleX="587783" custScaleY="82636" custLinFactNeighborY="60120">
        <dgm:presLayoutVars>
          <dgm:bulletEnabled val="1"/>
        </dgm:presLayoutVars>
      </dgm:prSet>
      <dgm:spPr/>
      <dgm:t>
        <a:bodyPr/>
        <a:lstStyle/>
        <a:p>
          <a:endParaRPr lang="en-US"/>
        </a:p>
      </dgm:t>
    </dgm:pt>
  </dgm:ptLst>
  <dgm:cxnLst>
    <dgm:cxn modelId="{2DA40ECF-0FCD-4795-9FAC-5F63C0D3868D}" type="presOf" srcId="{28E4FF0C-7A68-4CA2-AB6F-B67ADA681557}" destId="{8F3CAABE-CD38-4DC3-976B-2E40F7EB1F2F}" srcOrd="0" destOrd="0" presId="urn:microsoft.com/office/officeart/2005/8/layout/hierarchy3"/>
    <dgm:cxn modelId="{44688D9A-2E55-44A3-B005-1BA9B04361EA}" type="presOf" srcId="{F99BA09A-D59C-4E5F-8BCC-6B7D192725B9}" destId="{F61DB285-BB78-4334-8221-FA29DBFDA0BC}" srcOrd="0" destOrd="0" presId="urn:microsoft.com/office/officeart/2005/8/layout/hierarchy3"/>
    <dgm:cxn modelId="{2FFB9F7B-EA78-4BE8-9569-B0DB7D14B5E4}" type="presOf" srcId="{AB178477-0507-4E8D-805C-D36EA5CD093C}" destId="{788A839A-8647-4676-9533-E6B887064EED}" srcOrd="0" destOrd="0" presId="urn:microsoft.com/office/officeart/2005/8/layout/hierarchy3"/>
    <dgm:cxn modelId="{0D594973-B01C-448C-99B7-84BD4C2CDB54}" type="presOf" srcId="{951926D0-15C3-4089-8774-9183F0982EC6}" destId="{6933ABF3-554B-445C-8C2A-280323FE8418}" srcOrd="0" destOrd="0" presId="urn:microsoft.com/office/officeart/2005/8/layout/hierarchy3"/>
    <dgm:cxn modelId="{8A4D1877-33A4-4D40-BF3E-92EE9C5F2B77}" srcId="{28E4FF0C-7A68-4CA2-AB6F-B67ADA681557}" destId="{993602C5-7686-43E2-8ED0-50077981C901}" srcOrd="4" destOrd="0" parTransId="{951926D0-15C3-4089-8774-9183F0982EC6}" sibTransId="{7C4D4F2A-E2F9-4872-8537-4C1DEC141E8A}"/>
    <dgm:cxn modelId="{C0565E35-2D2A-45DB-9F7D-00ED5249E664}" srcId="{E9A3C315-9334-4756-BE2D-C1AFCD4C673B}" destId="{28E4FF0C-7A68-4CA2-AB6F-B67ADA681557}" srcOrd="0" destOrd="0" parTransId="{7ACB8BFF-F23F-4ECB-BD5D-8CF62DFD2BC8}" sibTransId="{1B900019-8AA1-45EC-81E8-C01B70B4E4D6}"/>
    <dgm:cxn modelId="{58187B84-8D47-4556-8CD9-DC3190B2C250}" type="presOf" srcId="{6CAA5146-21E5-4260-A5E5-FD59BD1E1F2D}" destId="{342FBF82-55B6-4495-B5F3-9FD347BCDF2E}" srcOrd="0" destOrd="0" presId="urn:microsoft.com/office/officeart/2005/8/layout/hierarchy3"/>
    <dgm:cxn modelId="{1597C7BB-D237-4C35-A4D8-00577A65B688}" type="presOf" srcId="{28E4FF0C-7A68-4CA2-AB6F-B67ADA681557}" destId="{35B1D177-7157-4B92-8919-C84AD63C7A54}" srcOrd="1" destOrd="0" presId="urn:microsoft.com/office/officeart/2005/8/layout/hierarchy3"/>
    <dgm:cxn modelId="{668CA6D8-4BBD-4633-AC41-B8A67D92BE81}" type="presOf" srcId="{E9A3C315-9334-4756-BE2D-C1AFCD4C673B}" destId="{75FF0289-CA04-49EE-9F51-1C49B3E3CD93}" srcOrd="0" destOrd="0" presId="urn:microsoft.com/office/officeart/2005/8/layout/hierarchy3"/>
    <dgm:cxn modelId="{67572E47-3A9A-4058-849D-0D7A0F76CF8B}" type="presOf" srcId="{788F4DEA-0B68-4DA0-AB2B-3E85648DF50A}" destId="{37B350D4-FFA8-4539-A682-7A9F71CD8C37}" srcOrd="0" destOrd="0" presId="urn:microsoft.com/office/officeart/2005/8/layout/hierarchy3"/>
    <dgm:cxn modelId="{020920A0-98D0-426D-9C96-076A7CAA4A67}" type="presOf" srcId="{B135DFF2-CCB4-45F4-A846-3553EF858A1B}" destId="{FA20C680-F6DC-4EA7-9BE2-6E4161A721E6}" srcOrd="0" destOrd="0" presId="urn:microsoft.com/office/officeart/2005/8/layout/hierarchy3"/>
    <dgm:cxn modelId="{6F8753F4-BA65-49D1-9E3C-63CB4808EEB0}" srcId="{28E4FF0C-7A68-4CA2-AB6F-B67ADA681557}" destId="{6CAA5146-21E5-4260-A5E5-FD59BD1E1F2D}" srcOrd="0" destOrd="0" parTransId="{788F4DEA-0B68-4DA0-AB2B-3E85648DF50A}" sibTransId="{330B21B1-2230-4AB7-9D11-51710DA3DE88}"/>
    <dgm:cxn modelId="{3096FA3A-18E7-4BB1-A873-DCC61E849192}" srcId="{28E4FF0C-7A68-4CA2-AB6F-B67ADA681557}" destId="{9A35CF75-8ACD-4150-AA89-6B39EA57C910}" srcOrd="2" destOrd="0" parTransId="{B135DFF2-CCB4-45F4-A846-3553EF858A1B}" sibTransId="{463BDD5B-7674-4549-A30F-A60837BF01AD}"/>
    <dgm:cxn modelId="{DFED95DE-9079-4363-9091-04AA42DA17E7}" type="presOf" srcId="{350268FA-49A2-427A-A19D-33676663A13C}" destId="{A7B890E9-9BCE-4ADF-8E1E-06CE12ABCFAC}" srcOrd="0" destOrd="0" presId="urn:microsoft.com/office/officeart/2005/8/layout/hierarchy3"/>
    <dgm:cxn modelId="{B624C516-F424-4953-AA42-CD9EE152495F}" srcId="{28E4FF0C-7A68-4CA2-AB6F-B67ADA681557}" destId="{F99BA09A-D59C-4E5F-8BCC-6B7D192725B9}" srcOrd="1" destOrd="0" parTransId="{350268FA-49A2-427A-A19D-33676663A13C}" sibTransId="{75849587-A4DB-479F-9408-54F5287E138A}"/>
    <dgm:cxn modelId="{E6D6BE71-B021-4CA5-AD7F-18A8F577EF57}" type="presOf" srcId="{993602C5-7686-43E2-8ED0-50077981C901}" destId="{4394D7C8-22AD-4509-A262-049D1168A53E}" srcOrd="0" destOrd="0" presId="urn:microsoft.com/office/officeart/2005/8/layout/hierarchy3"/>
    <dgm:cxn modelId="{5BB45BE5-0EF0-4823-A5CF-CAF51A20F912}" type="presOf" srcId="{25E10276-A6FB-47D1-8950-FC22B2202BFA}" destId="{D17FA247-D749-4793-8B5C-2E34D7355268}" srcOrd="0" destOrd="0" presId="urn:microsoft.com/office/officeart/2005/8/layout/hierarchy3"/>
    <dgm:cxn modelId="{8363DA60-CE7E-4F6F-976B-E1A5FE4DBDA3}" srcId="{28E4FF0C-7A68-4CA2-AB6F-B67ADA681557}" destId="{AB178477-0507-4E8D-805C-D36EA5CD093C}" srcOrd="3" destOrd="0" parTransId="{25E10276-A6FB-47D1-8950-FC22B2202BFA}" sibTransId="{AE626614-5B6A-4E45-902D-58A8B3F6C4EB}"/>
    <dgm:cxn modelId="{83A77C6D-40B7-4878-BBA9-74FE059620D7}" type="presOf" srcId="{9A35CF75-8ACD-4150-AA89-6B39EA57C910}" destId="{9F2EA8F5-2226-49F7-A4FE-40E818A7AB36}" srcOrd="0" destOrd="0" presId="urn:microsoft.com/office/officeart/2005/8/layout/hierarchy3"/>
    <dgm:cxn modelId="{778E402C-0F11-485C-B6D4-C43A67227E16}" type="presParOf" srcId="{75FF0289-CA04-49EE-9F51-1C49B3E3CD93}" destId="{95C85EEC-9F3C-46AD-B7C0-58BCCD117796}" srcOrd="0" destOrd="0" presId="urn:microsoft.com/office/officeart/2005/8/layout/hierarchy3"/>
    <dgm:cxn modelId="{138B610B-0728-4303-B253-997414FD7416}" type="presParOf" srcId="{95C85EEC-9F3C-46AD-B7C0-58BCCD117796}" destId="{1E70DF11-13E8-4485-A6CD-D9609B9D10EE}" srcOrd="0" destOrd="0" presId="urn:microsoft.com/office/officeart/2005/8/layout/hierarchy3"/>
    <dgm:cxn modelId="{59F6257C-C62E-436A-9E56-4203ECFEEEBA}" type="presParOf" srcId="{1E70DF11-13E8-4485-A6CD-D9609B9D10EE}" destId="{8F3CAABE-CD38-4DC3-976B-2E40F7EB1F2F}" srcOrd="0" destOrd="0" presId="urn:microsoft.com/office/officeart/2005/8/layout/hierarchy3"/>
    <dgm:cxn modelId="{2948FA77-DA0E-4CDC-837C-27BDF74472FA}" type="presParOf" srcId="{1E70DF11-13E8-4485-A6CD-D9609B9D10EE}" destId="{35B1D177-7157-4B92-8919-C84AD63C7A54}" srcOrd="1" destOrd="0" presId="urn:microsoft.com/office/officeart/2005/8/layout/hierarchy3"/>
    <dgm:cxn modelId="{365F256C-1E85-444D-95E8-41443D5CD2B5}" type="presParOf" srcId="{95C85EEC-9F3C-46AD-B7C0-58BCCD117796}" destId="{F051B2D6-D886-4305-AB22-8DD2BE9147BC}" srcOrd="1" destOrd="0" presId="urn:microsoft.com/office/officeart/2005/8/layout/hierarchy3"/>
    <dgm:cxn modelId="{609ED1A1-4AF6-4BBC-94C2-DD23806F0391}" type="presParOf" srcId="{F051B2D6-D886-4305-AB22-8DD2BE9147BC}" destId="{37B350D4-FFA8-4539-A682-7A9F71CD8C37}" srcOrd="0" destOrd="0" presId="urn:microsoft.com/office/officeart/2005/8/layout/hierarchy3"/>
    <dgm:cxn modelId="{88AC285E-0355-4628-8219-7B3DF3EF72D2}" type="presParOf" srcId="{F051B2D6-D886-4305-AB22-8DD2BE9147BC}" destId="{342FBF82-55B6-4495-B5F3-9FD347BCDF2E}" srcOrd="1" destOrd="0" presId="urn:microsoft.com/office/officeart/2005/8/layout/hierarchy3"/>
    <dgm:cxn modelId="{14C59744-0BB8-4C2E-B1DB-3649A0DE99C0}" type="presParOf" srcId="{F051B2D6-D886-4305-AB22-8DD2BE9147BC}" destId="{A7B890E9-9BCE-4ADF-8E1E-06CE12ABCFAC}" srcOrd="2" destOrd="0" presId="urn:microsoft.com/office/officeart/2005/8/layout/hierarchy3"/>
    <dgm:cxn modelId="{4DC16AF6-8A7F-4005-B1F2-ED7A387CE6CA}" type="presParOf" srcId="{F051B2D6-D886-4305-AB22-8DD2BE9147BC}" destId="{F61DB285-BB78-4334-8221-FA29DBFDA0BC}" srcOrd="3" destOrd="0" presId="urn:microsoft.com/office/officeart/2005/8/layout/hierarchy3"/>
    <dgm:cxn modelId="{128324C7-B6EC-43F6-B906-7D44DCFC348F}" type="presParOf" srcId="{F051B2D6-D886-4305-AB22-8DD2BE9147BC}" destId="{FA20C680-F6DC-4EA7-9BE2-6E4161A721E6}" srcOrd="4" destOrd="0" presId="urn:microsoft.com/office/officeart/2005/8/layout/hierarchy3"/>
    <dgm:cxn modelId="{035E2189-9F42-47E3-95E0-F0A668C6F519}" type="presParOf" srcId="{F051B2D6-D886-4305-AB22-8DD2BE9147BC}" destId="{9F2EA8F5-2226-49F7-A4FE-40E818A7AB36}" srcOrd="5" destOrd="0" presId="urn:microsoft.com/office/officeart/2005/8/layout/hierarchy3"/>
    <dgm:cxn modelId="{0BAFE849-8BFE-4515-B5F8-271B3434FFA5}" type="presParOf" srcId="{F051B2D6-D886-4305-AB22-8DD2BE9147BC}" destId="{D17FA247-D749-4793-8B5C-2E34D7355268}" srcOrd="6" destOrd="0" presId="urn:microsoft.com/office/officeart/2005/8/layout/hierarchy3"/>
    <dgm:cxn modelId="{537B0DEB-CAE4-4DA9-968A-6ADE99F70C34}" type="presParOf" srcId="{F051B2D6-D886-4305-AB22-8DD2BE9147BC}" destId="{788A839A-8647-4676-9533-E6B887064EED}" srcOrd="7" destOrd="0" presId="urn:microsoft.com/office/officeart/2005/8/layout/hierarchy3"/>
    <dgm:cxn modelId="{6EBA54BC-06B8-4B44-9FDF-4D6D412ACF18}" type="presParOf" srcId="{F051B2D6-D886-4305-AB22-8DD2BE9147BC}" destId="{6933ABF3-554B-445C-8C2A-280323FE8418}" srcOrd="8" destOrd="0" presId="urn:microsoft.com/office/officeart/2005/8/layout/hierarchy3"/>
    <dgm:cxn modelId="{D3D8C4C5-6579-455C-B9A6-9DDA548CAEF7}" type="presParOf" srcId="{F051B2D6-D886-4305-AB22-8DD2BE9147BC}" destId="{4394D7C8-22AD-4509-A262-049D1168A53E}" srcOrd="9"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lIns="91440" tIns="365760"/>
        <a:lstStyle/>
        <a:p>
          <a:pPr algn="l"/>
          <a:r>
            <a:rPr lang="en-US" sz="1800" b="0" dirty="0"/>
            <a:t>5 Ways of implementing CSS in HTML</a:t>
          </a:r>
          <a:endParaRPr lang="en-IN" sz="1800" b="0" dirty="0"/>
        </a:p>
        <a:p>
          <a:pPr algn="l"/>
          <a:endParaRPr lang="en-IN" sz="1800" b="0" dirty="0"/>
        </a:p>
      </dgm:t>
    </dgm:pt>
    <dgm:pt modelId="{A957853F-88FE-4066-A418-8B15330AFBB0}" type="parTrans" cxnId="{2B5133C3-A1DF-422F-B18D-4ACEB21E0AA6}">
      <dgm:prSet/>
      <dgm:spPr/>
      <dgm:t>
        <a:bodyPr/>
        <a:lstStyle/>
        <a:p>
          <a:pPr algn="l"/>
          <a:endParaRPr lang="en-IN" sz="1800" b="0"/>
        </a:p>
      </dgm:t>
    </dgm:pt>
    <dgm:pt modelId="{A2F703D2-5124-4271-8D73-94078BD159FD}" type="sibTrans" cxnId="{2B5133C3-A1DF-422F-B18D-4ACEB21E0AA6}">
      <dgm:prSet/>
      <dgm:spPr/>
      <dgm:t>
        <a:bodyPr/>
        <a:lstStyle/>
        <a:p>
          <a:pPr algn="l"/>
          <a:endParaRPr lang="en-IN" sz="1800" b="0"/>
        </a:p>
      </dgm:t>
    </dgm:pt>
    <dgm:pt modelId="{D16BF195-C66B-4DA5-9DCC-7F969DAEBC7C}">
      <dgm:prSet custT="1"/>
      <dgm:spPr>
        <a:solidFill>
          <a:schemeClr val="accent6">
            <a:lumMod val="60000"/>
            <a:lumOff val="40000"/>
          </a:schemeClr>
        </a:solidFill>
      </dgm:spPr>
      <dgm:t>
        <a:bodyPr lIns="91440"/>
        <a:lstStyle/>
        <a:p>
          <a:pPr algn="l"/>
          <a:r>
            <a:rPr lang="en-IN" sz="1800" b="0" i="0" dirty="0"/>
            <a:t>1. Inline Styles</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24E7C279-788B-4758-8209-A553242DC8D9}">
      <dgm:prSet custT="1"/>
      <dgm:spPr>
        <a:solidFill>
          <a:schemeClr val="accent6">
            <a:lumMod val="60000"/>
            <a:lumOff val="40000"/>
          </a:schemeClr>
        </a:solidFill>
      </dgm:spPr>
      <dgm:t>
        <a:bodyPr lIns="91440"/>
        <a:lstStyle/>
        <a:p>
          <a:pPr algn="l"/>
          <a:r>
            <a:rPr lang="en-IN" sz="1800" b="0" i="0" dirty="0"/>
            <a:t>2. Internal Style Sheet</a:t>
          </a:r>
          <a:endParaRPr lang="en-IN" sz="1800" b="0" dirty="0"/>
        </a:p>
      </dgm:t>
    </dgm:pt>
    <dgm:pt modelId="{818C07ED-BCBA-41EA-8ED5-1569C2B0460F}" type="parTrans" cxnId="{BD8663BB-7C8E-4782-9C89-4FC34CA3E012}">
      <dgm:prSet custT="1"/>
      <dgm:spPr/>
      <dgm:t>
        <a:bodyPr/>
        <a:lstStyle/>
        <a:p>
          <a:pPr algn="l"/>
          <a:endParaRPr lang="en-IN" sz="1800" b="0"/>
        </a:p>
      </dgm:t>
    </dgm:pt>
    <dgm:pt modelId="{31C810B6-3113-477A-90A8-016C7E52E0AA}" type="sibTrans" cxnId="{BD8663BB-7C8E-4782-9C89-4FC34CA3E012}">
      <dgm:prSet/>
      <dgm:spPr/>
      <dgm:t>
        <a:bodyPr/>
        <a:lstStyle/>
        <a:p>
          <a:pPr algn="l"/>
          <a:endParaRPr lang="en-IN" sz="1800" b="0"/>
        </a:p>
      </dgm:t>
    </dgm:pt>
    <dgm:pt modelId="{1C2A0C06-AC04-49A4-AC08-1BC860A23151}">
      <dgm:prSet custT="1"/>
      <dgm:spPr>
        <a:solidFill>
          <a:schemeClr val="accent6">
            <a:lumMod val="60000"/>
            <a:lumOff val="40000"/>
          </a:schemeClr>
        </a:solidFill>
      </dgm:spPr>
      <dgm:t>
        <a:bodyPr lIns="91440"/>
        <a:lstStyle/>
        <a:p>
          <a:pPr algn="l"/>
          <a:r>
            <a:rPr lang="en-IN" sz="1800" b="0" i="0" dirty="0"/>
            <a:t>3. External Stylesheet</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a:solidFill>
          <a:schemeClr val="accent5">
            <a:lumMod val="60000"/>
            <a:lumOff val="40000"/>
          </a:schemeClr>
        </a:solidFill>
      </dgm:spPr>
      <dgm:t>
        <a:bodyPr lIns="91440"/>
        <a:lstStyle/>
        <a:p>
          <a:pPr algn="l"/>
          <a:r>
            <a:rPr lang="en-IN" sz="1800" b="0" i="0" dirty="0"/>
            <a:t>4. @import Rule</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155A6431-21A4-4049-9BF1-C5E9AE131486}">
      <dgm:prSet custT="1"/>
      <dgm:spPr/>
      <dgm:t>
        <a:bodyPr lIns="91440"/>
        <a:lstStyle/>
        <a:p>
          <a:pPr algn="l"/>
          <a:r>
            <a:rPr lang="en-IN" sz="1800" b="0" i="0" dirty="0"/>
            <a:t>5. CSS Preprocessors</a:t>
          </a:r>
          <a:endParaRPr lang="en-IN" sz="1800" b="0" dirty="0"/>
        </a:p>
      </dgm:t>
    </dgm:pt>
    <dgm:pt modelId="{061DA9D6-33E8-43F7-91F2-FB0400F0573E}" type="parTrans" cxnId="{F945FBB9-F0DA-496F-8840-31450B4EAD1F}">
      <dgm:prSet custT="1"/>
      <dgm:spPr/>
      <dgm:t>
        <a:bodyPr/>
        <a:lstStyle/>
        <a:p>
          <a:pPr algn="l"/>
          <a:endParaRPr lang="en-IN" sz="1800" b="0"/>
        </a:p>
      </dgm:t>
    </dgm:pt>
    <dgm:pt modelId="{5A36CD28-BC6D-4C57-BE74-8EC98DF6561C}" type="sibTrans" cxnId="{F945FBB9-F0DA-496F-8840-31450B4EAD1F}">
      <dgm:prSet/>
      <dgm:spPr/>
      <dgm:t>
        <a:bodyPr/>
        <a:lstStyle/>
        <a:p>
          <a:pPr algn="l"/>
          <a:endParaRPr lang="en-IN" sz="1800" b="0"/>
        </a:p>
      </dgm:t>
    </dgm:pt>
    <dgm:pt modelId="{E6D9D623-88A2-4293-87A6-EA28637F0216}"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C5A6EE6C-F410-4D71-90A1-AB2B624B644A}" type="pres">
      <dgm:prSet presAssocID="{72C598DC-11CA-438A-B8B6-E60E37C35F7E}" presName="root1" presStyleCnt="0"/>
      <dgm:spPr/>
    </dgm:pt>
    <dgm:pt modelId="{637DBD5D-5FC3-4CF8-ADA5-51EBDAEE07B8}" type="pres">
      <dgm:prSet presAssocID="{72C598DC-11CA-438A-B8B6-E60E37C35F7E}" presName="LevelOneTextNode" presStyleLbl="node0" presStyleIdx="0" presStyleCnt="1" custAng="5400000" custScaleX="94665" custScaleY="29879" custLinFactNeighborX="-7614" custLinFactNeighborY="-2017">
        <dgm:presLayoutVars>
          <dgm:chPref val="3"/>
        </dgm:presLayoutVars>
      </dgm:prSet>
      <dgm:spPr>
        <a:prstGeom prst="flowChartAlternateProcess">
          <a:avLst/>
        </a:prstGeom>
      </dgm:spPr>
      <dgm:t>
        <a:bodyPr/>
        <a:lstStyle/>
        <a:p>
          <a:endParaRPr lang="en-US"/>
        </a:p>
      </dgm:t>
    </dgm:pt>
    <dgm:pt modelId="{D2E8EF69-5DD0-4970-BA12-7488C48ED55F}" type="pres">
      <dgm:prSet presAssocID="{72C598DC-11CA-438A-B8B6-E60E37C35F7E}" presName="level2hierChild" presStyleCnt="0"/>
      <dgm:spPr/>
    </dgm:pt>
    <dgm:pt modelId="{CB5DAE1B-D9AD-4C7A-8055-D9709BEF6D59}" type="pres">
      <dgm:prSet presAssocID="{7DFC241E-6F0C-41DE-92D0-D822A9B34475}" presName="conn2-1" presStyleLbl="parChTrans1D2" presStyleIdx="0" presStyleCnt="5"/>
      <dgm:spPr/>
      <dgm:t>
        <a:bodyPr/>
        <a:lstStyle/>
        <a:p>
          <a:endParaRPr lang="en-US"/>
        </a:p>
      </dgm:t>
    </dgm:pt>
    <dgm:pt modelId="{8EE56DE1-87D9-4D11-823E-C0681F946DD9}" type="pres">
      <dgm:prSet presAssocID="{7DFC241E-6F0C-41DE-92D0-D822A9B34475}" presName="connTx" presStyleLbl="parChTrans1D2" presStyleIdx="0" presStyleCnt="5"/>
      <dgm:spPr/>
      <dgm:t>
        <a:bodyPr/>
        <a:lstStyle/>
        <a:p>
          <a:endParaRPr lang="en-US"/>
        </a:p>
      </dgm:t>
    </dgm:pt>
    <dgm:pt modelId="{F1D5E4C8-475F-4EA4-8CAB-9235BE6B510E}" type="pres">
      <dgm:prSet presAssocID="{D16BF195-C66B-4DA5-9DCC-7F969DAEBC7C}" presName="root2" presStyleCnt="0"/>
      <dgm:spPr/>
    </dgm:pt>
    <dgm:pt modelId="{DA878A0C-1FB2-4469-B37A-4E24C2249351}" type="pres">
      <dgm:prSet presAssocID="{D16BF195-C66B-4DA5-9DCC-7F969DAEBC7C}" presName="LevelTwoTextNode" presStyleLbl="node2" presStyleIdx="0" presStyleCnt="5" custScaleX="60343" custScaleY="43413" custLinFactNeighborY="5817">
        <dgm:presLayoutVars>
          <dgm:chPref val="3"/>
        </dgm:presLayoutVars>
      </dgm:prSet>
      <dgm:spPr>
        <a:prstGeom prst="flowChartAlternateProcess">
          <a:avLst/>
        </a:prstGeom>
      </dgm:spPr>
      <dgm:t>
        <a:bodyPr/>
        <a:lstStyle/>
        <a:p>
          <a:endParaRPr lang="en-US"/>
        </a:p>
      </dgm:t>
    </dgm:pt>
    <dgm:pt modelId="{7D9F28B9-E514-4FCB-931C-AC989B403783}" type="pres">
      <dgm:prSet presAssocID="{D16BF195-C66B-4DA5-9DCC-7F969DAEBC7C}" presName="level3hierChild" presStyleCnt="0"/>
      <dgm:spPr/>
    </dgm:pt>
    <dgm:pt modelId="{7CC7842B-0AB4-4BE4-AED6-057278EA163D}" type="pres">
      <dgm:prSet presAssocID="{818C07ED-BCBA-41EA-8ED5-1569C2B0460F}" presName="conn2-1" presStyleLbl="parChTrans1D2" presStyleIdx="1" presStyleCnt="5"/>
      <dgm:spPr/>
      <dgm:t>
        <a:bodyPr/>
        <a:lstStyle/>
        <a:p>
          <a:endParaRPr lang="en-US"/>
        </a:p>
      </dgm:t>
    </dgm:pt>
    <dgm:pt modelId="{D940EEA7-2AB1-455A-B815-C9DC4320B479}" type="pres">
      <dgm:prSet presAssocID="{818C07ED-BCBA-41EA-8ED5-1569C2B0460F}" presName="connTx" presStyleLbl="parChTrans1D2" presStyleIdx="1" presStyleCnt="5"/>
      <dgm:spPr/>
      <dgm:t>
        <a:bodyPr/>
        <a:lstStyle/>
        <a:p>
          <a:endParaRPr lang="en-US"/>
        </a:p>
      </dgm:t>
    </dgm:pt>
    <dgm:pt modelId="{B241A575-4EB0-4088-BD5F-1D80D3E58B1F}" type="pres">
      <dgm:prSet presAssocID="{24E7C279-788B-4758-8209-A553242DC8D9}" presName="root2" presStyleCnt="0"/>
      <dgm:spPr/>
    </dgm:pt>
    <dgm:pt modelId="{8018B482-2EE0-4DC2-A04D-A9E518A44C85}" type="pres">
      <dgm:prSet presAssocID="{24E7C279-788B-4758-8209-A553242DC8D9}" presName="LevelTwoTextNode" presStyleLbl="node2" presStyleIdx="1" presStyleCnt="5" custScaleX="60343" custScaleY="40823" custLinFactNeighborX="-278" custLinFactNeighborY="-593">
        <dgm:presLayoutVars>
          <dgm:chPref val="3"/>
        </dgm:presLayoutVars>
      </dgm:prSet>
      <dgm:spPr>
        <a:prstGeom prst="flowChartAlternateProcess">
          <a:avLst/>
        </a:prstGeom>
      </dgm:spPr>
      <dgm:t>
        <a:bodyPr/>
        <a:lstStyle/>
        <a:p>
          <a:endParaRPr lang="en-US"/>
        </a:p>
      </dgm:t>
    </dgm:pt>
    <dgm:pt modelId="{E63633D5-068B-41E5-8FCF-73515A092559}" type="pres">
      <dgm:prSet presAssocID="{24E7C279-788B-4758-8209-A553242DC8D9}" presName="level3hierChild" presStyleCnt="0"/>
      <dgm:spPr/>
    </dgm:pt>
    <dgm:pt modelId="{361842B1-7520-4BFA-A397-004115EE5505}" type="pres">
      <dgm:prSet presAssocID="{DA026AA3-D0F4-4A09-AB66-0D1E4C84272B}" presName="conn2-1" presStyleLbl="parChTrans1D2" presStyleIdx="2" presStyleCnt="5"/>
      <dgm:spPr/>
      <dgm:t>
        <a:bodyPr/>
        <a:lstStyle/>
        <a:p>
          <a:endParaRPr lang="en-US"/>
        </a:p>
      </dgm:t>
    </dgm:pt>
    <dgm:pt modelId="{782482D4-7340-44E8-85CB-F64C2D5A8BB6}" type="pres">
      <dgm:prSet presAssocID="{DA026AA3-D0F4-4A09-AB66-0D1E4C84272B}" presName="connTx" presStyleLbl="parChTrans1D2" presStyleIdx="2" presStyleCnt="5"/>
      <dgm:spPr/>
      <dgm:t>
        <a:bodyPr/>
        <a:lstStyle/>
        <a:p>
          <a:endParaRPr lang="en-US"/>
        </a:p>
      </dgm:t>
    </dgm:pt>
    <dgm:pt modelId="{309ED008-9C84-478D-8EAC-7BC1B6A22868}" type="pres">
      <dgm:prSet presAssocID="{1C2A0C06-AC04-49A4-AC08-1BC860A23151}" presName="root2" presStyleCnt="0"/>
      <dgm:spPr/>
    </dgm:pt>
    <dgm:pt modelId="{3590F7F1-98DC-4533-9178-7ABB45012DA1}" type="pres">
      <dgm:prSet presAssocID="{1C2A0C06-AC04-49A4-AC08-1BC860A23151}" presName="LevelTwoTextNode" presStyleLbl="node2" presStyleIdx="2" presStyleCnt="5" custScaleX="60343" custScaleY="40823" custLinFactNeighborX="-540" custLinFactNeighborY="-11735">
        <dgm:presLayoutVars>
          <dgm:chPref val="3"/>
        </dgm:presLayoutVars>
      </dgm:prSet>
      <dgm:spPr>
        <a:prstGeom prst="flowChartAlternateProcess">
          <a:avLst/>
        </a:prstGeom>
      </dgm:spPr>
      <dgm:t>
        <a:bodyPr/>
        <a:lstStyle/>
        <a:p>
          <a:endParaRPr lang="en-US"/>
        </a:p>
      </dgm:t>
    </dgm:pt>
    <dgm:pt modelId="{24B5186A-3F4A-4775-95EF-1C7FC8897D5D}" type="pres">
      <dgm:prSet presAssocID="{1C2A0C06-AC04-49A4-AC08-1BC860A23151}" presName="level3hierChild" presStyleCnt="0"/>
      <dgm:spPr/>
    </dgm:pt>
    <dgm:pt modelId="{4D02CD99-53A7-4BBE-958B-696FB6944053}" type="pres">
      <dgm:prSet presAssocID="{CA41E56D-D406-4B9E-AC96-D0DA5A83005D}" presName="conn2-1" presStyleLbl="parChTrans1D2" presStyleIdx="3" presStyleCnt="5"/>
      <dgm:spPr/>
      <dgm:t>
        <a:bodyPr/>
        <a:lstStyle/>
        <a:p>
          <a:endParaRPr lang="en-US"/>
        </a:p>
      </dgm:t>
    </dgm:pt>
    <dgm:pt modelId="{5FACF3FF-DE0D-4A1D-BCD1-03DDBB07EAE5}" type="pres">
      <dgm:prSet presAssocID="{CA41E56D-D406-4B9E-AC96-D0DA5A83005D}" presName="connTx" presStyleLbl="parChTrans1D2" presStyleIdx="3" presStyleCnt="5"/>
      <dgm:spPr/>
      <dgm:t>
        <a:bodyPr/>
        <a:lstStyle/>
        <a:p>
          <a:endParaRPr lang="en-US"/>
        </a:p>
      </dgm:t>
    </dgm:pt>
    <dgm:pt modelId="{5666898E-ADE4-44DF-8178-F30280899B45}" type="pres">
      <dgm:prSet presAssocID="{BF8DFB00-A192-4B2B-96E3-1D07F8DB49C7}" presName="root2" presStyleCnt="0"/>
      <dgm:spPr/>
    </dgm:pt>
    <dgm:pt modelId="{34F92390-DE78-4941-B670-86C23C6E6EF7}" type="pres">
      <dgm:prSet presAssocID="{BF8DFB00-A192-4B2B-96E3-1D07F8DB49C7}" presName="LevelTwoTextNode" presStyleLbl="node2" presStyleIdx="3" presStyleCnt="5" custScaleX="60343" custScaleY="40823" custLinFactNeighborY="-21791">
        <dgm:presLayoutVars>
          <dgm:chPref val="3"/>
        </dgm:presLayoutVars>
      </dgm:prSet>
      <dgm:spPr>
        <a:prstGeom prst="flowChartAlternateProcess">
          <a:avLst/>
        </a:prstGeom>
      </dgm:spPr>
      <dgm:t>
        <a:bodyPr/>
        <a:lstStyle/>
        <a:p>
          <a:endParaRPr lang="en-US"/>
        </a:p>
      </dgm:t>
    </dgm:pt>
    <dgm:pt modelId="{8028BA6A-428C-402A-B755-F5AD7D7B7769}" type="pres">
      <dgm:prSet presAssocID="{BF8DFB00-A192-4B2B-96E3-1D07F8DB49C7}" presName="level3hierChild" presStyleCnt="0"/>
      <dgm:spPr/>
    </dgm:pt>
    <dgm:pt modelId="{2570E19E-DA5D-401B-9DE7-702819F8C182}" type="pres">
      <dgm:prSet presAssocID="{061DA9D6-33E8-43F7-91F2-FB0400F0573E}" presName="conn2-1" presStyleLbl="parChTrans1D2" presStyleIdx="4" presStyleCnt="5"/>
      <dgm:spPr/>
      <dgm:t>
        <a:bodyPr/>
        <a:lstStyle/>
        <a:p>
          <a:endParaRPr lang="en-US"/>
        </a:p>
      </dgm:t>
    </dgm:pt>
    <dgm:pt modelId="{CC37AD08-BC48-4D1A-9BE1-6FD79F0C2D53}" type="pres">
      <dgm:prSet presAssocID="{061DA9D6-33E8-43F7-91F2-FB0400F0573E}" presName="connTx" presStyleLbl="parChTrans1D2" presStyleIdx="4" presStyleCnt="5"/>
      <dgm:spPr/>
      <dgm:t>
        <a:bodyPr/>
        <a:lstStyle/>
        <a:p>
          <a:endParaRPr lang="en-US"/>
        </a:p>
      </dgm:t>
    </dgm:pt>
    <dgm:pt modelId="{38C904B6-51B9-458C-A8F6-858222F2CF9F}" type="pres">
      <dgm:prSet presAssocID="{155A6431-21A4-4049-9BF1-C5E9AE131486}" presName="root2" presStyleCnt="0"/>
      <dgm:spPr/>
    </dgm:pt>
    <dgm:pt modelId="{77225221-7555-405F-B1BB-9F7867EDAEC9}" type="pres">
      <dgm:prSet presAssocID="{155A6431-21A4-4049-9BF1-C5E9AE131486}" presName="LevelTwoTextNode" presStyleLbl="node2" presStyleIdx="4" presStyleCnt="5" custScaleX="60343" custScaleY="40823" custLinFactNeighborX="-278" custLinFactNeighborY="-29492">
        <dgm:presLayoutVars>
          <dgm:chPref val="3"/>
        </dgm:presLayoutVars>
      </dgm:prSet>
      <dgm:spPr>
        <a:prstGeom prst="flowChartAlternateProcess">
          <a:avLst/>
        </a:prstGeom>
      </dgm:spPr>
      <dgm:t>
        <a:bodyPr/>
        <a:lstStyle/>
        <a:p>
          <a:endParaRPr lang="en-US"/>
        </a:p>
      </dgm:t>
    </dgm:pt>
    <dgm:pt modelId="{4006906A-BD7A-43B2-951C-7C16112A6C6B}" type="pres">
      <dgm:prSet presAssocID="{155A6431-21A4-4049-9BF1-C5E9AE131486}" presName="level3hierChild" presStyleCnt="0"/>
      <dgm:spPr/>
    </dgm:pt>
  </dgm:ptLst>
  <dgm:cxnLst>
    <dgm:cxn modelId="{8C0F22A5-D71F-4D5C-AF03-5CE5E29E12AE}" type="presOf" srcId="{818C07ED-BCBA-41EA-8ED5-1569C2B0460F}" destId="{D940EEA7-2AB1-455A-B815-C9DC4320B479}"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61FC20EC-8326-4979-A48A-8A3D44535808}" type="presOf" srcId="{DA026AA3-D0F4-4A09-AB66-0D1E4C84272B}" destId="{361842B1-7520-4BFA-A397-004115EE5505}" srcOrd="0" destOrd="0" presId="urn:microsoft.com/office/officeart/2008/layout/HorizontalMultiLevelHierarchy"/>
    <dgm:cxn modelId="{397D194E-F018-40B8-BB8B-D662A3B9CC2B}" type="presOf" srcId="{BF8DFB00-A192-4B2B-96E3-1D07F8DB49C7}" destId="{34F92390-DE78-4941-B670-86C23C6E6EF7}" srcOrd="0" destOrd="0" presId="urn:microsoft.com/office/officeart/2008/layout/HorizontalMultiLevelHierarchy"/>
    <dgm:cxn modelId="{A82A63F8-3DDE-4EA5-A9DE-A863E82E37E3}" type="presOf" srcId="{DA026AA3-D0F4-4A09-AB66-0D1E4C84272B}" destId="{782482D4-7340-44E8-85CB-F64C2D5A8BB6}" srcOrd="1" destOrd="0" presId="urn:microsoft.com/office/officeart/2008/layout/HorizontalMultiLevelHierarchy"/>
    <dgm:cxn modelId="{2EA762D1-9604-480A-9A02-ABAE3B1AB9C8}" type="presOf" srcId="{D16BF195-C66B-4DA5-9DCC-7F969DAEBC7C}" destId="{DA878A0C-1FB2-4469-B37A-4E24C2249351}" srcOrd="0"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E322AFF3-9DE5-4D24-9D08-F0511071554A}" srcId="{72C598DC-11CA-438A-B8B6-E60E37C35F7E}" destId="{BF8DFB00-A192-4B2B-96E3-1D07F8DB49C7}" srcOrd="3" destOrd="0" parTransId="{CA41E56D-D406-4B9E-AC96-D0DA5A83005D}" sibTransId="{0AC6590E-6613-4A16-8385-E28C67F0CF79}"/>
    <dgm:cxn modelId="{67F7F149-6999-4B45-9340-1B287AFA68D3}" srcId="{72C598DC-11CA-438A-B8B6-E60E37C35F7E}" destId="{D16BF195-C66B-4DA5-9DCC-7F969DAEBC7C}" srcOrd="0" destOrd="0" parTransId="{7DFC241E-6F0C-41DE-92D0-D822A9B34475}" sibTransId="{9D53E789-899F-49B5-80E9-C819758E897D}"/>
    <dgm:cxn modelId="{D786403B-C892-4639-971A-ED0525544FDA}" type="presOf" srcId="{7DFC241E-6F0C-41DE-92D0-D822A9B34475}" destId="{CB5DAE1B-D9AD-4C7A-8055-D9709BEF6D59}" srcOrd="0" destOrd="0" presId="urn:microsoft.com/office/officeart/2008/layout/HorizontalMultiLevelHierarchy"/>
    <dgm:cxn modelId="{6E77C35E-C84C-4D61-BE7D-6A3F95ACCF1C}" type="presOf" srcId="{72C598DC-11CA-438A-B8B6-E60E37C35F7E}" destId="{637DBD5D-5FC3-4CF8-ADA5-51EBDAEE07B8}" srcOrd="0" destOrd="0" presId="urn:microsoft.com/office/officeart/2008/layout/HorizontalMultiLevelHierarchy"/>
    <dgm:cxn modelId="{FC2ED139-3162-42EA-A9E3-7F3B064A5A32}" type="presOf" srcId="{818C07ED-BCBA-41EA-8ED5-1569C2B0460F}" destId="{7CC7842B-0AB4-4BE4-AED6-057278EA163D}" srcOrd="0" destOrd="0" presId="urn:microsoft.com/office/officeart/2008/layout/HorizontalMultiLevelHierarchy"/>
    <dgm:cxn modelId="{38142C77-FCBF-4B22-9B3D-4332C65D8477}" type="presOf" srcId="{CA41E56D-D406-4B9E-AC96-D0DA5A83005D}" destId="{5FACF3FF-DE0D-4A1D-BCD1-03DDBB07EAE5}" srcOrd="1" destOrd="0" presId="urn:microsoft.com/office/officeart/2008/layout/HorizontalMultiLevelHierarchy"/>
    <dgm:cxn modelId="{8B7C8268-26EF-4F4E-B21F-9C35825CADA2}" type="presOf" srcId="{24E7C279-788B-4758-8209-A553242DC8D9}" destId="{8018B482-2EE0-4DC2-A04D-A9E518A44C85}" srcOrd="0" destOrd="0" presId="urn:microsoft.com/office/officeart/2008/layout/HorizontalMultiLevelHierarchy"/>
    <dgm:cxn modelId="{F38874B5-106E-49EA-98D6-353A51C4FF06}" type="presOf" srcId="{155A6431-21A4-4049-9BF1-C5E9AE131486}" destId="{77225221-7555-405F-B1BB-9F7867EDAEC9}" srcOrd="0" destOrd="0" presId="urn:microsoft.com/office/officeart/2008/layout/HorizontalMultiLevelHierarchy"/>
    <dgm:cxn modelId="{3272CFDF-E610-4D36-9A1D-6DFB03F5501C}" type="presOf" srcId="{061DA9D6-33E8-43F7-91F2-FB0400F0573E}" destId="{CC37AD08-BC48-4D1A-9BE1-6FD79F0C2D53}" srcOrd="1" destOrd="0" presId="urn:microsoft.com/office/officeart/2008/layout/HorizontalMultiLevelHierarchy"/>
    <dgm:cxn modelId="{A7E7994E-5174-419E-8F50-BC79C4224093}" type="presOf" srcId="{E8F413EF-B69A-44AD-BEF5-269A53317A58}" destId="{E6D9D623-88A2-4293-87A6-EA28637F0216}"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BEC8EEB7-DE80-427E-A792-8CD2A773A938}" type="presOf" srcId="{CA41E56D-D406-4B9E-AC96-D0DA5A83005D}" destId="{4D02CD99-53A7-4BBE-958B-696FB6944053}" srcOrd="0" destOrd="0" presId="urn:microsoft.com/office/officeart/2008/layout/HorizontalMultiLevelHierarchy"/>
    <dgm:cxn modelId="{F945FBB9-F0DA-496F-8840-31450B4EAD1F}" srcId="{72C598DC-11CA-438A-B8B6-E60E37C35F7E}" destId="{155A6431-21A4-4049-9BF1-C5E9AE131486}" srcOrd="4" destOrd="0" parTransId="{061DA9D6-33E8-43F7-91F2-FB0400F0573E}" sibTransId="{5A36CD28-BC6D-4C57-BE74-8EC98DF6561C}"/>
    <dgm:cxn modelId="{39463795-78A4-4FA6-AF35-450B4624F8EE}" type="presOf" srcId="{1C2A0C06-AC04-49A4-AC08-1BC860A23151}" destId="{3590F7F1-98DC-4533-9178-7ABB45012DA1}" srcOrd="0" destOrd="0" presId="urn:microsoft.com/office/officeart/2008/layout/HorizontalMultiLevelHierarchy"/>
    <dgm:cxn modelId="{B983A344-19EE-479B-879B-572A2087B5EB}" type="presOf" srcId="{061DA9D6-33E8-43F7-91F2-FB0400F0573E}" destId="{2570E19E-DA5D-401B-9DE7-702819F8C182}" srcOrd="0" destOrd="0" presId="urn:microsoft.com/office/officeart/2008/layout/HorizontalMultiLevelHierarchy"/>
    <dgm:cxn modelId="{9A5586D0-BB97-4A67-8FFE-6C3EC5E5DC29}" type="presOf" srcId="{7DFC241E-6F0C-41DE-92D0-D822A9B34475}" destId="{8EE56DE1-87D9-4D11-823E-C0681F946DD9}" srcOrd="1" destOrd="0" presId="urn:microsoft.com/office/officeart/2008/layout/HorizontalMultiLevelHierarchy"/>
    <dgm:cxn modelId="{80747764-F9F1-46CF-8C97-0B2116A87578}" type="presParOf" srcId="{E6D9D623-88A2-4293-87A6-EA28637F0216}" destId="{C5A6EE6C-F410-4D71-90A1-AB2B624B644A}" srcOrd="0" destOrd="0" presId="urn:microsoft.com/office/officeart/2008/layout/HorizontalMultiLevelHierarchy"/>
    <dgm:cxn modelId="{B80E217C-C449-406D-A014-40476E4B2B9D}" type="presParOf" srcId="{C5A6EE6C-F410-4D71-90A1-AB2B624B644A}" destId="{637DBD5D-5FC3-4CF8-ADA5-51EBDAEE07B8}" srcOrd="0" destOrd="0" presId="urn:microsoft.com/office/officeart/2008/layout/HorizontalMultiLevelHierarchy"/>
    <dgm:cxn modelId="{06827FF4-3350-4C43-9B1A-D277AC779C72}" type="presParOf" srcId="{C5A6EE6C-F410-4D71-90A1-AB2B624B644A}" destId="{D2E8EF69-5DD0-4970-BA12-7488C48ED55F}" srcOrd="1" destOrd="0" presId="urn:microsoft.com/office/officeart/2008/layout/HorizontalMultiLevelHierarchy"/>
    <dgm:cxn modelId="{E7666715-15F1-4DF9-A46D-672A9EB69B5A}" type="presParOf" srcId="{D2E8EF69-5DD0-4970-BA12-7488C48ED55F}" destId="{CB5DAE1B-D9AD-4C7A-8055-D9709BEF6D59}" srcOrd="0" destOrd="0" presId="urn:microsoft.com/office/officeart/2008/layout/HorizontalMultiLevelHierarchy"/>
    <dgm:cxn modelId="{FF6B5A26-F97A-47D4-8D8D-92D5B35D1A27}" type="presParOf" srcId="{CB5DAE1B-D9AD-4C7A-8055-D9709BEF6D59}" destId="{8EE56DE1-87D9-4D11-823E-C0681F946DD9}" srcOrd="0" destOrd="0" presId="urn:microsoft.com/office/officeart/2008/layout/HorizontalMultiLevelHierarchy"/>
    <dgm:cxn modelId="{2BB570DB-A1CE-48CA-AD24-44AB61A828BF}" type="presParOf" srcId="{D2E8EF69-5DD0-4970-BA12-7488C48ED55F}" destId="{F1D5E4C8-475F-4EA4-8CAB-9235BE6B510E}" srcOrd="1" destOrd="0" presId="urn:microsoft.com/office/officeart/2008/layout/HorizontalMultiLevelHierarchy"/>
    <dgm:cxn modelId="{24FC1126-C9B5-4857-8F4B-DE8A533A7758}" type="presParOf" srcId="{F1D5E4C8-475F-4EA4-8CAB-9235BE6B510E}" destId="{DA878A0C-1FB2-4469-B37A-4E24C2249351}" srcOrd="0" destOrd="0" presId="urn:microsoft.com/office/officeart/2008/layout/HorizontalMultiLevelHierarchy"/>
    <dgm:cxn modelId="{3C8767A8-BFE8-4C8F-8D4F-2ACD00F97596}" type="presParOf" srcId="{F1D5E4C8-475F-4EA4-8CAB-9235BE6B510E}" destId="{7D9F28B9-E514-4FCB-931C-AC989B403783}" srcOrd="1" destOrd="0" presId="urn:microsoft.com/office/officeart/2008/layout/HorizontalMultiLevelHierarchy"/>
    <dgm:cxn modelId="{98ACDD84-F76E-4FBF-B723-C5A6A8C84C53}" type="presParOf" srcId="{D2E8EF69-5DD0-4970-BA12-7488C48ED55F}" destId="{7CC7842B-0AB4-4BE4-AED6-057278EA163D}" srcOrd="2" destOrd="0" presId="urn:microsoft.com/office/officeart/2008/layout/HorizontalMultiLevelHierarchy"/>
    <dgm:cxn modelId="{BF900A28-6F7A-409F-877C-372595F17AC3}" type="presParOf" srcId="{7CC7842B-0AB4-4BE4-AED6-057278EA163D}" destId="{D940EEA7-2AB1-455A-B815-C9DC4320B479}" srcOrd="0" destOrd="0" presId="urn:microsoft.com/office/officeart/2008/layout/HorizontalMultiLevelHierarchy"/>
    <dgm:cxn modelId="{F6C2D193-BFA2-4D3B-8809-97E5B2987704}" type="presParOf" srcId="{D2E8EF69-5DD0-4970-BA12-7488C48ED55F}" destId="{B241A575-4EB0-4088-BD5F-1D80D3E58B1F}" srcOrd="3" destOrd="0" presId="urn:microsoft.com/office/officeart/2008/layout/HorizontalMultiLevelHierarchy"/>
    <dgm:cxn modelId="{EC6DFF9E-7D6D-4C60-8AE0-99EEED4D92A7}" type="presParOf" srcId="{B241A575-4EB0-4088-BD5F-1D80D3E58B1F}" destId="{8018B482-2EE0-4DC2-A04D-A9E518A44C85}" srcOrd="0" destOrd="0" presId="urn:microsoft.com/office/officeart/2008/layout/HorizontalMultiLevelHierarchy"/>
    <dgm:cxn modelId="{0DD49F1A-9709-45BA-BD4E-F195440DC749}" type="presParOf" srcId="{B241A575-4EB0-4088-BD5F-1D80D3E58B1F}" destId="{E63633D5-068B-41E5-8FCF-73515A092559}" srcOrd="1" destOrd="0" presId="urn:microsoft.com/office/officeart/2008/layout/HorizontalMultiLevelHierarchy"/>
    <dgm:cxn modelId="{2600D17A-A025-435A-86FE-EA94266FA4CF}" type="presParOf" srcId="{D2E8EF69-5DD0-4970-BA12-7488C48ED55F}" destId="{361842B1-7520-4BFA-A397-004115EE5505}" srcOrd="4" destOrd="0" presId="urn:microsoft.com/office/officeart/2008/layout/HorizontalMultiLevelHierarchy"/>
    <dgm:cxn modelId="{C37633C1-CE54-4A3C-A464-BEC70076EBCB}" type="presParOf" srcId="{361842B1-7520-4BFA-A397-004115EE5505}" destId="{782482D4-7340-44E8-85CB-F64C2D5A8BB6}" srcOrd="0" destOrd="0" presId="urn:microsoft.com/office/officeart/2008/layout/HorizontalMultiLevelHierarchy"/>
    <dgm:cxn modelId="{033E8C77-1305-4A45-8B07-B23D543E8B81}" type="presParOf" srcId="{D2E8EF69-5DD0-4970-BA12-7488C48ED55F}" destId="{309ED008-9C84-478D-8EAC-7BC1B6A22868}" srcOrd="5" destOrd="0" presId="urn:microsoft.com/office/officeart/2008/layout/HorizontalMultiLevelHierarchy"/>
    <dgm:cxn modelId="{F09F0C19-19DA-49E7-9B2F-C7A0D450ABC6}" type="presParOf" srcId="{309ED008-9C84-478D-8EAC-7BC1B6A22868}" destId="{3590F7F1-98DC-4533-9178-7ABB45012DA1}" srcOrd="0" destOrd="0" presId="urn:microsoft.com/office/officeart/2008/layout/HorizontalMultiLevelHierarchy"/>
    <dgm:cxn modelId="{51DD2FAA-F8CF-4E87-8652-AF0A62236B91}" type="presParOf" srcId="{309ED008-9C84-478D-8EAC-7BC1B6A22868}" destId="{24B5186A-3F4A-4775-95EF-1C7FC8897D5D}" srcOrd="1" destOrd="0" presId="urn:microsoft.com/office/officeart/2008/layout/HorizontalMultiLevelHierarchy"/>
    <dgm:cxn modelId="{857381B1-3EFB-4EC5-975D-C77A53453F1D}" type="presParOf" srcId="{D2E8EF69-5DD0-4970-BA12-7488C48ED55F}" destId="{4D02CD99-53A7-4BBE-958B-696FB6944053}" srcOrd="6" destOrd="0" presId="urn:microsoft.com/office/officeart/2008/layout/HorizontalMultiLevelHierarchy"/>
    <dgm:cxn modelId="{16F4C2A9-5112-419A-A5EE-1AB0471F6C00}" type="presParOf" srcId="{4D02CD99-53A7-4BBE-958B-696FB6944053}" destId="{5FACF3FF-DE0D-4A1D-BCD1-03DDBB07EAE5}" srcOrd="0" destOrd="0" presId="urn:microsoft.com/office/officeart/2008/layout/HorizontalMultiLevelHierarchy"/>
    <dgm:cxn modelId="{4BBF37E3-A881-4538-9B34-0EA00E0B5AED}" type="presParOf" srcId="{D2E8EF69-5DD0-4970-BA12-7488C48ED55F}" destId="{5666898E-ADE4-44DF-8178-F30280899B45}" srcOrd="7" destOrd="0" presId="urn:microsoft.com/office/officeart/2008/layout/HorizontalMultiLevelHierarchy"/>
    <dgm:cxn modelId="{B6BCF1B8-C963-40D3-A09D-C9EF00A54D45}" type="presParOf" srcId="{5666898E-ADE4-44DF-8178-F30280899B45}" destId="{34F92390-DE78-4941-B670-86C23C6E6EF7}" srcOrd="0" destOrd="0" presId="urn:microsoft.com/office/officeart/2008/layout/HorizontalMultiLevelHierarchy"/>
    <dgm:cxn modelId="{3ECFCD41-EB3F-4D56-919C-995BC5B97722}" type="presParOf" srcId="{5666898E-ADE4-44DF-8178-F30280899B45}" destId="{8028BA6A-428C-402A-B755-F5AD7D7B7769}" srcOrd="1" destOrd="0" presId="urn:microsoft.com/office/officeart/2008/layout/HorizontalMultiLevelHierarchy"/>
    <dgm:cxn modelId="{1180C4EA-B3AE-4F4D-AD0F-DB9D6B95BFB4}" type="presParOf" srcId="{D2E8EF69-5DD0-4970-BA12-7488C48ED55F}" destId="{2570E19E-DA5D-401B-9DE7-702819F8C182}" srcOrd="8" destOrd="0" presId="urn:microsoft.com/office/officeart/2008/layout/HorizontalMultiLevelHierarchy"/>
    <dgm:cxn modelId="{17449CB8-DD2E-455D-8D0C-363B516CF80B}" type="presParOf" srcId="{2570E19E-DA5D-401B-9DE7-702819F8C182}" destId="{CC37AD08-BC48-4D1A-9BE1-6FD79F0C2D53}" srcOrd="0" destOrd="0" presId="urn:microsoft.com/office/officeart/2008/layout/HorizontalMultiLevelHierarchy"/>
    <dgm:cxn modelId="{4C0CE598-4CFA-4D3E-B49E-5C9FBCC6551F}" type="presParOf" srcId="{D2E8EF69-5DD0-4970-BA12-7488C48ED55F}" destId="{38C904B6-51B9-458C-A8F6-858222F2CF9F}" srcOrd="9" destOrd="0" presId="urn:microsoft.com/office/officeart/2008/layout/HorizontalMultiLevelHierarchy"/>
    <dgm:cxn modelId="{3603FF16-BA19-4D75-98E2-4A369B8BDA7A}" type="presParOf" srcId="{38C904B6-51B9-458C-A8F6-858222F2CF9F}" destId="{77225221-7555-405F-B1BB-9F7867EDAEC9}" srcOrd="0" destOrd="0" presId="urn:microsoft.com/office/officeart/2008/layout/HorizontalMultiLevelHierarchy"/>
    <dgm:cxn modelId="{90C5B66C-6EA3-4FCD-91F1-3C711C357587}" type="presParOf" srcId="{38C904B6-51B9-458C-A8F6-858222F2CF9F}" destId="{4006906A-BD7A-43B2-951C-7C16112A6C6B}"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2" loCatId="hierarchy" qsTypeId="urn:microsoft.com/office/officeart/2005/8/quickstyle/simple3" qsCatId="simple" csTypeId="urn:microsoft.com/office/officeart/2005/8/colors/colorful3" csCatId="colorful" phldr="1"/>
      <dgm:spPr/>
      <dgm:t>
        <a:bodyPr/>
        <a:lstStyle/>
        <a:p>
          <a:endParaRPr lang="en-IN"/>
        </a:p>
      </dgm:t>
    </dgm:pt>
    <dgm:pt modelId="{72C598DC-11CA-438A-B8B6-E60E37C35F7E}">
      <dgm:prSet phldrT="[Text]" custT="1"/>
      <dgm:spPr/>
      <dgm:t>
        <a:bodyPr lIns="91440" tIns="365760"/>
        <a:lstStyle/>
        <a:p>
          <a:pPr algn="ctr"/>
          <a:r>
            <a:rPr lang="en-US" sz="2400" b="0" dirty="0"/>
            <a:t>3 Types of CSS Preprocessors</a:t>
          </a:r>
          <a:endParaRPr lang="en-IN" sz="2400" b="0" dirty="0"/>
        </a:p>
        <a:p>
          <a:pPr algn="l"/>
          <a:endParaRPr lang="en-IN" sz="2400" b="0" dirty="0"/>
        </a:p>
      </dgm:t>
    </dgm:pt>
    <dgm:pt modelId="{A957853F-88FE-4066-A418-8B15330AFBB0}" type="parTrans" cxnId="{2B5133C3-A1DF-422F-B18D-4ACEB21E0AA6}">
      <dgm:prSet/>
      <dgm:spPr/>
      <dgm:t>
        <a:bodyPr/>
        <a:lstStyle/>
        <a:p>
          <a:pPr algn="l"/>
          <a:endParaRPr lang="en-IN" sz="1800" b="0"/>
        </a:p>
      </dgm:t>
    </dgm:pt>
    <dgm:pt modelId="{A2F703D2-5124-4271-8D73-94078BD159FD}" type="sibTrans" cxnId="{2B5133C3-A1DF-422F-B18D-4ACEB21E0AA6}">
      <dgm:prSet/>
      <dgm:spPr/>
      <dgm:t>
        <a:bodyPr/>
        <a:lstStyle/>
        <a:p>
          <a:pPr algn="l"/>
          <a:endParaRPr lang="en-IN" sz="1800" b="0"/>
        </a:p>
      </dgm:t>
    </dgm:pt>
    <dgm:pt modelId="{D16BF195-C66B-4DA5-9DCC-7F969DAEBC7C}">
      <dgm:prSet custT="1"/>
      <dgm:spPr/>
      <dgm:t>
        <a:bodyPr lIns="91440"/>
        <a:lstStyle/>
        <a:p>
          <a:pPr algn="ctr"/>
          <a:r>
            <a:rPr lang="en-IN" sz="1800" b="1" i="0" dirty="0"/>
            <a:t>1. SCSS/ SASS</a:t>
          </a:r>
        </a:p>
        <a:p>
          <a:pPr algn="ctr"/>
          <a:r>
            <a:rPr lang="en-IN" sz="1800" b="0" i="0" dirty="0"/>
            <a:t>(Sassy CSS/ (Syntactically Awesome Stylesheets)</a:t>
          </a:r>
        </a:p>
        <a:p>
          <a:pPr algn="ctr"/>
          <a:r>
            <a:rPr lang="en-IN" sz="1800" b="0" i="0" dirty="0"/>
            <a:t>File extension: .</a:t>
          </a:r>
          <a:r>
            <a:rPr lang="en-IN" sz="1800" b="0" i="0" dirty="0" err="1"/>
            <a:t>scss</a:t>
          </a:r>
          <a:r>
            <a:rPr lang="en-IN" sz="1800" b="0" i="0" dirty="0"/>
            <a:t> </a:t>
          </a:r>
          <a:endParaRPr lang="en-IN" sz="1800" b="0" dirty="0"/>
        </a:p>
      </dgm:t>
    </dgm:pt>
    <dgm:pt modelId="{7DFC241E-6F0C-41DE-92D0-D822A9B34475}" type="parTrans" cxnId="{67F7F149-6999-4B45-9340-1B287AFA68D3}">
      <dgm:prSet custT="1"/>
      <dgm:spPr/>
      <dgm:t>
        <a:bodyPr/>
        <a:lstStyle/>
        <a:p>
          <a:pPr algn="l"/>
          <a:endParaRPr lang="en-IN" sz="1800" b="0"/>
        </a:p>
      </dgm:t>
    </dgm:pt>
    <dgm:pt modelId="{9D53E789-899F-49B5-80E9-C819758E897D}" type="sibTrans" cxnId="{67F7F149-6999-4B45-9340-1B287AFA68D3}">
      <dgm:prSet/>
      <dgm:spPr/>
      <dgm:t>
        <a:bodyPr/>
        <a:lstStyle/>
        <a:p>
          <a:pPr algn="l"/>
          <a:endParaRPr lang="en-IN" sz="1800" b="0"/>
        </a:p>
      </dgm:t>
    </dgm:pt>
    <dgm:pt modelId="{1C2A0C06-AC04-49A4-AC08-1BC860A23151}">
      <dgm:prSet custT="1"/>
      <dgm:spPr/>
      <dgm:t>
        <a:bodyPr lIns="91440"/>
        <a:lstStyle/>
        <a:p>
          <a:pPr algn="ctr"/>
          <a:r>
            <a:rPr lang="en-IN" sz="1800" b="1" i="0" dirty="0"/>
            <a:t>3. LESS</a:t>
          </a:r>
        </a:p>
        <a:p>
          <a:pPr algn="ctr"/>
          <a:r>
            <a:rPr lang="en-IN" sz="1800" b="0" i="0" dirty="0"/>
            <a:t>File extension:  .less</a:t>
          </a:r>
          <a:endParaRPr lang="en-IN" sz="1800" b="0" dirty="0"/>
        </a:p>
      </dgm:t>
    </dgm:pt>
    <dgm:pt modelId="{DA026AA3-D0F4-4A09-AB66-0D1E4C84272B}" type="parTrans" cxnId="{6AC2C4E7-6672-440C-AEAD-47B06B38FFB1}">
      <dgm:prSet custT="1"/>
      <dgm:spPr/>
      <dgm:t>
        <a:bodyPr/>
        <a:lstStyle/>
        <a:p>
          <a:pPr algn="l"/>
          <a:endParaRPr lang="en-IN" sz="1800" b="0"/>
        </a:p>
      </dgm:t>
    </dgm:pt>
    <dgm:pt modelId="{09FCCE2B-D208-4207-B5C2-26AD5D411F34}" type="sibTrans" cxnId="{6AC2C4E7-6672-440C-AEAD-47B06B38FFB1}">
      <dgm:prSet/>
      <dgm:spPr/>
      <dgm:t>
        <a:bodyPr/>
        <a:lstStyle/>
        <a:p>
          <a:pPr algn="l"/>
          <a:endParaRPr lang="en-IN" sz="1800" b="0"/>
        </a:p>
      </dgm:t>
    </dgm:pt>
    <dgm:pt modelId="{BF8DFB00-A192-4B2B-96E3-1D07F8DB49C7}">
      <dgm:prSet custT="1"/>
      <dgm:spPr/>
      <dgm:t>
        <a:bodyPr lIns="91440"/>
        <a:lstStyle/>
        <a:p>
          <a:pPr algn="ctr"/>
          <a:r>
            <a:rPr lang="en-IN" sz="1800" b="1" i="0" dirty="0"/>
            <a:t>4. Stylus</a:t>
          </a:r>
        </a:p>
        <a:p>
          <a:pPr algn="ctr"/>
          <a:r>
            <a:rPr lang="en-IN" sz="1800" b="0" i="0" dirty="0"/>
            <a:t>File extension: .</a:t>
          </a:r>
          <a:r>
            <a:rPr lang="en-IN" sz="1800" b="0" i="0" dirty="0" err="1"/>
            <a:t>styl</a:t>
          </a:r>
          <a:endParaRPr lang="en-IN" sz="1800" b="0" dirty="0"/>
        </a:p>
      </dgm:t>
    </dgm:pt>
    <dgm:pt modelId="{CA41E56D-D406-4B9E-AC96-D0DA5A83005D}" type="parTrans" cxnId="{E322AFF3-9DE5-4D24-9D08-F0511071554A}">
      <dgm:prSet custT="1"/>
      <dgm:spPr/>
      <dgm:t>
        <a:bodyPr/>
        <a:lstStyle/>
        <a:p>
          <a:pPr algn="l"/>
          <a:endParaRPr lang="en-IN" sz="1800" b="0"/>
        </a:p>
      </dgm:t>
    </dgm:pt>
    <dgm:pt modelId="{0AC6590E-6613-4A16-8385-E28C67F0CF79}" type="sibTrans" cxnId="{E322AFF3-9DE5-4D24-9D08-F0511071554A}">
      <dgm:prSet/>
      <dgm:spPr/>
      <dgm:t>
        <a:bodyPr/>
        <a:lstStyle/>
        <a:p>
          <a:pPr algn="l"/>
          <a:endParaRPr lang="en-IN" sz="1800" b="0"/>
        </a:p>
      </dgm:t>
    </dgm:pt>
    <dgm:pt modelId="{28E54913-F904-4AB6-B2F4-B6F21DA966AB}" type="pres">
      <dgm:prSet presAssocID="{E8F413EF-B69A-44AD-BEF5-269A53317A58}" presName="diagram" presStyleCnt="0">
        <dgm:presLayoutVars>
          <dgm:chPref val="1"/>
          <dgm:dir/>
          <dgm:animOne val="branch"/>
          <dgm:animLvl val="lvl"/>
          <dgm:resizeHandles val="exact"/>
        </dgm:presLayoutVars>
      </dgm:prSet>
      <dgm:spPr/>
      <dgm:t>
        <a:bodyPr/>
        <a:lstStyle/>
        <a:p>
          <a:endParaRPr lang="en-US"/>
        </a:p>
      </dgm:t>
    </dgm:pt>
    <dgm:pt modelId="{9A6B116E-19DA-470C-8DD6-F03B1DFDFD83}" type="pres">
      <dgm:prSet presAssocID="{72C598DC-11CA-438A-B8B6-E60E37C35F7E}" presName="root1" presStyleCnt="0"/>
      <dgm:spPr/>
    </dgm:pt>
    <dgm:pt modelId="{157B5D70-8726-42E1-9141-6122B29A8F42}" type="pres">
      <dgm:prSet presAssocID="{72C598DC-11CA-438A-B8B6-E60E37C35F7E}" presName="LevelOneTextNode" presStyleLbl="node0" presStyleIdx="0" presStyleCnt="1">
        <dgm:presLayoutVars>
          <dgm:chPref val="3"/>
        </dgm:presLayoutVars>
      </dgm:prSet>
      <dgm:spPr/>
      <dgm:t>
        <a:bodyPr/>
        <a:lstStyle/>
        <a:p>
          <a:endParaRPr lang="en-US"/>
        </a:p>
      </dgm:t>
    </dgm:pt>
    <dgm:pt modelId="{81B5F7B7-BDA2-457D-B926-D78C0D360906}" type="pres">
      <dgm:prSet presAssocID="{72C598DC-11CA-438A-B8B6-E60E37C35F7E}" presName="level2hierChild" presStyleCnt="0"/>
      <dgm:spPr/>
    </dgm:pt>
    <dgm:pt modelId="{E623335A-D11E-4279-B32C-F208C444B19B}" type="pres">
      <dgm:prSet presAssocID="{7DFC241E-6F0C-41DE-92D0-D822A9B34475}" presName="conn2-1" presStyleLbl="parChTrans1D2" presStyleIdx="0" presStyleCnt="3"/>
      <dgm:spPr/>
      <dgm:t>
        <a:bodyPr/>
        <a:lstStyle/>
        <a:p>
          <a:endParaRPr lang="en-US"/>
        </a:p>
      </dgm:t>
    </dgm:pt>
    <dgm:pt modelId="{1F27D1A2-B43C-4FEF-8518-A306B11A4F16}" type="pres">
      <dgm:prSet presAssocID="{7DFC241E-6F0C-41DE-92D0-D822A9B34475}" presName="connTx" presStyleLbl="parChTrans1D2" presStyleIdx="0" presStyleCnt="3"/>
      <dgm:spPr/>
      <dgm:t>
        <a:bodyPr/>
        <a:lstStyle/>
        <a:p>
          <a:endParaRPr lang="en-US"/>
        </a:p>
      </dgm:t>
    </dgm:pt>
    <dgm:pt modelId="{69AEE9E0-11E5-45EF-BCC2-2F03762CBDDB}" type="pres">
      <dgm:prSet presAssocID="{D16BF195-C66B-4DA5-9DCC-7F969DAEBC7C}" presName="root2" presStyleCnt="0"/>
      <dgm:spPr/>
    </dgm:pt>
    <dgm:pt modelId="{0886AB84-E597-45CA-9069-74015D94A34E}" type="pres">
      <dgm:prSet presAssocID="{D16BF195-C66B-4DA5-9DCC-7F969DAEBC7C}" presName="LevelTwoTextNode" presStyleLbl="node2" presStyleIdx="0" presStyleCnt="3" custScaleX="160028" custScaleY="68009" custLinFactNeighborY="-12383">
        <dgm:presLayoutVars>
          <dgm:chPref val="3"/>
        </dgm:presLayoutVars>
      </dgm:prSet>
      <dgm:spPr/>
      <dgm:t>
        <a:bodyPr/>
        <a:lstStyle/>
        <a:p>
          <a:endParaRPr lang="en-US"/>
        </a:p>
      </dgm:t>
    </dgm:pt>
    <dgm:pt modelId="{85F0162B-3A1D-4A7C-809F-E76C925D64B9}" type="pres">
      <dgm:prSet presAssocID="{D16BF195-C66B-4DA5-9DCC-7F969DAEBC7C}" presName="level3hierChild" presStyleCnt="0"/>
      <dgm:spPr/>
    </dgm:pt>
    <dgm:pt modelId="{CA23DAC3-1A0D-432A-BFBC-2D17B19E23DC}" type="pres">
      <dgm:prSet presAssocID="{DA026AA3-D0F4-4A09-AB66-0D1E4C84272B}" presName="conn2-1" presStyleLbl="parChTrans1D2" presStyleIdx="1" presStyleCnt="3"/>
      <dgm:spPr/>
      <dgm:t>
        <a:bodyPr/>
        <a:lstStyle/>
        <a:p>
          <a:endParaRPr lang="en-US"/>
        </a:p>
      </dgm:t>
    </dgm:pt>
    <dgm:pt modelId="{885DB2B3-F33A-435A-B978-0A144E88809E}" type="pres">
      <dgm:prSet presAssocID="{DA026AA3-D0F4-4A09-AB66-0D1E4C84272B}" presName="connTx" presStyleLbl="parChTrans1D2" presStyleIdx="1" presStyleCnt="3"/>
      <dgm:spPr/>
      <dgm:t>
        <a:bodyPr/>
        <a:lstStyle/>
        <a:p>
          <a:endParaRPr lang="en-US"/>
        </a:p>
      </dgm:t>
    </dgm:pt>
    <dgm:pt modelId="{164206BA-0CCA-4C22-A455-022D996060F0}" type="pres">
      <dgm:prSet presAssocID="{1C2A0C06-AC04-49A4-AC08-1BC860A23151}" presName="root2" presStyleCnt="0"/>
      <dgm:spPr/>
    </dgm:pt>
    <dgm:pt modelId="{4979D507-6174-416B-975F-B9D21099B22A}" type="pres">
      <dgm:prSet presAssocID="{1C2A0C06-AC04-49A4-AC08-1BC860A23151}" presName="LevelTwoTextNode" presStyleLbl="node2" presStyleIdx="1" presStyleCnt="3" custScaleX="160028" custScaleY="68009" custLinFactNeighborY="3204">
        <dgm:presLayoutVars>
          <dgm:chPref val="3"/>
        </dgm:presLayoutVars>
      </dgm:prSet>
      <dgm:spPr/>
      <dgm:t>
        <a:bodyPr/>
        <a:lstStyle/>
        <a:p>
          <a:endParaRPr lang="en-US"/>
        </a:p>
      </dgm:t>
    </dgm:pt>
    <dgm:pt modelId="{1D43F13A-D802-4527-A22F-5DD3C81E821A}" type="pres">
      <dgm:prSet presAssocID="{1C2A0C06-AC04-49A4-AC08-1BC860A23151}" presName="level3hierChild" presStyleCnt="0"/>
      <dgm:spPr/>
    </dgm:pt>
    <dgm:pt modelId="{66313F51-C051-4097-86BD-C11147A04DE0}" type="pres">
      <dgm:prSet presAssocID="{CA41E56D-D406-4B9E-AC96-D0DA5A83005D}" presName="conn2-1" presStyleLbl="parChTrans1D2" presStyleIdx="2" presStyleCnt="3"/>
      <dgm:spPr/>
      <dgm:t>
        <a:bodyPr/>
        <a:lstStyle/>
        <a:p>
          <a:endParaRPr lang="en-US"/>
        </a:p>
      </dgm:t>
    </dgm:pt>
    <dgm:pt modelId="{27472685-AE8E-49F4-B779-EE7659DA7D57}" type="pres">
      <dgm:prSet presAssocID="{CA41E56D-D406-4B9E-AC96-D0DA5A83005D}" presName="connTx" presStyleLbl="parChTrans1D2" presStyleIdx="2" presStyleCnt="3"/>
      <dgm:spPr/>
      <dgm:t>
        <a:bodyPr/>
        <a:lstStyle/>
        <a:p>
          <a:endParaRPr lang="en-US"/>
        </a:p>
      </dgm:t>
    </dgm:pt>
    <dgm:pt modelId="{A6C3CA1A-BF6F-4626-B703-C9877A2FD3B0}" type="pres">
      <dgm:prSet presAssocID="{BF8DFB00-A192-4B2B-96E3-1D07F8DB49C7}" presName="root2" presStyleCnt="0"/>
      <dgm:spPr/>
    </dgm:pt>
    <dgm:pt modelId="{93A575AB-1F9E-47B7-AEEA-F25007FA3AAE}" type="pres">
      <dgm:prSet presAssocID="{BF8DFB00-A192-4B2B-96E3-1D07F8DB49C7}" presName="LevelTwoTextNode" presStyleLbl="node2" presStyleIdx="2" presStyleCnt="3" custScaleX="160028" custScaleY="68009" custLinFactNeighborY="10413">
        <dgm:presLayoutVars>
          <dgm:chPref val="3"/>
        </dgm:presLayoutVars>
      </dgm:prSet>
      <dgm:spPr/>
      <dgm:t>
        <a:bodyPr/>
        <a:lstStyle/>
        <a:p>
          <a:endParaRPr lang="en-US"/>
        </a:p>
      </dgm:t>
    </dgm:pt>
    <dgm:pt modelId="{D7A513A8-1527-48F3-ABD2-25682A6DB102}" type="pres">
      <dgm:prSet presAssocID="{BF8DFB00-A192-4B2B-96E3-1D07F8DB49C7}" presName="level3hierChild" presStyleCnt="0"/>
      <dgm:spPr/>
    </dgm:pt>
  </dgm:ptLst>
  <dgm:cxnLst>
    <dgm:cxn modelId="{2F660235-F0DA-4604-A299-8F6DEB7B1F2C}" type="presOf" srcId="{CA41E56D-D406-4B9E-AC96-D0DA5A83005D}" destId="{27472685-AE8E-49F4-B779-EE7659DA7D57}" srcOrd="1" destOrd="0" presId="urn:microsoft.com/office/officeart/2005/8/layout/hierarchy2"/>
    <dgm:cxn modelId="{550EF908-CF09-4776-997E-83A55EFFBF16}" type="presOf" srcId="{E8F413EF-B69A-44AD-BEF5-269A53317A58}" destId="{28E54913-F904-4AB6-B2F4-B6F21DA966AB}" srcOrd="0" destOrd="0" presId="urn:microsoft.com/office/officeart/2005/8/layout/hierarchy2"/>
    <dgm:cxn modelId="{EC315173-BD24-4232-8CF1-08338AA7F602}" type="presOf" srcId="{D16BF195-C66B-4DA5-9DCC-7F969DAEBC7C}" destId="{0886AB84-E597-45CA-9069-74015D94A34E}" srcOrd="0" destOrd="0" presId="urn:microsoft.com/office/officeart/2005/8/layout/hierarchy2"/>
    <dgm:cxn modelId="{67F7F149-6999-4B45-9340-1B287AFA68D3}" srcId="{72C598DC-11CA-438A-B8B6-E60E37C35F7E}" destId="{D16BF195-C66B-4DA5-9DCC-7F969DAEBC7C}" srcOrd="0" destOrd="0" parTransId="{7DFC241E-6F0C-41DE-92D0-D822A9B34475}" sibTransId="{9D53E789-899F-49B5-80E9-C819758E897D}"/>
    <dgm:cxn modelId="{2B5133C3-A1DF-422F-B18D-4ACEB21E0AA6}" srcId="{E8F413EF-B69A-44AD-BEF5-269A53317A58}" destId="{72C598DC-11CA-438A-B8B6-E60E37C35F7E}" srcOrd="0" destOrd="0" parTransId="{A957853F-88FE-4066-A418-8B15330AFBB0}" sibTransId="{A2F703D2-5124-4271-8D73-94078BD159FD}"/>
    <dgm:cxn modelId="{D6A94A74-87D1-44B3-ABA8-AF03A60503C4}" type="presOf" srcId="{1C2A0C06-AC04-49A4-AC08-1BC860A23151}" destId="{4979D507-6174-416B-975F-B9D21099B22A}" srcOrd="0" destOrd="0" presId="urn:microsoft.com/office/officeart/2005/8/layout/hierarchy2"/>
    <dgm:cxn modelId="{E322AFF3-9DE5-4D24-9D08-F0511071554A}" srcId="{72C598DC-11CA-438A-B8B6-E60E37C35F7E}" destId="{BF8DFB00-A192-4B2B-96E3-1D07F8DB49C7}" srcOrd="2" destOrd="0" parTransId="{CA41E56D-D406-4B9E-AC96-D0DA5A83005D}" sibTransId="{0AC6590E-6613-4A16-8385-E28C67F0CF79}"/>
    <dgm:cxn modelId="{B96D3804-0547-43E7-B463-774922B70D73}" type="presOf" srcId="{7DFC241E-6F0C-41DE-92D0-D822A9B34475}" destId="{E623335A-D11E-4279-B32C-F208C444B19B}" srcOrd="0" destOrd="0" presId="urn:microsoft.com/office/officeart/2005/8/layout/hierarchy2"/>
    <dgm:cxn modelId="{33FF65B8-B94B-4EE3-89E9-E043DF8FAAB8}" type="presOf" srcId="{DA026AA3-D0F4-4A09-AB66-0D1E4C84272B}" destId="{CA23DAC3-1A0D-432A-BFBC-2D17B19E23DC}" srcOrd="0" destOrd="0" presId="urn:microsoft.com/office/officeart/2005/8/layout/hierarchy2"/>
    <dgm:cxn modelId="{6AC2C4E7-6672-440C-AEAD-47B06B38FFB1}" srcId="{72C598DC-11CA-438A-B8B6-E60E37C35F7E}" destId="{1C2A0C06-AC04-49A4-AC08-1BC860A23151}" srcOrd="1" destOrd="0" parTransId="{DA026AA3-D0F4-4A09-AB66-0D1E4C84272B}" sibTransId="{09FCCE2B-D208-4207-B5C2-26AD5D411F34}"/>
    <dgm:cxn modelId="{CF63D737-7D9B-4A18-9843-798A4138F936}" type="presOf" srcId="{72C598DC-11CA-438A-B8B6-E60E37C35F7E}" destId="{157B5D70-8726-42E1-9141-6122B29A8F42}" srcOrd="0" destOrd="0" presId="urn:microsoft.com/office/officeart/2005/8/layout/hierarchy2"/>
    <dgm:cxn modelId="{8F0B3031-F4AF-4F6F-820D-CFA674BDE27B}" type="presOf" srcId="{CA41E56D-D406-4B9E-AC96-D0DA5A83005D}" destId="{66313F51-C051-4097-86BD-C11147A04DE0}" srcOrd="0" destOrd="0" presId="urn:microsoft.com/office/officeart/2005/8/layout/hierarchy2"/>
    <dgm:cxn modelId="{3DE28CDC-487B-4EF6-A0B1-9CD3F25ACFD6}" type="presOf" srcId="{DA026AA3-D0F4-4A09-AB66-0D1E4C84272B}" destId="{885DB2B3-F33A-435A-B978-0A144E88809E}" srcOrd="1" destOrd="0" presId="urn:microsoft.com/office/officeart/2005/8/layout/hierarchy2"/>
    <dgm:cxn modelId="{D2FC82DE-D8F1-4A94-9404-992FFC71DA6E}" type="presOf" srcId="{BF8DFB00-A192-4B2B-96E3-1D07F8DB49C7}" destId="{93A575AB-1F9E-47B7-AEEA-F25007FA3AAE}" srcOrd="0" destOrd="0" presId="urn:microsoft.com/office/officeart/2005/8/layout/hierarchy2"/>
    <dgm:cxn modelId="{3FC9A082-A4F0-4F96-B2C0-CF986DCE8F95}" type="presOf" srcId="{7DFC241E-6F0C-41DE-92D0-D822A9B34475}" destId="{1F27D1A2-B43C-4FEF-8518-A306B11A4F16}" srcOrd="1" destOrd="0" presId="urn:microsoft.com/office/officeart/2005/8/layout/hierarchy2"/>
    <dgm:cxn modelId="{C60AAD3F-87CD-42C3-B433-CD3F8E1F1AC9}" type="presParOf" srcId="{28E54913-F904-4AB6-B2F4-B6F21DA966AB}" destId="{9A6B116E-19DA-470C-8DD6-F03B1DFDFD83}" srcOrd="0" destOrd="0" presId="urn:microsoft.com/office/officeart/2005/8/layout/hierarchy2"/>
    <dgm:cxn modelId="{BBC30F48-3704-4C04-A2CB-670461254689}" type="presParOf" srcId="{9A6B116E-19DA-470C-8DD6-F03B1DFDFD83}" destId="{157B5D70-8726-42E1-9141-6122B29A8F42}" srcOrd="0" destOrd="0" presId="urn:microsoft.com/office/officeart/2005/8/layout/hierarchy2"/>
    <dgm:cxn modelId="{6116665D-0C9B-4340-95DD-8A7CA50387C6}" type="presParOf" srcId="{9A6B116E-19DA-470C-8DD6-F03B1DFDFD83}" destId="{81B5F7B7-BDA2-457D-B926-D78C0D360906}" srcOrd="1" destOrd="0" presId="urn:microsoft.com/office/officeart/2005/8/layout/hierarchy2"/>
    <dgm:cxn modelId="{8342A4BE-EF1E-46AA-9C4C-09F22F4319C8}" type="presParOf" srcId="{81B5F7B7-BDA2-457D-B926-D78C0D360906}" destId="{E623335A-D11E-4279-B32C-F208C444B19B}" srcOrd="0" destOrd="0" presId="urn:microsoft.com/office/officeart/2005/8/layout/hierarchy2"/>
    <dgm:cxn modelId="{3BA631CA-7C65-4F13-B216-974C56FD487E}" type="presParOf" srcId="{E623335A-D11E-4279-B32C-F208C444B19B}" destId="{1F27D1A2-B43C-4FEF-8518-A306B11A4F16}" srcOrd="0" destOrd="0" presId="urn:microsoft.com/office/officeart/2005/8/layout/hierarchy2"/>
    <dgm:cxn modelId="{A6552CDC-AA37-40C6-B1EB-71A519127B46}" type="presParOf" srcId="{81B5F7B7-BDA2-457D-B926-D78C0D360906}" destId="{69AEE9E0-11E5-45EF-BCC2-2F03762CBDDB}" srcOrd="1" destOrd="0" presId="urn:microsoft.com/office/officeart/2005/8/layout/hierarchy2"/>
    <dgm:cxn modelId="{3F5C39BD-1743-4336-8F55-DAA0EB267BF8}" type="presParOf" srcId="{69AEE9E0-11E5-45EF-BCC2-2F03762CBDDB}" destId="{0886AB84-E597-45CA-9069-74015D94A34E}" srcOrd="0" destOrd="0" presId="urn:microsoft.com/office/officeart/2005/8/layout/hierarchy2"/>
    <dgm:cxn modelId="{B0F4DC2F-5624-4D0F-885A-3B5FC4F38F94}" type="presParOf" srcId="{69AEE9E0-11E5-45EF-BCC2-2F03762CBDDB}" destId="{85F0162B-3A1D-4A7C-809F-E76C925D64B9}" srcOrd="1" destOrd="0" presId="urn:microsoft.com/office/officeart/2005/8/layout/hierarchy2"/>
    <dgm:cxn modelId="{3A260EFD-D0E6-4C82-A600-73D97F0D157E}" type="presParOf" srcId="{81B5F7B7-BDA2-457D-B926-D78C0D360906}" destId="{CA23DAC3-1A0D-432A-BFBC-2D17B19E23DC}" srcOrd="2" destOrd="0" presId="urn:microsoft.com/office/officeart/2005/8/layout/hierarchy2"/>
    <dgm:cxn modelId="{A0F16B49-B2DE-47E9-B856-3D438F434159}" type="presParOf" srcId="{CA23DAC3-1A0D-432A-BFBC-2D17B19E23DC}" destId="{885DB2B3-F33A-435A-B978-0A144E88809E}" srcOrd="0" destOrd="0" presId="urn:microsoft.com/office/officeart/2005/8/layout/hierarchy2"/>
    <dgm:cxn modelId="{A02BAB38-093C-498A-AF86-D569588AEF48}" type="presParOf" srcId="{81B5F7B7-BDA2-457D-B926-D78C0D360906}" destId="{164206BA-0CCA-4C22-A455-022D996060F0}" srcOrd="3" destOrd="0" presId="urn:microsoft.com/office/officeart/2005/8/layout/hierarchy2"/>
    <dgm:cxn modelId="{05F8BDA4-481B-4B90-9EB0-7B6ED6901699}" type="presParOf" srcId="{164206BA-0CCA-4C22-A455-022D996060F0}" destId="{4979D507-6174-416B-975F-B9D21099B22A}" srcOrd="0" destOrd="0" presId="urn:microsoft.com/office/officeart/2005/8/layout/hierarchy2"/>
    <dgm:cxn modelId="{5CDAF06B-E38D-47AE-BE74-BD187B141757}" type="presParOf" srcId="{164206BA-0CCA-4C22-A455-022D996060F0}" destId="{1D43F13A-D802-4527-A22F-5DD3C81E821A}" srcOrd="1" destOrd="0" presId="urn:microsoft.com/office/officeart/2005/8/layout/hierarchy2"/>
    <dgm:cxn modelId="{6F5D4113-0F6A-48A5-BD66-5CAF059C06DF}" type="presParOf" srcId="{81B5F7B7-BDA2-457D-B926-D78C0D360906}" destId="{66313F51-C051-4097-86BD-C11147A04DE0}" srcOrd="4" destOrd="0" presId="urn:microsoft.com/office/officeart/2005/8/layout/hierarchy2"/>
    <dgm:cxn modelId="{949FEA2A-11C4-4371-B1BC-462805C4F52B}" type="presParOf" srcId="{66313F51-C051-4097-86BD-C11147A04DE0}" destId="{27472685-AE8E-49F4-B779-EE7659DA7D57}" srcOrd="0" destOrd="0" presId="urn:microsoft.com/office/officeart/2005/8/layout/hierarchy2"/>
    <dgm:cxn modelId="{CB9F1557-AFD3-4CBA-AEC6-70113A26F424}" type="presParOf" srcId="{81B5F7B7-BDA2-457D-B926-D78C0D360906}" destId="{A6C3CA1A-BF6F-4626-B703-C9877A2FD3B0}" srcOrd="5" destOrd="0" presId="urn:microsoft.com/office/officeart/2005/8/layout/hierarchy2"/>
    <dgm:cxn modelId="{718CF0BF-C398-4DDA-9648-3F102E81D0D7}" type="presParOf" srcId="{A6C3CA1A-BF6F-4626-B703-C9877A2FD3B0}" destId="{93A575AB-1F9E-47B7-AEEA-F25007FA3AAE}" srcOrd="0" destOrd="0" presId="urn:microsoft.com/office/officeart/2005/8/layout/hierarchy2"/>
    <dgm:cxn modelId="{8C83FE6C-440C-4B87-AA13-B56CDDBCE39E}" type="presParOf" srcId="{A6C3CA1A-BF6F-4626-B703-C9877A2FD3B0}" destId="{D7A513A8-1527-48F3-ABD2-25682A6DB102}"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72C598DC-11CA-438A-B8B6-E60E37C35F7E}">
      <dgm:prSet phldrT="[Text]" custT="1"/>
      <dgm:spPr/>
      <dgm:t>
        <a:bodyPr lIns="91440" tIns="91440" anchor="t" anchorCtr="1"/>
        <a:lstStyle/>
        <a:p>
          <a:pPr algn="ctr"/>
          <a:r>
            <a:rPr lang="en-US" sz="2000" b="0" dirty="0">
              <a:solidFill>
                <a:schemeClr val="tx1"/>
              </a:solidFill>
            </a:rPr>
            <a:t>Types of Selectors</a:t>
          </a:r>
          <a:endParaRPr lang="en-IN" sz="2000" b="0" dirty="0">
            <a:solidFill>
              <a:schemeClr val="tx1"/>
            </a:solidFill>
          </a:endParaRPr>
        </a:p>
      </dgm:t>
    </dgm:pt>
    <dgm:pt modelId="{A957853F-88FE-4066-A418-8B15330AFBB0}" type="parTrans" cxnId="{2B5133C3-A1DF-422F-B18D-4ACEB21E0AA6}">
      <dgm:prSet/>
      <dgm:spPr/>
      <dgm:t>
        <a:bodyPr/>
        <a:lstStyle/>
        <a:p>
          <a:pPr algn="l"/>
          <a:endParaRPr lang="en-IN" sz="1800" b="0">
            <a:solidFill>
              <a:schemeClr val="tx1"/>
            </a:solidFill>
          </a:endParaRPr>
        </a:p>
      </dgm:t>
    </dgm:pt>
    <dgm:pt modelId="{A2F703D2-5124-4271-8D73-94078BD159FD}" type="sibTrans" cxnId="{2B5133C3-A1DF-422F-B18D-4ACEB21E0AA6}">
      <dgm:prSet/>
      <dgm:spPr/>
      <dgm:t>
        <a:bodyPr/>
        <a:lstStyle/>
        <a:p>
          <a:pPr algn="l"/>
          <a:endParaRPr lang="en-IN" sz="1800" b="0">
            <a:solidFill>
              <a:schemeClr val="tx1"/>
            </a:solidFill>
          </a:endParaRPr>
        </a:p>
      </dgm:t>
    </dgm:pt>
    <dgm:pt modelId="{D16BF195-C66B-4DA5-9DCC-7F969DAEBC7C}">
      <dgm:prSet custT="1"/>
      <dgm:spPr/>
      <dgm:t>
        <a:bodyPr lIns="91440"/>
        <a:lstStyle/>
        <a:p>
          <a:pPr algn="l"/>
          <a:r>
            <a:rPr lang="en-IN" sz="1800" b="0" i="0" dirty="0">
              <a:solidFill>
                <a:schemeClr val="tx1"/>
              </a:solidFill>
            </a:rPr>
            <a:t>1. ID Selector(#)</a:t>
          </a:r>
          <a:endParaRPr lang="en-IN" sz="1800" b="0" dirty="0">
            <a:solidFill>
              <a:schemeClr val="tx1"/>
            </a:solidFill>
          </a:endParaRPr>
        </a:p>
      </dgm:t>
    </dgm:pt>
    <dgm:pt modelId="{7DFC241E-6F0C-41DE-92D0-D822A9B34475}" type="parTrans" cxnId="{67F7F149-6999-4B45-9340-1B287AFA68D3}">
      <dgm:prSet custT="1"/>
      <dgm:spPr/>
      <dgm:t>
        <a:bodyPr/>
        <a:lstStyle/>
        <a:p>
          <a:pPr algn="l"/>
          <a:endParaRPr lang="en-IN" sz="1800" b="0">
            <a:solidFill>
              <a:schemeClr val="tx1"/>
            </a:solidFill>
          </a:endParaRPr>
        </a:p>
      </dgm:t>
    </dgm:pt>
    <dgm:pt modelId="{9D53E789-899F-49B5-80E9-C819758E897D}" type="sibTrans" cxnId="{67F7F149-6999-4B45-9340-1B287AFA68D3}">
      <dgm:prSet/>
      <dgm:spPr/>
      <dgm:t>
        <a:bodyPr/>
        <a:lstStyle/>
        <a:p>
          <a:pPr algn="l"/>
          <a:endParaRPr lang="en-IN" sz="1800" b="0">
            <a:solidFill>
              <a:schemeClr val="tx1"/>
            </a:solidFill>
          </a:endParaRPr>
        </a:p>
      </dgm:t>
    </dgm:pt>
    <dgm:pt modelId="{24E7C279-788B-4758-8209-A553242DC8D9}">
      <dgm:prSet custT="1"/>
      <dgm:spPr/>
      <dgm:t>
        <a:bodyPr lIns="91440"/>
        <a:lstStyle/>
        <a:p>
          <a:pPr algn="l"/>
          <a:r>
            <a:rPr lang="en-IN" sz="1800" b="0" i="0" dirty="0">
              <a:solidFill>
                <a:schemeClr val="tx1"/>
              </a:solidFill>
            </a:rPr>
            <a:t>2. Element Selector(no symbol)</a:t>
          </a:r>
          <a:endParaRPr lang="en-IN" sz="1800" b="0" dirty="0">
            <a:solidFill>
              <a:schemeClr val="tx1"/>
            </a:solidFill>
          </a:endParaRPr>
        </a:p>
      </dgm:t>
    </dgm:pt>
    <dgm:pt modelId="{818C07ED-BCBA-41EA-8ED5-1569C2B0460F}" type="parTrans" cxnId="{BD8663BB-7C8E-4782-9C89-4FC34CA3E012}">
      <dgm:prSet custT="1"/>
      <dgm:spPr/>
      <dgm:t>
        <a:bodyPr/>
        <a:lstStyle/>
        <a:p>
          <a:pPr algn="l"/>
          <a:endParaRPr lang="en-IN" sz="1800" b="0">
            <a:solidFill>
              <a:schemeClr val="tx1"/>
            </a:solidFill>
          </a:endParaRPr>
        </a:p>
      </dgm:t>
    </dgm:pt>
    <dgm:pt modelId="{31C810B6-3113-477A-90A8-016C7E52E0AA}" type="sibTrans" cxnId="{BD8663BB-7C8E-4782-9C89-4FC34CA3E012}">
      <dgm:prSet/>
      <dgm:spPr/>
      <dgm:t>
        <a:bodyPr/>
        <a:lstStyle/>
        <a:p>
          <a:pPr algn="l"/>
          <a:endParaRPr lang="en-IN" sz="1800" b="0">
            <a:solidFill>
              <a:schemeClr val="tx1"/>
            </a:solidFill>
          </a:endParaRPr>
        </a:p>
      </dgm:t>
    </dgm:pt>
    <dgm:pt modelId="{1C2A0C06-AC04-49A4-AC08-1BC860A23151}">
      <dgm:prSet custT="1"/>
      <dgm:spPr/>
      <dgm:t>
        <a:bodyPr lIns="91440"/>
        <a:lstStyle/>
        <a:p>
          <a:pPr algn="l"/>
          <a:r>
            <a:rPr lang="en-IN" sz="1800" b="0" i="0" dirty="0">
              <a:solidFill>
                <a:schemeClr val="tx1"/>
              </a:solidFill>
            </a:rPr>
            <a:t>3. Class Selector(.)</a:t>
          </a:r>
          <a:endParaRPr lang="en-IN" sz="1800" b="0" dirty="0">
            <a:solidFill>
              <a:schemeClr val="tx1"/>
            </a:solidFill>
          </a:endParaRPr>
        </a:p>
      </dgm:t>
    </dgm:pt>
    <dgm:pt modelId="{DA026AA3-D0F4-4A09-AB66-0D1E4C84272B}" type="parTrans" cxnId="{6AC2C4E7-6672-440C-AEAD-47B06B38FFB1}">
      <dgm:prSet custT="1"/>
      <dgm:spPr/>
      <dgm:t>
        <a:bodyPr/>
        <a:lstStyle/>
        <a:p>
          <a:pPr algn="l"/>
          <a:endParaRPr lang="en-IN" sz="1800" b="0">
            <a:solidFill>
              <a:schemeClr val="tx1"/>
            </a:solidFill>
          </a:endParaRPr>
        </a:p>
      </dgm:t>
    </dgm:pt>
    <dgm:pt modelId="{09FCCE2B-D208-4207-B5C2-26AD5D411F34}" type="sibTrans" cxnId="{6AC2C4E7-6672-440C-AEAD-47B06B38FFB1}">
      <dgm:prSet/>
      <dgm:spPr/>
      <dgm:t>
        <a:bodyPr/>
        <a:lstStyle/>
        <a:p>
          <a:pPr algn="l"/>
          <a:endParaRPr lang="en-IN" sz="1800" b="0">
            <a:solidFill>
              <a:schemeClr val="tx1"/>
            </a:solidFill>
          </a:endParaRPr>
        </a:p>
      </dgm:t>
    </dgm:pt>
    <dgm:pt modelId="{BF8DFB00-A192-4B2B-96E3-1D07F8DB49C7}">
      <dgm:prSet custT="1"/>
      <dgm:spPr/>
      <dgm:t>
        <a:bodyPr lIns="91440"/>
        <a:lstStyle/>
        <a:p>
          <a:pPr algn="l"/>
          <a:r>
            <a:rPr lang="en-IN" sz="1800" b="0" i="0" dirty="0">
              <a:solidFill>
                <a:schemeClr val="tx1"/>
              </a:solidFill>
            </a:rPr>
            <a:t>4. Universal Selector(*)</a:t>
          </a:r>
          <a:endParaRPr lang="en-IN" sz="1800" b="0" dirty="0">
            <a:solidFill>
              <a:schemeClr val="tx1"/>
            </a:solidFill>
          </a:endParaRPr>
        </a:p>
      </dgm:t>
    </dgm:pt>
    <dgm:pt modelId="{CA41E56D-D406-4B9E-AC96-D0DA5A83005D}" type="parTrans" cxnId="{E322AFF3-9DE5-4D24-9D08-F0511071554A}">
      <dgm:prSet custT="1"/>
      <dgm:spPr/>
      <dgm:t>
        <a:bodyPr/>
        <a:lstStyle/>
        <a:p>
          <a:pPr algn="l"/>
          <a:endParaRPr lang="en-IN" sz="1800" b="0">
            <a:solidFill>
              <a:schemeClr val="tx1"/>
            </a:solidFill>
          </a:endParaRPr>
        </a:p>
      </dgm:t>
    </dgm:pt>
    <dgm:pt modelId="{0AC6590E-6613-4A16-8385-E28C67F0CF79}" type="sibTrans" cxnId="{E322AFF3-9DE5-4D24-9D08-F0511071554A}">
      <dgm:prSet/>
      <dgm:spPr/>
      <dgm:t>
        <a:bodyPr/>
        <a:lstStyle/>
        <a:p>
          <a:pPr algn="l"/>
          <a:endParaRPr lang="en-IN" sz="1800" b="0">
            <a:solidFill>
              <a:schemeClr val="tx1"/>
            </a:solidFill>
          </a:endParaRPr>
        </a:p>
      </dgm:t>
    </dgm:pt>
    <dgm:pt modelId="{3BCD3FD3-C19E-4594-BDA1-18ABB5A41FD4}">
      <dgm:prSet custT="1"/>
      <dgm:spPr/>
      <dgm:t>
        <a:bodyPr lIns="91440"/>
        <a:lstStyle/>
        <a:p>
          <a:pPr algn="l"/>
          <a:r>
            <a:rPr lang="en-IN" sz="1800" b="0" i="0" dirty="0">
              <a:solidFill>
                <a:schemeClr val="tx1"/>
              </a:solidFill>
            </a:rPr>
            <a:t>5. Descendant selector</a:t>
          </a:r>
          <a:endParaRPr lang="en-IN" sz="1800" b="0" dirty="0">
            <a:solidFill>
              <a:schemeClr val="tx1"/>
            </a:solidFill>
          </a:endParaRPr>
        </a:p>
      </dgm:t>
    </dgm:pt>
    <dgm:pt modelId="{9038F291-44CF-4D52-BBFA-6712B5DF6070}" type="parTrans" cxnId="{86494682-E3D1-4BB3-9224-F6B94435B872}">
      <dgm:prSet custT="1"/>
      <dgm:spPr/>
      <dgm:t>
        <a:bodyPr/>
        <a:lstStyle/>
        <a:p>
          <a:endParaRPr lang="en-IN" sz="1800">
            <a:solidFill>
              <a:schemeClr val="tx1"/>
            </a:solidFill>
          </a:endParaRPr>
        </a:p>
      </dgm:t>
    </dgm:pt>
    <dgm:pt modelId="{B4BC5210-D9F8-4CD3-8E83-CF375AF00E7D}" type="sibTrans" cxnId="{86494682-E3D1-4BB3-9224-F6B94435B872}">
      <dgm:prSet/>
      <dgm:spPr/>
      <dgm:t>
        <a:bodyPr/>
        <a:lstStyle/>
        <a:p>
          <a:endParaRPr lang="en-IN" sz="1800">
            <a:solidFill>
              <a:schemeClr val="tx1"/>
            </a:solidFill>
          </a:endParaRPr>
        </a:p>
      </dgm:t>
    </dgm:pt>
    <dgm:pt modelId="{D23FC96D-9AED-47C5-AD97-1E80FEDAB565}">
      <dgm:prSet custT="1"/>
      <dgm:spPr/>
      <dgm:t>
        <a:bodyPr lIns="91440"/>
        <a:lstStyle/>
        <a:p>
          <a:pPr algn="l"/>
          <a:r>
            <a:rPr lang="en-IN" sz="1800" b="0" i="0" dirty="0">
              <a:solidFill>
                <a:schemeClr val="tx1"/>
              </a:solidFill>
              <a:latin typeface="+mn-lt"/>
            </a:rPr>
            <a:t>6. Child Selector(&gt;)</a:t>
          </a:r>
          <a:endParaRPr lang="en-IN" sz="1800" b="0" dirty="0">
            <a:solidFill>
              <a:schemeClr val="tx1"/>
            </a:solidFill>
            <a:latin typeface="+mn-lt"/>
          </a:endParaRPr>
        </a:p>
      </dgm:t>
    </dgm:pt>
    <dgm:pt modelId="{72574542-5CA6-4028-807B-B305CAADA30B}" type="parTrans" cxnId="{E89D848B-CA7F-4733-9DA9-8C1DA4108488}">
      <dgm:prSet/>
      <dgm:spPr/>
      <dgm:t>
        <a:bodyPr/>
        <a:lstStyle/>
        <a:p>
          <a:endParaRPr lang="en-IN">
            <a:solidFill>
              <a:schemeClr val="tx1"/>
            </a:solidFill>
          </a:endParaRPr>
        </a:p>
      </dgm:t>
    </dgm:pt>
    <dgm:pt modelId="{CAAEE33B-7B4F-4D4A-927A-8F7FEFAA9471}" type="sibTrans" cxnId="{E89D848B-CA7F-4733-9DA9-8C1DA4108488}">
      <dgm:prSet/>
      <dgm:spPr/>
      <dgm:t>
        <a:bodyPr/>
        <a:lstStyle/>
        <a:p>
          <a:endParaRPr lang="en-IN">
            <a:solidFill>
              <a:schemeClr val="tx1"/>
            </a:solidFill>
          </a:endParaRPr>
        </a:p>
      </dgm:t>
    </dgm:pt>
    <dgm:pt modelId="{591790AD-A606-4334-9567-D57E975D1B4D}" type="pres">
      <dgm:prSet presAssocID="{E8F413EF-B69A-44AD-BEF5-269A53317A58}" presName="diagram" presStyleCnt="0">
        <dgm:presLayoutVars>
          <dgm:chPref val="1"/>
          <dgm:dir/>
          <dgm:animOne val="branch"/>
          <dgm:animLvl val="lvl"/>
          <dgm:resizeHandles/>
        </dgm:presLayoutVars>
      </dgm:prSet>
      <dgm:spPr/>
      <dgm:t>
        <a:bodyPr/>
        <a:lstStyle/>
        <a:p>
          <a:endParaRPr lang="en-US"/>
        </a:p>
      </dgm:t>
    </dgm:pt>
    <dgm:pt modelId="{DBAB275B-C26B-48F9-A81D-9569306513CF}" type="pres">
      <dgm:prSet presAssocID="{72C598DC-11CA-438A-B8B6-E60E37C35F7E}" presName="root" presStyleCnt="0"/>
      <dgm:spPr/>
    </dgm:pt>
    <dgm:pt modelId="{445F5335-2682-4705-9A91-77C11F574839}" type="pres">
      <dgm:prSet presAssocID="{72C598DC-11CA-438A-B8B6-E60E37C35F7E}" presName="rootComposite" presStyleCnt="0"/>
      <dgm:spPr/>
    </dgm:pt>
    <dgm:pt modelId="{49E31DE6-A388-413F-831B-ADC872E000AD}" type="pres">
      <dgm:prSet presAssocID="{72C598DC-11CA-438A-B8B6-E60E37C35F7E}" presName="rootText" presStyleLbl="node1" presStyleIdx="0" presStyleCnt="1" custScaleX="371569" custScaleY="70733" custLinFactNeighborY="-45608"/>
      <dgm:spPr/>
      <dgm:t>
        <a:bodyPr/>
        <a:lstStyle/>
        <a:p>
          <a:endParaRPr lang="en-US"/>
        </a:p>
      </dgm:t>
    </dgm:pt>
    <dgm:pt modelId="{CC683344-E098-4511-A564-FEDF6BFBED1C}" type="pres">
      <dgm:prSet presAssocID="{72C598DC-11CA-438A-B8B6-E60E37C35F7E}" presName="rootConnector" presStyleLbl="node1" presStyleIdx="0" presStyleCnt="1"/>
      <dgm:spPr/>
      <dgm:t>
        <a:bodyPr/>
        <a:lstStyle/>
        <a:p>
          <a:endParaRPr lang="en-US"/>
        </a:p>
      </dgm:t>
    </dgm:pt>
    <dgm:pt modelId="{F786099F-5181-4659-9188-ACACBB56EE71}" type="pres">
      <dgm:prSet presAssocID="{72C598DC-11CA-438A-B8B6-E60E37C35F7E}" presName="childShape" presStyleCnt="0"/>
      <dgm:spPr/>
    </dgm:pt>
    <dgm:pt modelId="{EF7AE0B7-556A-4523-8891-6FF6DA359F06}" type="pres">
      <dgm:prSet presAssocID="{7DFC241E-6F0C-41DE-92D0-D822A9B34475}" presName="Name13" presStyleLbl="parChTrans1D2" presStyleIdx="0" presStyleCnt="6"/>
      <dgm:spPr/>
      <dgm:t>
        <a:bodyPr/>
        <a:lstStyle/>
        <a:p>
          <a:endParaRPr lang="en-US"/>
        </a:p>
      </dgm:t>
    </dgm:pt>
    <dgm:pt modelId="{AFF0B215-328F-4914-A1C9-146AC3E77EF7}" type="pres">
      <dgm:prSet presAssocID="{D16BF195-C66B-4DA5-9DCC-7F969DAEBC7C}" presName="childText" presStyleLbl="bgAcc1" presStyleIdx="0" presStyleCnt="6" custScaleX="371569" custScaleY="70733">
        <dgm:presLayoutVars>
          <dgm:bulletEnabled val="1"/>
        </dgm:presLayoutVars>
      </dgm:prSet>
      <dgm:spPr/>
      <dgm:t>
        <a:bodyPr/>
        <a:lstStyle/>
        <a:p>
          <a:endParaRPr lang="en-US"/>
        </a:p>
      </dgm:t>
    </dgm:pt>
    <dgm:pt modelId="{FD5413FC-2B68-468B-AE39-8A5AD0E15C28}" type="pres">
      <dgm:prSet presAssocID="{818C07ED-BCBA-41EA-8ED5-1569C2B0460F}" presName="Name13" presStyleLbl="parChTrans1D2" presStyleIdx="1" presStyleCnt="6"/>
      <dgm:spPr/>
      <dgm:t>
        <a:bodyPr/>
        <a:lstStyle/>
        <a:p>
          <a:endParaRPr lang="en-US"/>
        </a:p>
      </dgm:t>
    </dgm:pt>
    <dgm:pt modelId="{C52A4CEA-D899-4A87-980E-DE42020BB0CF}" type="pres">
      <dgm:prSet presAssocID="{24E7C279-788B-4758-8209-A553242DC8D9}" presName="childText" presStyleLbl="bgAcc1" presStyleIdx="1" presStyleCnt="6" custScaleX="371569" custScaleY="70733">
        <dgm:presLayoutVars>
          <dgm:bulletEnabled val="1"/>
        </dgm:presLayoutVars>
      </dgm:prSet>
      <dgm:spPr/>
      <dgm:t>
        <a:bodyPr/>
        <a:lstStyle/>
        <a:p>
          <a:endParaRPr lang="en-US"/>
        </a:p>
      </dgm:t>
    </dgm:pt>
    <dgm:pt modelId="{F42CA68D-4009-4DF3-A502-4698CBC32C02}" type="pres">
      <dgm:prSet presAssocID="{DA026AA3-D0F4-4A09-AB66-0D1E4C84272B}" presName="Name13" presStyleLbl="parChTrans1D2" presStyleIdx="2" presStyleCnt="6"/>
      <dgm:spPr/>
      <dgm:t>
        <a:bodyPr/>
        <a:lstStyle/>
        <a:p>
          <a:endParaRPr lang="en-US"/>
        </a:p>
      </dgm:t>
    </dgm:pt>
    <dgm:pt modelId="{20C6BC8C-93FC-4D22-9E71-43279593B1B0}" type="pres">
      <dgm:prSet presAssocID="{1C2A0C06-AC04-49A4-AC08-1BC860A23151}" presName="childText" presStyleLbl="bgAcc1" presStyleIdx="2" presStyleCnt="6" custScaleX="371569" custScaleY="70733">
        <dgm:presLayoutVars>
          <dgm:bulletEnabled val="1"/>
        </dgm:presLayoutVars>
      </dgm:prSet>
      <dgm:spPr/>
      <dgm:t>
        <a:bodyPr/>
        <a:lstStyle/>
        <a:p>
          <a:endParaRPr lang="en-US"/>
        </a:p>
      </dgm:t>
    </dgm:pt>
    <dgm:pt modelId="{21C9C406-FAC0-469C-90BB-D2D9FBAD8591}" type="pres">
      <dgm:prSet presAssocID="{CA41E56D-D406-4B9E-AC96-D0DA5A83005D}" presName="Name13" presStyleLbl="parChTrans1D2" presStyleIdx="3" presStyleCnt="6"/>
      <dgm:spPr/>
      <dgm:t>
        <a:bodyPr/>
        <a:lstStyle/>
        <a:p>
          <a:endParaRPr lang="en-US"/>
        </a:p>
      </dgm:t>
    </dgm:pt>
    <dgm:pt modelId="{27153E0A-45F9-46D1-A8F9-22AC874197C8}" type="pres">
      <dgm:prSet presAssocID="{BF8DFB00-A192-4B2B-96E3-1D07F8DB49C7}" presName="childText" presStyleLbl="bgAcc1" presStyleIdx="3" presStyleCnt="6" custScaleX="371569" custScaleY="70733">
        <dgm:presLayoutVars>
          <dgm:bulletEnabled val="1"/>
        </dgm:presLayoutVars>
      </dgm:prSet>
      <dgm:spPr/>
      <dgm:t>
        <a:bodyPr/>
        <a:lstStyle/>
        <a:p>
          <a:endParaRPr lang="en-US"/>
        </a:p>
      </dgm:t>
    </dgm:pt>
    <dgm:pt modelId="{4F41ECFC-7B0A-4ABE-A05E-8BE68D242620}" type="pres">
      <dgm:prSet presAssocID="{9038F291-44CF-4D52-BBFA-6712B5DF6070}" presName="Name13" presStyleLbl="parChTrans1D2" presStyleIdx="4" presStyleCnt="6"/>
      <dgm:spPr/>
      <dgm:t>
        <a:bodyPr/>
        <a:lstStyle/>
        <a:p>
          <a:endParaRPr lang="en-US"/>
        </a:p>
      </dgm:t>
    </dgm:pt>
    <dgm:pt modelId="{1BB4877E-81D8-468A-88A9-43929A9589C2}" type="pres">
      <dgm:prSet presAssocID="{3BCD3FD3-C19E-4594-BDA1-18ABB5A41FD4}" presName="childText" presStyleLbl="bgAcc1" presStyleIdx="4" presStyleCnt="6" custScaleX="371569" custScaleY="70733">
        <dgm:presLayoutVars>
          <dgm:bulletEnabled val="1"/>
        </dgm:presLayoutVars>
      </dgm:prSet>
      <dgm:spPr/>
      <dgm:t>
        <a:bodyPr/>
        <a:lstStyle/>
        <a:p>
          <a:endParaRPr lang="en-US"/>
        </a:p>
      </dgm:t>
    </dgm:pt>
    <dgm:pt modelId="{1372F688-37B2-4C32-90D6-68116C60FEE0}" type="pres">
      <dgm:prSet presAssocID="{72574542-5CA6-4028-807B-B305CAADA30B}" presName="Name13" presStyleLbl="parChTrans1D2" presStyleIdx="5" presStyleCnt="6"/>
      <dgm:spPr/>
      <dgm:t>
        <a:bodyPr/>
        <a:lstStyle/>
        <a:p>
          <a:endParaRPr lang="en-US"/>
        </a:p>
      </dgm:t>
    </dgm:pt>
    <dgm:pt modelId="{D4B094D7-B42A-43BB-92B5-2E55CD20F4FB}" type="pres">
      <dgm:prSet presAssocID="{D23FC96D-9AED-47C5-AD97-1E80FEDAB565}" presName="childText" presStyleLbl="bgAcc1" presStyleIdx="5" presStyleCnt="6" custScaleX="371569" custScaleY="70733">
        <dgm:presLayoutVars>
          <dgm:bulletEnabled val="1"/>
        </dgm:presLayoutVars>
      </dgm:prSet>
      <dgm:spPr/>
      <dgm:t>
        <a:bodyPr/>
        <a:lstStyle/>
        <a:p>
          <a:endParaRPr lang="en-US"/>
        </a:p>
      </dgm:t>
    </dgm:pt>
  </dgm:ptLst>
  <dgm:cxnLst>
    <dgm:cxn modelId="{BD8663BB-7C8E-4782-9C89-4FC34CA3E012}" srcId="{72C598DC-11CA-438A-B8B6-E60E37C35F7E}" destId="{24E7C279-788B-4758-8209-A553242DC8D9}" srcOrd="1" destOrd="0" parTransId="{818C07ED-BCBA-41EA-8ED5-1569C2B0460F}" sibTransId="{31C810B6-3113-477A-90A8-016C7E52E0AA}"/>
    <dgm:cxn modelId="{F8005B40-AB4C-4919-839C-8CBDA5342B22}" type="presOf" srcId="{CA41E56D-D406-4B9E-AC96-D0DA5A83005D}" destId="{21C9C406-FAC0-469C-90BB-D2D9FBAD8591}" srcOrd="0" destOrd="0" presId="urn:microsoft.com/office/officeart/2005/8/layout/hierarchy3"/>
    <dgm:cxn modelId="{E00DF8B2-6595-4733-B266-BB340CC50347}" type="presOf" srcId="{818C07ED-BCBA-41EA-8ED5-1569C2B0460F}" destId="{FD5413FC-2B68-468B-AE39-8A5AD0E15C28}" srcOrd="0" destOrd="0" presId="urn:microsoft.com/office/officeart/2005/8/layout/hierarchy3"/>
    <dgm:cxn modelId="{4E6C536E-642E-4453-8CA1-29A4EA450669}" type="presOf" srcId="{72574542-5CA6-4028-807B-B305CAADA30B}" destId="{1372F688-37B2-4C32-90D6-68116C60FEE0}" srcOrd="0" destOrd="0" presId="urn:microsoft.com/office/officeart/2005/8/layout/hierarchy3"/>
    <dgm:cxn modelId="{67F7F149-6999-4B45-9340-1B287AFA68D3}" srcId="{72C598DC-11CA-438A-B8B6-E60E37C35F7E}" destId="{D16BF195-C66B-4DA5-9DCC-7F969DAEBC7C}" srcOrd="0" destOrd="0" parTransId="{7DFC241E-6F0C-41DE-92D0-D822A9B34475}" sibTransId="{9D53E789-899F-49B5-80E9-C819758E897D}"/>
    <dgm:cxn modelId="{C40B5852-E731-4790-9689-98ACE5309A4C}" type="presOf" srcId="{E8F413EF-B69A-44AD-BEF5-269A53317A58}" destId="{591790AD-A606-4334-9567-D57E975D1B4D}" srcOrd="0" destOrd="0" presId="urn:microsoft.com/office/officeart/2005/8/layout/hierarchy3"/>
    <dgm:cxn modelId="{520D280D-5A98-40A1-86B6-3F235995FE81}" type="presOf" srcId="{72C598DC-11CA-438A-B8B6-E60E37C35F7E}" destId="{CC683344-E098-4511-A564-FEDF6BFBED1C}" srcOrd="1" destOrd="0" presId="urn:microsoft.com/office/officeart/2005/8/layout/hierarchy3"/>
    <dgm:cxn modelId="{9982F991-AA0D-4387-94F5-FE52695BE319}" type="presOf" srcId="{3BCD3FD3-C19E-4594-BDA1-18ABB5A41FD4}" destId="{1BB4877E-81D8-468A-88A9-43929A9589C2}" srcOrd="0" destOrd="0" presId="urn:microsoft.com/office/officeart/2005/8/layout/hierarchy3"/>
    <dgm:cxn modelId="{80EF73BC-A1EE-46F8-B3F4-2BF7F2F21AEA}" type="presOf" srcId="{BF8DFB00-A192-4B2B-96E3-1D07F8DB49C7}" destId="{27153E0A-45F9-46D1-A8F9-22AC874197C8}" srcOrd="0" destOrd="0" presId="urn:microsoft.com/office/officeart/2005/8/layout/hierarchy3"/>
    <dgm:cxn modelId="{E322AFF3-9DE5-4D24-9D08-F0511071554A}" srcId="{72C598DC-11CA-438A-B8B6-E60E37C35F7E}" destId="{BF8DFB00-A192-4B2B-96E3-1D07F8DB49C7}" srcOrd="3" destOrd="0" parTransId="{CA41E56D-D406-4B9E-AC96-D0DA5A83005D}" sibTransId="{0AC6590E-6613-4A16-8385-E28C67F0CF79}"/>
    <dgm:cxn modelId="{20E37A2B-6953-41E1-A7BD-4BF9604EF2D9}" type="presOf" srcId="{24E7C279-788B-4758-8209-A553242DC8D9}" destId="{C52A4CEA-D899-4A87-980E-DE42020BB0CF}" srcOrd="0" destOrd="0" presId="urn:microsoft.com/office/officeart/2005/8/layout/hierarchy3"/>
    <dgm:cxn modelId="{2801BB6E-6370-45C3-9023-51AB6BCA4B0C}" type="presOf" srcId="{D16BF195-C66B-4DA5-9DCC-7F969DAEBC7C}" destId="{AFF0B215-328F-4914-A1C9-146AC3E77EF7}" srcOrd="0" destOrd="0" presId="urn:microsoft.com/office/officeart/2005/8/layout/hierarchy3"/>
    <dgm:cxn modelId="{E89D848B-CA7F-4733-9DA9-8C1DA4108488}" srcId="{72C598DC-11CA-438A-B8B6-E60E37C35F7E}" destId="{D23FC96D-9AED-47C5-AD97-1E80FEDAB565}" srcOrd="5" destOrd="0" parTransId="{72574542-5CA6-4028-807B-B305CAADA30B}" sibTransId="{CAAEE33B-7B4F-4D4A-927A-8F7FEFAA9471}"/>
    <dgm:cxn modelId="{B3048C81-5B2F-4AA4-B602-CC11A6123D85}" type="presOf" srcId="{72C598DC-11CA-438A-B8B6-E60E37C35F7E}" destId="{49E31DE6-A388-413F-831B-ADC872E000AD}" srcOrd="0" destOrd="0" presId="urn:microsoft.com/office/officeart/2005/8/layout/hierarchy3"/>
    <dgm:cxn modelId="{FC6010E2-C0B3-440C-81AD-CE2CCE02DE74}" type="presOf" srcId="{1C2A0C06-AC04-49A4-AC08-1BC860A23151}" destId="{20C6BC8C-93FC-4D22-9E71-43279593B1B0}" srcOrd="0" destOrd="0" presId="urn:microsoft.com/office/officeart/2005/8/layout/hierarchy3"/>
    <dgm:cxn modelId="{A4C699A3-DE06-462D-ADBA-CD4A63DFF4F6}" type="presOf" srcId="{9038F291-44CF-4D52-BBFA-6712B5DF6070}" destId="{4F41ECFC-7B0A-4ABE-A05E-8BE68D242620}" srcOrd="0" destOrd="0" presId="urn:microsoft.com/office/officeart/2005/8/layout/hierarchy3"/>
    <dgm:cxn modelId="{6AC2C4E7-6672-440C-AEAD-47B06B38FFB1}" srcId="{72C598DC-11CA-438A-B8B6-E60E37C35F7E}" destId="{1C2A0C06-AC04-49A4-AC08-1BC860A23151}" srcOrd="2" destOrd="0" parTransId="{DA026AA3-D0F4-4A09-AB66-0D1E4C84272B}" sibTransId="{09FCCE2B-D208-4207-B5C2-26AD5D411F34}"/>
    <dgm:cxn modelId="{86494682-E3D1-4BB3-9224-F6B94435B872}" srcId="{72C598DC-11CA-438A-B8B6-E60E37C35F7E}" destId="{3BCD3FD3-C19E-4594-BDA1-18ABB5A41FD4}" srcOrd="4" destOrd="0" parTransId="{9038F291-44CF-4D52-BBFA-6712B5DF6070}" sibTransId="{B4BC5210-D9F8-4CD3-8E83-CF375AF00E7D}"/>
    <dgm:cxn modelId="{2B5133C3-A1DF-422F-B18D-4ACEB21E0AA6}" srcId="{E8F413EF-B69A-44AD-BEF5-269A53317A58}" destId="{72C598DC-11CA-438A-B8B6-E60E37C35F7E}" srcOrd="0" destOrd="0" parTransId="{A957853F-88FE-4066-A418-8B15330AFBB0}" sibTransId="{A2F703D2-5124-4271-8D73-94078BD159FD}"/>
    <dgm:cxn modelId="{8D01CAB8-F4CA-4598-A413-AD327DDDF969}" type="presOf" srcId="{7DFC241E-6F0C-41DE-92D0-D822A9B34475}" destId="{EF7AE0B7-556A-4523-8891-6FF6DA359F06}" srcOrd="0" destOrd="0" presId="urn:microsoft.com/office/officeart/2005/8/layout/hierarchy3"/>
    <dgm:cxn modelId="{93E1394F-DA84-4E7A-B4D1-3096A0C93562}" type="presOf" srcId="{D23FC96D-9AED-47C5-AD97-1E80FEDAB565}" destId="{D4B094D7-B42A-43BB-92B5-2E55CD20F4FB}" srcOrd="0" destOrd="0" presId="urn:microsoft.com/office/officeart/2005/8/layout/hierarchy3"/>
    <dgm:cxn modelId="{128B5A68-4759-4810-AF8F-45899743FF61}" type="presOf" srcId="{DA026AA3-D0F4-4A09-AB66-0D1E4C84272B}" destId="{F42CA68D-4009-4DF3-A502-4698CBC32C02}" srcOrd="0" destOrd="0" presId="urn:microsoft.com/office/officeart/2005/8/layout/hierarchy3"/>
    <dgm:cxn modelId="{4870D157-93FD-467F-BE07-72C5062BF863}" type="presParOf" srcId="{591790AD-A606-4334-9567-D57E975D1B4D}" destId="{DBAB275B-C26B-48F9-A81D-9569306513CF}" srcOrd="0" destOrd="0" presId="urn:microsoft.com/office/officeart/2005/8/layout/hierarchy3"/>
    <dgm:cxn modelId="{2D1D0334-0A04-4FAC-852A-1F7168BEA931}" type="presParOf" srcId="{DBAB275B-C26B-48F9-A81D-9569306513CF}" destId="{445F5335-2682-4705-9A91-77C11F574839}" srcOrd="0" destOrd="0" presId="urn:microsoft.com/office/officeart/2005/8/layout/hierarchy3"/>
    <dgm:cxn modelId="{B0612C72-BA66-4E9A-BC4E-74027F459D94}" type="presParOf" srcId="{445F5335-2682-4705-9A91-77C11F574839}" destId="{49E31DE6-A388-413F-831B-ADC872E000AD}" srcOrd="0" destOrd="0" presId="urn:microsoft.com/office/officeart/2005/8/layout/hierarchy3"/>
    <dgm:cxn modelId="{42EBC9D3-E247-4CE1-B6E4-D43C5A149127}" type="presParOf" srcId="{445F5335-2682-4705-9A91-77C11F574839}" destId="{CC683344-E098-4511-A564-FEDF6BFBED1C}" srcOrd="1" destOrd="0" presId="urn:microsoft.com/office/officeart/2005/8/layout/hierarchy3"/>
    <dgm:cxn modelId="{400CF1C5-AF37-479C-88C2-17362F3E1815}" type="presParOf" srcId="{DBAB275B-C26B-48F9-A81D-9569306513CF}" destId="{F786099F-5181-4659-9188-ACACBB56EE71}" srcOrd="1" destOrd="0" presId="urn:microsoft.com/office/officeart/2005/8/layout/hierarchy3"/>
    <dgm:cxn modelId="{45E038E5-4588-4BFF-8A53-D23AD6FA1BC8}" type="presParOf" srcId="{F786099F-5181-4659-9188-ACACBB56EE71}" destId="{EF7AE0B7-556A-4523-8891-6FF6DA359F06}" srcOrd="0" destOrd="0" presId="urn:microsoft.com/office/officeart/2005/8/layout/hierarchy3"/>
    <dgm:cxn modelId="{F715AF1F-BE26-469C-83EF-EC5750F97C6C}" type="presParOf" srcId="{F786099F-5181-4659-9188-ACACBB56EE71}" destId="{AFF0B215-328F-4914-A1C9-146AC3E77EF7}" srcOrd="1" destOrd="0" presId="urn:microsoft.com/office/officeart/2005/8/layout/hierarchy3"/>
    <dgm:cxn modelId="{8D7EB1B1-EF4C-4B8A-83E4-266D4C4D840B}" type="presParOf" srcId="{F786099F-5181-4659-9188-ACACBB56EE71}" destId="{FD5413FC-2B68-468B-AE39-8A5AD0E15C28}" srcOrd="2" destOrd="0" presId="urn:microsoft.com/office/officeart/2005/8/layout/hierarchy3"/>
    <dgm:cxn modelId="{C1FB1E31-8F8D-4241-B68A-1B38745A1285}" type="presParOf" srcId="{F786099F-5181-4659-9188-ACACBB56EE71}" destId="{C52A4CEA-D899-4A87-980E-DE42020BB0CF}" srcOrd="3" destOrd="0" presId="urn:microsoft.com/office/officeart/2005/8/layout/hierarchy3"/>
    <dgm:cxn modelId="{9567BDD2-E23E-4152-8F00-AC738468F55F}" type="presParOf" srcId="{F786099F-5181-4659-9188-ACACBB56EE71}" destId="{F42CA68D-4009-4DF3-A502-4698CBC32C02}" srcOrd="4" destOrd="0" presId="urn:microsoft.com/office/officeart/2005/8/layout/hierarchy3"/>
    <dgm:cxn modelId="{6272DCEB-3AEF-44B3-8D20-7BA5A7E7D73D}" type="presParOf" srcId="{F786099F-5181-4659-9188-ACACBB56EE71}" destId="{20C6BC8C-93FC-4D22-9E71-43279593B1B0}" srcOrd="5" destOrd="0" presId="urn:microsoft.com/office/officeart/2005/8/layout/hierarchy3"/>
    <dgm:cxn modelId="{EE681A97-1B0D-4F4F-9DAB-E8903743E745}" type="presParOf" srcId="{F786099F-5181-4659-9188-ACACBB56EE71}" destId="{21C9C406-FAC0-469C-90BB-D2D9FBAD8591}" srcOrd="6" destOrd="0" presId="urn:microsoft.com/office/officeart/2005/8/layout/hierarchy3"/>
    <dgm:cxn modelId="{C1FDAFF7-F8E8-4561-A351-E94B3BD83E57}" type="presParOf" srcId="{F786099F-5181-4659-9188-ACACBB56EE71}" destId="{27153E0A-45F9-46D1-A8F9-22AC874197C8}" srcOrd="7" destOrd="0" presId="urn:microsoft.com/office/officeart/2005/8/layout/hierarchy3"/>
    <dgm:cxn modelId="{3D1E8627-12B8-4C96-926E-A97BFAA559C4}" type="presParOf" srcId="{F786099F-5181-4659-9188-ACACBB56EE71}" destId="{4F41ECFC-7B0A-4ABE-A05E-8BE68D242620}" srcOrd="8" destOrd="0" presId="urn:microsoft.com/office/officeart/2005/8/layout/hierarchy3"/>
    <dgm:cxn modelId="{36AD737B-F1B3-4727-9C68-70068EB27BE9}" type="presParOf" srcId="{F786099F-5181-4659-9188-ACACBB56EE71}" destId="{1BB4877E-81D8-468A-88A9-43929A9589C2}" srcOrd="9" destOrd="0" presId="urn:microsoft.com/office/officeart/2005/8/layout/hierarchy3"/>
    <dgm:cxn modelId="{3935DBE2-12B7-496E-B20B-DB6F1E25C036}" type="presParOf" srcId="{F786099F-5181-4659-9188-ACACBB56EE71}" destId="{1372F688-37B2-4C32-90D6-68116C60FEE0}" srcOrd="10" destOrd="0" presId="urn:microsoft.com/office/officeart/2005/8/layout/hierarchy3"/>
    <dgm:cxn modelId="{5F4C98AB-9A91-4A4B-8319-22FD06D7C43C}" type="presParOf" srcId="{F786099F-5181-4659-9188-ACACBB56EE71}" destId="{D4B094D7-B42A-43BB-92B5-2E55CD20F4FB}" srcOrd="1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EFF102D-014D-4065-8CE5-0751308AE473}"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9DE55778-36D8-457C-9F73-EDF951869688}">
      <dgm:prSet phldrT="[Text]" custT="1"/>
      <dgm:spPr/>
      <dgm:t>
        <a:bodyPr/>
        <a:lstStyle/>
        <a:p>
          <a:r>
            <a:rPr lang="en-IN" sz="1800" b="1" i="0" dirty="0"/>
            <a:t>1. ID Selector (#)</a:t>
          </a:r>
          <a:endParaRPr lang="en-IN" sz="1800" dirty="0"/>
        </a:p>
      </dgm:t>
    </dgm:pt>
    <dgm:pt modelId="{C887EB7B-37E7-450E-9BD1-DE2E4BF11D9A}" type="parTrans" cxnId="{38480BA6-A1E7-4981-97A1-477648750942}">
      <dgm:prSet/>
      <dgm:spPr/>
      <dgm:t>
        <a:bodyPr/>
        <a:lstStyle/>
        <a:p>
          <a:endParaRPr lang="en-IN" sz="1800"/>
        </a:p>
      </dgm:t>
    </dgm:pt>
    <dgm:pt modelId="{FBF18E67-5D33-46F1-B681-60E51A828159}" type="sibTrans" cxnId="{38480BA6-A1E7-4981-97A1-477648750942}">
      <dgm:prSet/>
      <dgm:spPr/>
      <dgm:t>
        <a:bodyPr/>
        <a:lstStyle/>
        <a:p>
          <a:endParaRPr lang="en-IN" sz="1800"/>
        </a:p>
      </dgm:t>
    </dgm:pt>
    <dgm:pt modelId="{8AADD270-E88D-4E84-92B4-2BC499EBD471}">
      <dgm:prSet phldrT="[Text]" custT="1"/>
      <dgm:spPr/>
      <dgm:t>
        <a:bodyPr/>
        <a:lstStyle/>
        <a:p>
          <a:r>
            <a:rPr lang="en-US" sz="1800" b="0" i="0" dirty="0"/>
            <a:t>ID selectors are used for unique elements on a page, and they should only be assigned to one element.</a:t>
          </a:r>
          <a:endParaRPr lang="en-IN" sz="1800" dirty="0"/>
        </a:p>
      </dgm:t>
    </dgm:pt>
    <dgm:pt modelId="{DF6798EC-CB58-45E6-AC02-EC54A7CBB728}" type="parTrans" cxnId="{2EB3E806-0754-4C53-B53C-ABC5321596E9}">
      <dgm:prSet/>
      <dgm:spPr/>
      <dgm:t>
        <a:bodyPr/>
        <a:lstStyle/>
        <a:p>
          <a:endParaRPr lang="en-IN" sz="1800"/>
        </a:p>
      </dgm:t>
    </dgm:pt>
    <dgm:pt modelId="{E988CCCE-1939-4F31-AC32-D8A07A88851E}" type="sibTrans" cxnId="{2EB3E806-0754-4C53-B53C-ABC5321596E9}">
      <dgm:prSet/>
      <dgm:spPr/>
      <dgm:t>
        <a:bodyPr/>
        <a:lstStyle/>
        <a:p>
          <a:endParaRPr lang="en-IN" sz="1800"/>
        </a:p>
      </dgm:t>
    </dgm:pt>
    <dgm:pt modelId="{B9FC27BC-18EF-48E9-B885-9EE7A2F40195}">
      <dgm:prSet phldrT="[Text]" custT="1"/>
      <dgm:spPr/>
      <dgm:t>
        <a:bodyPr/>
        <a:lstStyle/>
        <a:p>
          <a:r>
            <a:rPr lang="en-IN" sz="1800" b="1" i="0" dirty="0"/>
            <a:t>2. Element Selector</a:t>
          </a:r>
          <a:endParaRPr lang="en-IN" sz="1800" dirty="0"/>
        </a:p>
      </dgm:t>
    </dgm:pt>
    <dgm:pt modelId="{32D103BA-C91C-4E02-9546-FEFFB59886E6}" type="parTrans" cxnId="{CB68A40D-9A99-4926-98C7-35811418CDC8}">
      <dgm:prSet/>
      <dgm:spPr/>
      <dgm:t>
        <a:bodyPr/>
        <a:lstStyle/>
        <a:p>
          <a:endParaRPr lang="en-IN" sz="1800"/>
        </a:p>
      </dgm:t>
    </dgm:pt>
    <dgm:pt modelId="{B3227C75-6FF6-4C3D-A70C-CA74D9D7B8A9}" type="sibTrans" cxnId="{CB68A40D-9A99-4926-98C7-35811418CDC8}">
      <dgm:prSet/>
      <dgm:spPr/>
      <dgm:t>
        <a:bodyPr/>
        <a:lstStyle/>
        <a:p>
          <a:endParaRPr lang="en-IN" sz="1800"/>
        </a:p>
      </dgm:t>
    </dgm:pt>
    <dgm:pt modelId="{1D398E64-DC86-479D-B55B-A6530E1D5B1B}">
      <dgm:prSet phldrT="[Text]" custT="1"/>
      <dgm:spPr/>
      <dgm:t>
        <a:bodyPr/>
        <a:lstStyle/>
        <a:p>
          <a:r>
            <a:rPr lang="en-US" sz="1800" b="0" i="0" dirty="0"/>
            <a:t>Element selectors are used when you want to apply a style to all elements of a specific type.</a:t>
          </a:r>
          <a:endParaRPr lang="en-IN" sz="1800" dirty="0"/>
        </a:p>
      </dgm:t>
    </dgm:pt>
    <dgm:pt modelId="{8B26888B-C872-4FB7-8328-F954A37178C1}" type="parTrans" cxnId="{935E284B-F56D-415A-A835-3A25436B9664}">
      <dgm:prSet/>
      <dgm:spPr/>
      <dgm:t>
        <a:bodyPr/>
        <a:lstStyle/>
        <a:p>
          <a:endParaRPr lang="en-IN" sz="1800"/>
        </a:p>
      </dgm:t>
    </dgm:pt>
    <dgm:pt modelId="{023564C8-B130-40DF-9EEC-58BB46A6933A}" type="sibTrans" cxnId="{935E284B-F56D-415A-A835-3A25436B9664}">
      <dgm:prSet/>
      <dgm:spPr/>
      <dgm:t>
        <a:bodyPr/>
        <a:lstStyle/>
        <a:p>
          <a:endParaRPr lang="en-IN" sz="1800"/>
        </a:p>
      </dgm:t>
    </dgm:pt>
    <dgm:pt modelId="{36DA28C4-D212-43CC-B759-6847F5D001F1}">
      <dgm:prSet phldrT="[Text]" custT="1"/>
      <dgm:spPr/>
      <dgm:t>
        <a:bodyPr/>
        <a:lstStyle/>
        <a:p>
          <a:r>
            <a:rPr lang="en-IN" sz="1800" b="1" i="0" dirty="0"/>
            <a:t>3. Class Selector (.)</a:t>
          </a:r>
          <a:endParaRPr lang="en-IN" sz="1800" dirty="0"/>
        </a:p>
      </dgm:t>
    </dgm:pt>
    <dgm:pt modelId="{A6E4E145-1F91-4897-9978-E8A51D081D06}" type="parTrans" cxnId="{3FA9A3AA-301C-4740-A7A5-300B67A37D30}">
      <dgm:prSet/>
      <dgm:spPr/>
      <dgm:t>
        <a:bodyPr/>
        <a:lstStyle/>
        <a:p>
          <a:endParaRPr lang="en-IN" sz="1800"/>
        </a:p>
      </dgm:t>
    </dgm:pt>
    <dgm:pt modelId="{40EA5929-6527-4299-BACB-8295A5BE950C}" type="sibTrans" cxnId="{3FA9A3AA-301C-4740-A7A5-300B67A37D30}">
      <dgm:prSet/>
      <dgm:spPr/>
      <dgm:t>
        <a:bodyPr/>
        <a:lstStyle/>
        <a:p>
          <a:endParaRPr lang="en-IN" sz="1800"/>
        </a:p>
      </dgm:t>
    </dgm:pt>
    <dgm:pt modelId="{5E320C58-887C-47BB-89F2-52CF9C2B06F3}">
      <dgm:prSet phldrT="[Text]" custT="1"/>
      <dgm:spPr/>
      <dgm:t>
        <a:bodyPr/>
        <a:lstStyle/>
        <a:p>
          <a:r>
            <a:rPr lang="en-US" sz="1800" b="0" i="0" dirty="0"/>
            <a:t>Class selectors are used when you want to apply a style to multiple elements with the same class.</a:t>
          </a:r>
          <a:endParaRPr lang="en-IN" sz="1800" dirty="0"/>
        </a:p>
      </dgm:t>
    </dgm:pt>
    <dgm:pt modelId="{3008C4F4-1E60-4529-8569-984D10CC6491}" type="parTrans" cxnId="{4695D7FE-794B-4428-81BB-75F4AD300CEB}">
      <dgm:prSet/>
      <dgm:spPr/>
      <dgm:t>
        <a:bodyPr/>
        <a:lstStyle/>
        <a:p>
          <a:endParaRPr lang="en-IN" sz="1800"/>
        </a:p>
      </dgm:t>
    </dgm:pt>
    <dgm:pt modelId="{34A13739-A176-4564-960A-26A81C1497D0}" type="sibTrans" cxnId="{4695D7FE-794B-4428-81BB-75F4AD300CEB}">
      <dgm:prSet/>
      <dgm:spPr/>
      <dgm:t>
        <a:bodyPr/>
        <a:lstStyle/>
        <a:p>
          <a:endParaRPr lang="en-IN" sz="1800"/>
        </a:p>
      </dgm:t>
    </dgm:pt>
    <dgm:pt modelId="{40CDE174-1F14-4D41-8844-A6752B0268D6}" type="pres">
      <dgm:prSet presAssocID="{0EFF102D-014D-4065-8CE5-0751308AE473}" presName="linear" presStyleCnt="0">
        <dgm:presLayoutVars>
          <dgm:dir/>
          <dgm:animLvl val="lvl"/>
          <dgm:resizeHandles val="exact"/>
        </dgm:presLayoutVars>
      </dgm:prSet>
      <dgm:spPr/>
      <dgm:t>
        <a:bodyPr/>
        <a:lstStyle/>
        <a:p>
          <a:endParaRPr lang="en-US"/>
        </a:p>
      </dgm:t>
    </dgm:pt>
    <dgm:pt modelId="{9BDA65C4-A00C-48BD-91D6-D708798C77D7}" type="pres">
      <dgm:prSet presAssocID="{9DE55778-36D8-457C-9F73-EDF951869688}" presName="parentLin" presStyleCnt="0"/>
      <dgm:spPr/>
    </dgm:pt>
    <dgm:pt modelId="{A6190D35-F8EA-4D5C-853D-094765CAC54A}" type="pres">
      <dgm:prSet presAssocID="{9DE55778-36D8-457C-9F73-EDF951869688}" presName="parentLeftMargin" presStyleLbl="node1" presStyleIdx="0" presStyleCnt="3"/>
      <dgm:spPr/>
      <dgm:t>
        <a:bodyPr/>
        <a:lstStyle/>
        <a:p>
          <a:endParaRPr lang="en-US"/>
        </a:p>
      </dgm:t>
    </dgm:pt>
    <dgm:pt modelId="{4C9E43E0-FE47-48FD-9C66-AD02AF9F5171}" type="pres">
      <dgm:prSet presAssocID="{9DE55778-36D8-457C-9F73-EDF951869688}" presName="parentText" presStyleLbl="node1" presStyleIdx="0" presStyleCnt="3" custScaleY="49663">
        <dgm:presLayoutVars>
          <dgm:chMax val="0"/>
          <dgm:bulletEnabled val="1"/>
        </dgm:presLayoutVars>
      </dgm:prSet>
      <dgm:spPr/>
      <dgm:t>
        <a:bodyPr/>
        <a:lstStyle/>
        <a:p>
          <a:endParaRPr lang="en-US"/>
        </a:p>
      </dgm:t>
    </dgm:pt>
    <dgm:pt modelId="{9259AAFB-DD3A-4502-B02F-E9047B2A8976}" type="pres">
      <dgm:prSet presAssocID="{9DE55778-36D8-457C-9F73-EDF951869688}" presName="negativeSpace" presStyleCnt="0"/>
      <dgm:spPr/>
    </dgm:pt>
    <dgm:pt modelId="{58532F80-860A-4848-A07D-403B985459A8}" type="pres">
      <dgm:prSet presAssocID="{9DE55778-36D8-457C-9F73-EDF951869688}" presName="childText" presStyleLbl="conFgAcc1" presStyleIdx="0" presStyleCnt="3">
        <dgm:presLayoutVars>
          <dgm:bulletEnabled val="1"/>
        </dgm:presLayoutVars>
      </dgm:prSet>
      <dgm:spPr/>
      <dgm:t>
        <a:bodyPr/>
        <a:lstStyle/>
        <a:p>
          <a:endParaRPr lang="en-US"/>
        </a:p>
      </dgm:t>
    </dgm:pt>
    <dgm:pt modelId="{197E17F9-901B-46E6-AA3D-1C5AFE69C1C4}" type="pres">
      <dgm:prSet presAssocID="{FBF18E67-5D33-46F1-B681-60E51A828159}" presName="spaceBetweenRectangles" presStyleCnt="0"/>
      <dgm:spPr/>
    </dgm:pt>
    <dgm:pt modelId="{F0015B1A-1C49-4260-8828-914909DC9493}" type="pres">
      <dgm:prSet presAssocID="{B9FC27BC-18EF-48E9-B885-9EE7A2F40195}" presName="parentLin" presStyleCnt="0"/>
      <dgm:spPr/>
    </dgm:pt>
    <dgm:pt modelId="{A79E57B5-541F-4A1E-AAB0-279DB6DAC7C5}" type="pres">
      <dgm:prSet presAssocID="{B9FC27BC-18EF-48E9-B885-9EE7A2F40195}" presName="parentLeftMargin" presStyleLbl="node1" presStyleIdx="0" presStyleCnt="3"/>
      <dgm:spPr/>
      <dgm:t>
        <a:bodyPr/>
        <a:lstStyle/>
        <a:p>
          <a:endParaRPr lang="en-US"/>
        </a:p>
      </dgm:t>
    </dgm:pt>
    <dgm:pt modelId="{E67BBB46-B52C-4FDC-8955-3C7D600BFD54}" type="pres">
      <dgm:prSet presAssocID="{B9FC27BC-18EF-48E9-B885-9EE7A2F40195}" presName="parentText" presStyleLbl="node1" presStyleIdx="1" presStyleCnt="3" custScaleY="49663">
        <dgm:presLayoutVars>
          <dgm:chMax val="0"/>
          <dgm:bulletEnabled val="1"/>
        </dgm:presLayoutVars>
      </dgm:prSet>
      <dgm:spPr/>
      <dgm:t>
        <a:bodyPr/>
        <a:lstStyle/>
        <a:p>
          <a:endParaRPr lang="en-US"/>
        </a:p>
      </dgm:t>
    </dgm:pt>
    <dgm:pt modelId="{ADA046E6-6B2D-4018-A6EC-6124938B6FB8}" type="pres">
      <dgm:prSet presAssocID="{B9FC27BC-18EF-48E9-B885-9EE7A2F40195}" presName="negativeSpace" presStyleCnt="0"/>
      <dgm:spPr/>
    </dgm:pt>
    <dgm:pt modelId="{7E14C4E0-ED0D-4593-840C-727BDF89E7E8}" type="pres">
      <dgm:prSet presAssocID="{B9FC27BC-18EF-48E9-B885-9EE7A2F40195}" presName="childText" presStyleLbl="conFgAcc1" presStyleIdx="1" presStyleCnt="3">
        <dgm:presLayoutVars>
          <dgm:bulletEnabled val="1"/>
        </dgm:presLayoutVars>
      </dgm:prSet>
      <dgm:spPr/>
      <dgm:t>
        <a:bodyPr/>
        <a:lstStyle/>
        <a:p>
          <a:endParaRPr lang="en-US"/>
        </a:p>
      </dgm:t>
    </dgm:pt>
    <dgm:pt modelId="{0EFF922B-FB22-4CB5-A5DC-56952A2BE309}" type="pres">
      <dgm:prSet presAssocID="{B3227C75-6FF6-4C3D-A70C-CA74D9D7B8A9}" presName="spaceBetweenRectangles" presStyleCnt="0"/>
      <dgm:spPr/>
    </dgm:pt>
    <dgm:pt modelId="{DA0B316A-F7A8-4DE7-AC53-2E4E5372DA44}" type="pres">
      <dgm:prSet presAssocID="{36DA28C4-D212-43CC-B759-6847F5D001F1}" presName="parentLin" presStyleCnt="0"/>
      <dgm:spPr/>
    </dgm:pt>
    <dgm:pt modelId="{BEB8B6CB-6266-418D-B3A5-34A71FDD5C4E}" type="pres">
      <dgm:prSet presAssocID="{36DA28C4-D212-43CC-B759-6847F5D001F1}" presName="parentLeftMargin" presStyleLbl="node1" presStyleIdx="1" presStyleCnt="3"/>
      <dgm:spPr/>
      <dgm:t>
        <a:bodyPr/>
        <a:lstStyle/>
        <a:p>
          <a:endParaRPr lang="en-US"/>
        </a:p>
      </dgm:t>
    </dgm:pt>
    <dgm:pt modelId="{DA78052D-E01D-462F-B0C7-1A7634C596E4}" type="pres">
      <dgm:prSet presAssocID="{36DA28C4-D212-43CC-B759-6847F5D001F1}" presName="parentText" presStyleLbl="node1" presStyleIdx="2" presStyleCnt="3" custScaleY="49663">
        <dgm:presLayoutVars>
          <dgm:chMax val="0"/>
          <dgm:bulletEnabled val="1"/>
        </dgm:presLayoutVars>
      </dgm:prSet>
      <dgm:spPr/>
      <dgm:t>
        <a:bodyPr/>
        <a:lstStyle/>
        <a:p>
          <a:endParaRPr lang="en-US"/>
        </a:p>
      </dgm:t>
    </dgm:pt>
    <dgm:pt modelId="{1AE8497D-E1BF-4ABD-9C5D-375ECB5D15B9}" type="pres">
      <dgm:prSet presAssocID="{36DA28C4-D212-43CC-B759-6847F5D001F1}" presName="negativeSpace" presStyleCnt="0"/>
      <dgm:spPr/>
    </dgm:pt>
    <dgm:pt modelId="{39F90225-5E16-4CA3-8903-FA95D22C72B5}" type="pres">
      <dgm:prSet presAssocID="{36DA28C4-D212-43CC-B759-6847F5D001F1}" presName="childText" presStyleLbl="conFgAcc1" presStyleIdx="2" presStyleCnt="3">
        <dgm:presLayoutVars>
          <dgm:bulletEnabled val="1"/>
        </dgm:presLayoutVars>
      </dgm:prSet>
      <dgm:spPr/>
      <dgm:t>
        <a:bodyPr/>
        <a:lstStyle/>
        <a:p>
          <a:endParaRPr lang="en-US"/>
        </a:p>
      </dgm:t>
    </dgm:pt>
  </dgm:ptLst>
  <dgm:cxnLst>
    <dgm:cxn modelId="{0E30A478-456B-47E6-AE01-F0BEAD563BA8}" type="presOf" srcId="{5E320C58-887C-47BB-89F2-52CF9C2B06F3}" destId="{39F90225-5E16-4CA3-8903-FA95D22C72B5}" srcOrd="0" destOrd="0" presId="urn:microsoft.com/office/officeart/2005/8/layout/list1"/>
    <dgm:cxn modelId="{ED7C872B-A9EF-4385-9C58-655B856499D3}" type="presOf" srcId="{36DA28C4-D212-43CC-B759-6847F5D001F1}" destId="{DA78052D-E01D-462F-B0C7-1A7634C596E4}" srcOrd="1" destOrd="0" presId="urn:microsoft.com/office/officeart/2005/8/layout/list1"/>
    <dgm:cxn modelId="{E7257D43-F432-4940-861F-20A9BDE0C253}" type="presOf" srcId="{B9FC27BC-18EF-48E9-B885-9EE7A2F40195}" destId="{E67BBB46-B52C-4FDC-8955-3C7D600BFD54}" srcOrd="1" destOrd="0" presId="urn:microsoft.com/office/officeart/2005/8/layout/list1"/>
    <dgm:cxn modelId="{935E284B-F56D-415A-A835-3A25436B9664}" srcId="{B9FC27BC-18EF-48E9-B885-9EE7A2F40195}" destId="{1D398E64-DC86-479D-B55B-A6530E1D5B1B}" srcOrd="0" destOrd="0" parTransId="{8B26888B-C872-4FB7-8328-F954A37178C1}" sibTransId="{023564C8-B130-40DF-9EEC-58BB46A6933A}"/>
    <dgm:cxn modelId="{F3116E2D-7600-43B4-A13E-80D0C1659351}" type="presOf" srcId="{0EFF102D-014D-4065-8CE5-0751308AE473}" destId="{40CDE174-1F14-4D41-8844-A6752B0268D6}" srcOrd="0" destOrd="0" presId="urn:microsoft.com/office/officeart/2005/8/layout/list1"/>
    <dgm:cxn modelId="{4CE00B5C-1962-47E6-BF1A-1DD35FDC7F7B}" type="presOf" srcId="{36DA28C4-D212-43CC-B759-6847F5D001F1}" destId="{BEB8B6CB-6266-418D-B3A5-34A71FDD5C4E}" srcOrd="0" destOrd="0" presId="urn:microsoft.com/office/officeart/2005/8/layout/list1"/>
    <dgm:cxn modelId="{3FA9A3AA-301C-4740-A7A5-300B67A37D30}" srcId="{0EFF102D-014D-4065-8CE5-0751308AE473}" destId="{36DA28C4-D212-43CC-B759-6847F5D001F1}" srcOrd="2" destOrd="0" parTransId="{A6E4E145-1F91-4897-9978-E8A51D081D06}" sibTransId="{40EA5929-6527-4299-BACB-8295A5BE950C}"/>
    <dgm:cxn modelId="{1CFD33C0-592E-490B-9D7B-895FC5E0B0FA}" type="presOf" srcId="{9DE55778-36D8-457C-9F73-EDF951869688}" destId="{4C9E43E0-FE47-48FD-9C66-AD02AF9F5171}" srcOrd="1" destOrd="0" presId="urn:microsoft.com/office/officeart/2005/8/layout/list1"/>
    <dgm:cxn modelId="{2EB3E806-0754-4C53-B53C-ABC5321596E9}" srcId="{9DE55778-36D8-457C-9F73-EDF951869688}" destId="{8AADD270-E88D-4E84-92B4-2BC499EBD471}" srcOrd="0" destOrd="0" parTransId="{DF6798EC-CB58-45E6-AC02-EC54A7CBB728}" sibTransId="{E988CCCE-1939-4F31-AC32-D8A07A88851E}"/>
    <dgm:cxn modelId="{C63EA6E2-45C9-43B8-B0C9-1C2846C0F09F}" type="presOf" srcId="{B9FC27BC-18EF-48E9-B885-9EE7A2F40195}" destId="{A79E57B5-541F-4A1E-AAB0-279DB6DAC7C5}" srcOrd="0" destOrd="0" presId="urn:microsoft.com/office/officeart/2005/8/layout/list1"/>
    <dgm:cxn modelId="{38CAEA55-C53E-48FE-A6BB-DB92166D1F9E}" type="presOf" srcId="{9DE55778-36D8-457C-9F73-EDF951869688}" destId="{A6190D35-F8EA-4D5C-853D-094765CAC54A}" srcOrd="0" destOrd="0" presId="urn:microsoft.com/office/officeart/2005/8/layout/list1"/>
    <dgm:cxn modelId="{2857FA42-77F2-40AB-B223-1ACC7B09FDF2}" type="presOf" srcId="{8AADD270-E88D-4E84-92B4-2BC499EBD471}" destId="{58532F80-860A-4848-A07D-403B985459A8}" srcOrd="0" destOrd="0" presId="urn:microsoft.com/office/officeart/2005/8/layout/list1"/>
    <dgm:cxn modelId="{CB68A40D-9A99-4926-98C7-35811418CDC8}" srcId="{0EFF102D-014D-4065-8CE5-0751308AE473}" destId="{B9FC27BC-18EF-48E9-B885-9EE7A2F40195}" srcOrd="1" destOrd="0" parTransId="{32D103BA-C91C-4E02-9546-FEFFB59886E6}" sibTransId="{B3227C75-6FF6-4C3D-A70C-CA74D9D7B8A9}"/>
    <dgm:cxn modelId="{38480BA6-A1E7-4981-97A1-477648750942}" srcId="{0EFF102D-014D-4065-8CE5-0751308AE473}" destId="{9DE55778-36D8-457C-9F73-EDF951869688}" srcOrd="0" destOrd="0" parTransId="{C887EB7B-37E7-450E-9BD1-DE2E4BF11D9A}" sibTransId="{FBF18E67-5D33-46F1-B681-60E51A828159}"/>
    <dgm:cxn modelId="{E0E64A92-C062-46DC-A5CC-15FC763B8607}" type="presOf" srcId="{1D398E64-DC86-479D-B55B-A6530E1D5B1B}" destId="{7E14C4E0-ED0D-4593-840C-727BDF89E7E8}" srcOrd="0" destOrd="0" presId="urn:microsoft.com/office/officeart/2005/8/layout/list1"/>
    <dgm:cxn modelId="{4695D7FE-794B-4428-81BB-75F4AD300CEB}" srcId="{36DA28C4-D212-43CC-B759-6847F5D001F1}" destId="{5E320C58-887C-47BB-89F2-52CF9C2B06F3}" srcOrd="0" destOrd="0" parTransId="{3008C4F4-1E60-4529-8569-984D10CC6491}" sibTransId="{34A13739-A176-4564-960A-26A81C1497D0}"/>
    <dgm:cxn modelId="{4EA17595-87DB-4708-836F-5F3D59DBE12C}" type="presParOf" srcId="{40CDE174-1F14-4D41-8844-A6752B0268D6}" destId="{9BDA65C4-A00C-48BD-91D6-D708798C77D7}" srcOrd="0" destOrd="0" presId="urn:microsoft.com/office/officeart/2005/8/layout/list1"/>
    <dgm:cxn modelId="{FFD85288-8C0B-4D18-A636-36B4A8F45807}" type="presParOf" srcId="{9BDA65C4-A00C-48BD-91D6-D708798C77D7}" destId="{A6190D35-F8EA-4D5C-853D-094765CAC54A}" srcOrd="0" destOrd="0" presId="urn:microsoft.com/office/officeart/2005/8/layout/list1"/>
    <dgm:cxn modelId="{32B5D997-C844-446C-830A-143682A588BC}" type="presParOf" srcId="{9BDA65C4-A00C-48BD-91D6-D708798C77D7}" destId="{4C9E43E0-FE47-48FD-9C66-AD02AF9F5171}" srcOrd="1" destOrd="0" presId="urn:microsoft.com/office/officeart/2005/8/layout/list1"/>
    <dgm:cxn modelId="{1E42561D-A0F9-4774-95D2-BFD8624B3A23}" type="presParOf" srcId="{40CDE174-1F14-4D41-8844-A6752B0268D6}" destId="{9259AAFB-DD3A-4502-B02F-E9047B2A8976}" srcOrd="1" destOrd="0" presId="urn:microsoft.com/office/officeart/2005/8/layout/list1"/>
    <dgm:cxn modelId="{E8ACB326-A0F4-48B3-A9C8-C043DEE32358}" type="presParOf" srcId="{40CDE174-1F14-4D41-8844-A6752B0268D6}" destId="{58532F80-860A-4848-A07D-403B985459A8}" srcOrd="2" destOrd="0" presId="urn:microsoft.com/office/officeart/2005/8/layout/list1"/>
    <dgm:cxn modelId="{5E62B07B-D413-452A-997F-2E4C763C1987}" type="presParOf" srcId="{40CDE174-1F14-4D41-8844-A6752B0268D6}" destId="{197E17F9-901B-46E6-AA3D-1C5AFE69C1C4}" srcOrd="3" destOrd="0" presId="urn:microsoft.com/office/officeart/2005/8/layout/list1"/>
    <dgm:cxn modelId="{A86A8667-2FAD-4F42-AB57-A8C98E61506E}" type="presParOf" srcId="{40CDE174-1F14-4D41-8844-A6752B0268D6}" destId="{F0015B1A-1C49-4260-8828-914909DC9493}" srcOrd="4" destOrd="0" presId="urn:microsoft.com/office/officeart/2005/8/layout/list1"/>
    <dgm:cxn modelId="{B5E6C4AD-21CF-403F-8ABD-749487FAD107}" type="presParOf" srcId="{F0015B1A-1C49-4260-8828-914909DC9493}" destId="{A79E57B5-541F-4A1E-AAB0-279DB6DAC7C5}" srcOrd="0" destOrd="0" presId="urn:microsoft.com/office/officeart/2005/8/layout/list1"/>
    <dgm:cxn modelId="{935FAA86-C662-4AAB-8A98-8F89D2662941}" type="presParOf" srcId="{F0015B1A-1C49-4260-8828-914909DC9493}" destId="{E67BBB46-B52C-4FDC-8955-3C7D600BFD54}" srcOrd="1" destOrd="0" presId="urn:microsoft.com/office/officeart/2005/8/layout/list1"/>
    <dgm:cxn modelId="{3C26D6E9-6107-45CD-8F69-71F1970FB737}" type="presParOf" srcId="{40CDE174-1F14-4D41-8844-A6752B0268D6}" destId="{ADA046E6-6B2D-4018-A6EC-6124938B6FB8}" srcOrd="5" destOrd="0" presId="urn:microsoft.com/office/officeart/2005/8/layout/list1"/>
    <dgm:cxn modelId="{3291021F-1E21-49D1-B631-C164C626A325}" type="presParOf" srcId="{40CDE174-1F14-4D41-8844-A6752B0268D6}" destId="{7E14C4E0-ED0D-4593-840C-727BDF89E7E8}" srcOrd="6" destOrd="0" presId="urn:microsoft.com/office/officeart/2005/8/layout/list1"/>
    <dgm:cxn modelId="{E06B620C-2877-4BAA-ABDD-9B841D8D3159}" type="presParOf" srcId="{40CDE174-1F14-4D41-8844-A6752B0268D6}" destId="{0EFF922B-FB22-4CB5-A5DC-56952A2BE309}" srcOrd="7" destOrd="0" presId="urn:microsoft.com/office/officeart/2005/8/layout/list1"/>
    <dgm:cxn modelId="{422AB91F-1612-414E-A2DC-8C16284AC491}" type="presParOf" srcId="{40CDE174-1F14-4D41-8844-A6752B0268D6}" destId="{DA0B316A-F7A8-4DE7-AC53-2E4E5372DA44}" srcOrd="8" destOrd="0" presId="urn:microsoft.com/office/officeart/2005/8/layout/list1"/>
    <dgm:cxn modelId="{36945613-7FD5-4E2A-B784-A8DF754330FE}" type="presParOf" srcId="{DA0B316A-F7A8-4DE7-AC53-2E4E5372DA44}" destId="{BEB8B6CB-6266-418D-B3A5-34A71FDD5C4E}" srcOrd="0" destOrd="0" presId="urn:microsoft.com/office/officeart/2005/8/layout/list1"/>
    <dgm:cxn modelId="{F4B66EB8-379A-49C7-8BB6-66E703D68729}" type="presParOf" srcId="{DA0B316A-F7A8-4DE7-AC53-2E4E5372DA44}" destId="{DA78052D-E01D-462F-B0C7-1A7634C596E4}" srcOrd="1" destOrd="0" presId="urn:microsoft.com/office/officeart/2005/8/layout/list1"/>
    <dgm:cxn modelId="{D4F49E87-5D6D-41DD-A1FA-730DD8F982A7}" type="presParOf" srcId="{40CDE174-1F14-4D41-8844-A6752B0268D6}" destId="{1AE8497D-E1BF-4ABD-9C5D-375ECB5D15B9}" srcOrd="9" destOrd="0" presId="urn:microsoft.com/office/officeart/2005/8/layout/list1"/>
    <dgm:cxn modelId="{8F978B05-A2E8-4E25-AF39-5FBB71CB3AD1}" type="presParOf" srcId="{40CDE174-1F14-4D41-8844-A6752B0268D6}" destId="{39F90225-5E16-4CA3-8903-FA95D22C72B5}"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9B69AD8-DE7B-4D20-905D-B11E9C803ABD}" type="doc">
      <dgm:prSet loTypeId="urn:microsoft.com/office/officeart/2005/8/layout/hierarchy3" loCatId="list" qsTypeId="urn:microsoft.com/office/officeart/2005/8/quickstyle/simple3" qsCatId="simple" csTypeId="urn:microsoft.com/office/officeart/2005/8/colors/colorful1" csCatId="colorful" phldr="1"/>
      <dgm:spPr/>
      <dgm:t>
        <a:bodyPr/>
        <a:lstStyle/>
        <a:p>
          <a:endParaRPr lang="en-IN"/>
        </a:p>
      </dgm:t>
    </dgm:pt>
    <dgm:pt modelId="{A8F15265-F111-4C04-83EA-43853DAC3138}">
      <dgm:prSet phldrT="[Text]" custT="1"/>
      <dgm:spPr/>
      <dgm:t>
        <a:bodyPr/>
        <a:lstStyle/>
        <a:p>
          <a:pPr algn="l"/>
          <a:r>
            <a:rPr lang="en-US" sz="1800" b="0" dirty="0">
              <a:latin typeface="+mn-lt"/>
              <a:ea typeface="+mn-ea"/>
              <a:cs typeface="+mn-cs"/>
            </a:rPr>
            <a:t>  5</a:t>
          </a:r>
          <a:r>
            <a:rPr kumimoji="0" lang="en-US" sz="1800" b="0" i="0" u="none" strike="noStrike" cap="none" spc="0" normalizeH="0" baseline="0" noProof="0" dirty="0">
              <a:ln/>
              <a:effectLst/>
              <a:uLnTx/>
              <a:uFillTx/>
              <a:latin typeface="+mn-lt"/>
              <a:ea typeface="+mn-ea"/>
              <a:cs typeface="+mn-cs"/>
            </a:rPr>
            <a:t> Best practices for creating responsive design</a:t>
          </a:r>
          <a:endParaRPr lang="en-IN" sz="1800" b="0" dirty="0">
            <a:latin typeface="+mn-lt"/>
          </a:endParaRPr>
        </a:p>
      </dgm:t>
    </dgm:pt>
    <dgm:pt modelId="{0E40FB35-131E-40B6-997E-6702A0ACAAB1}" type="parTrans" cxnId="{B38133F8-7E90-4AD2-834A-F74D007E00CB}">
      <dgm:prSet/>
      <dgm:spPr/>
      <dgm:t>
        <a:bodyPr/>
        <a:lstStyle/>
        <a:p>
          <a:pPr algn="l"/>
          <a:endParaRPr lang="en-IN" sz="1800" b="0">
            <a:latin typeface="+mn-lt"/>
          </a:endParaRPr>
        </a:p>
      </dgm:t>
    </dgm:pt>
    <dgm:pt modelId="{EF8CA238-D47B-45DA-98D6-E1C51A7E09FD}" type="sibTrans" cxnId="{B38133F8-7E90-4AD2-834A-F74D007E00CB}">
      <dgm:prSet/>
      <dgm:spPr/>
      <dgm:t>
        <a:bodyPr/>
        <a:lstStyle/>
        <a:p>
          <a:pPr algn="l"/>
          <a:endParaRPr lang="en-IN" sz="1800" b="0">
            <a:latin typeface="+mn-lt"/>
          </a:endParaRPr>
        </a:p>
      </dgm:t>
    </dgm:pt>
    <dgm:pt modelId="{AFC6D455-C572-4D06-9ABB-9793657AF96B}">
      <dgm:prSet phldrT="[Text]" custT="1"/>
      <dgm:spPr/>
      <dgm:t>
        <a:bodyPr/>
        <a:lstStyle/>
        <a:p>
          <a:pPr algn="l"/>
          <a:r>
            <a:rPr lang="en-IN" sz="1800" b="0" i="0" dirty="0">
              <a:latin typeface="+mn-lt"/>
            </a:rPr>
            <a:t> </a:t>
          </a:r>
        </a:p>
        <a:p>
          <a:pPr algn="l"/>
          <a:r>
            <a:rPr lang="en-IN" sz="1800" b="0" i="0" dirty="0">
              <a:latin typeface="+mn-lt"/>
            </a:rPr>
            <a:t> 1. Use Responsive Units(%)</a:t>
          </a:r>
        </a:p>
        <a:p>
          <a:pPr algn="l">
            <a:buFont typeface="Arial" panose="020B0604020202020204" pitchFamily="34" charset="0"/>
            <a:buChar char="•"/>
          </a:pPr>
          <a:r>
            <a:rPr lang="en-US" sz="1800" b="0" i="0" dirty="0">
              <a:latin typeface="+mn-lt"/>
            </a:rPr>
            <a:t> </a:t>
          </a:r>
          <a:endParaRPr lang="en-IN" sz="1800" b="0" dirty="0">
            <a:latin typeface="+mn-lt"/>
          </a:endParaRPr>
        </a:p>
      </dgm:t>
    </dgm:pt>
    <dgm:pt modelId="{89B64CEA-B7D6-418A-8E7C-3EC0197B13B4}" type="parTrans" cxnId="{7DB43A5A-47CD-409F-A780-4A49ECB296D1}">
      <dgm:prSet/>
      <dgm:spPr/>
      <dgm:t>
        <a:bodyPr/>
        <a:lstStyle/>
        <a:p>
          <a:pPr algn="l"/>
          <a:endParaRPr lang="en-IN" sz="1800" b="0">
            <a:latin typeface="+mn-lt"/>
          </a:endParaRPr>
        </a:p>
      </dgm:t>
    </dgm:pt>
    <dgm:pt modelId="{77D57F6B-A8F8-4AE8-8919-3B3433A68130}" type="sibTrans" cxnId="{7DB43A5A-47CD-409F-A780-4A49ECB296D1}">
      <dgm:prSet/>
      <dgm:spPr/>
      <dgm:t>
        <a:bodyPr/>
        <a:lstStyle/>
        <a:p>
          <a:pPr algn="l"/>
          <a:endParaRPr lang="en-IN" sz="1800" b="0">
            <a:latin typeface="+mn-lt"/>
          </a:endParaRPr>
        </a:p>
      </dgm:t>
    </dgm:pt>
    <dgm:pt modelId="{0054C17D-1B34-48C4-981E-DEA703C9CAA4}">
      <dgm:prSet phldrT="[Text]" custT="1"/>
      <dgm:spPr/>
      <dgm:t>
        <a:bodyPr/>
        <a:lstStyle/>
        <a:p>
          <a:pPr algn="l">
            <a:buFont typeface="Arial" panose="020B0604020202020204" pitchFamily="34" charset="0"/>
            <a:buChar char="•"/>
          </a:pPr>
          <a:r>
            <a:rPr lang="en-IN" sz="1800" b="0" i="0" dirty="0">
              <a:latin typeface="+mn-lt"/>
            </a:rPr>
            <a:t> 2. Use Media Queries</a:t>
          </a:r>
        </a:p>
      </dgm:t>
    </dgm:pt>
    <dgm:pt modelId="{FBC851AB-A79B-4C39-B05A-FE2AC8AD7397}" type="parTrans" cxnId="{8D2A5200-856A-4A90-9B1A-36C8ABDFC0FF}">
      <dgm:prSet/>
      <dgm:spPr/>
      <dgm:t>
        <a:bodyPr/>
        <a:lstStyle/>
        <a:p>
          <a:pPr algn="l"/>
          <a:endParaRPr lang="en-IN" sz="1800" b="0">
            <a:latin typeface="+mn-lt"/>
          </a:endParaRPr>
        </a:p>
      </dgm:t>
    </dgm:pt>
    <dgm:pt modelId="{9469585A-FBA0-43E7-BB48-D38E331EEECD}" type="sibTrans" cxnId="{8D2A5200-856A-4A90-9B1A-36C8ABDFC0FF}">
      <dgm:prSet/>
      <dgm:spPr/>
      <dgm:t>
        <a:bodyPr/>
        <a:lstStyle/>
        <a:p>
          <a:pPr algn="l"/>
          <a:endParaRPr lang="en-IN" sz="1800" b="0">
            <a:latin typeface="+mn-lt"/>
          </a:endParaRPr>
        </a:p>
      </dgm:t>
    </dgm:pt>
    <dgm:pt modelId="{04E52F8E-D93D-4016-B19F-86D910E13C55}">
      <dgm:prSet phldrT="[Text]" custT="1"/>
      <dgm:spPr/>
      <dgm:t>
        <a:bodyPr/>
        <a:lstStyle/>
        <a:p>
          <a:pPr algn="l">
            <a:buFont typeface="Arial" panose="020B0604020202020204" pitchFamily="34" charset="0"/>
            <a:buChar char="•"/>
          </a:pPr>
          <a:r>
            <a:rPr lang="en-IN" sz="1800" b="0" i="0" dirty="0">
              <a:latin typeface="+mn-lt"/>
            </a:rPr>
            <a:t> 3. Flexible Layout</a:t>
          </a:r>
        </a:p>
      </dgm:t>
    </dgm:pt>
    <dgm:pt modelId="{7C1DDD9B-02D3-4D5B-AA74-A42EFC4B9CA1}" type="parTrans" cxnId="{CE2AC3F2-8D14-4A98-92EC-8774EA69C62D}">
      <dgm:prSet/>
      <dgm:spPr/>
      <dgm:t>
        <a:bodyPr/>
        <a:lstStyle/>
        <a:p>
          <a:pPr algn="l"/>
          <a:endParaRPr lang="en-IN" sz="1800" b="0">
            <a:latin typeface="+mn-lt"/>
          </a:endParaRPr>
        </a:p>
      </dgm:t>
    </dgm:pt>
    <dgm:pt modelId="{FACEBF63-65BA-4C9A-93A1-5C947F893C06}" type="sibTrans" cxnId="{CE2AC3F2-8D14-4A98-92EC-8774EA69C62D}">
      <dgm:prSet/>
      <dgm:spPr/>
      <dgm:t>
        <a:bodyPr/>
        <a:lstStyle/>
        <a:p>
          <a:pPr algn="l"/>
          <a:endParaRPr lang="en-IN" sz="1800" b="0">
            <a:latin typeface="+mn-lt"/>
          </a:endParaRPr>
        </a:p>
      </dgm:t>
    </dgm:pt>
    <dgm:pt modelId="{C229E72D-E2D1-4C22-8ECA-0D666D75AA7F}">
      <dgm:prSet phldrT="[Text]" custT="1"/>
      <dgm:spPr/>
      <dgm:t>
        <a:bodyPr/>
        <a:lstStyle/>
        <a:p>
          <a:pPr algn="l">
            <a:buFont typeface="Arial" panose="020B0604020202020204" pitchFamily="34" charset="0"/>
            <a:buChar char="•"/>
          </a:pPr>
          <a:r>
            <a:rPr lang="en-IN" sz="1800" b="0" i="0" dirty="0">
              <a:latin typeface="+mn-lt"/>
            </a:rPr>
            <a:t> 4. Images and Media size</a:t>
          </a:r>
        </a:p>
      </dgm:t>
    </dgm:pt>
    <dgm:pt modelId="{1BEC9D19-9BFD-4839-BE88-A17F84AD806D}" type="parTrans" cxnId="{9A639281-A905-4F04-9F57-BD28D9C8D967}">
      <dgm:prSet/>
      <dgm:spPr/>
      <dgm:t>
        <a:bodyPr/>
        <a:lstStyle/>
        <a:p>
          <a:pPr algn="l"/>
          <a:endParaRPr lang="en-IN" sz="1800" b="0">
            <a:latin typeface="+mn-lt"/>
          </a:endParaRPr>
        </a:p>
      </dgm:t>
    </dgm:pt>
    <dgm:pt modelId="{46848E06-BE39-45EF-AFFF-59CB88F484D4}" type="sibTrans" cxnId="{9A639281-A905-4F04-9F57-BD28D9C8D967}">
      <dgm:prSet/>
      <dgm:spPr/>
      <dgm:t>
        <a:bodyPr/>
        <a:lstStyle/>
        <a:p>
          <a:pPr algn="l"/>
          <a:endParaRPr lang="en-IN" sz="1800" b="0">
            <a:latin typeface="+mn-lt"/>
          </a:endParaRPr>
        </a:p>
      </dgm:t>
    </dgm:pt>
    <dgm:pt modelId="{02F18FA6-FC07-48C7-8713-CAB21D345615}">
      <dgm:prSet phldrT="[Text]" custT="1"/>
      <dgm:spPr/>
      <dgm:t>
        <a:bodyPr/>
        <a:lstStyle/>
        <a:p>
          <a:pPr algn="l">
            <a:buFont typeface="Arial" panose="020B0604020202020204" pitchFamily="34" charset="0"/>
            <a:buChar char="•"/>
          </a:pPr>
          <a:r>
            <a:rPr lang="en-IN" sz="1800" b="0" i="0" dirty="0">
              <a:latin typeface="+mn-lt"/>
            </a:rPr>
            <a:t> 5. Viewport Meta Tag</a:t>
          </a:r>
          <a:endParaRPr lang="en-IN" sz="1800" b="0" dirty="0">
            <a:latin typeface="+mn-lt"/>
          </a:endParaRPr>
        </a:p>
      </dgm:t>
    </dgm:pt>
    <dgm:pt modelId="{13A63DCC-975C-494E-AE28-9803F9F966C5}" type="sibTrans" cxnId="{93E6BA8C-E300-47F8-85F1-C4EFDC2E2487}">
      <dgm:prSet/>
      <dgm:spPr/>
      <dgm:t>
        <a:bodyPr/>
        <a:lstStyle/>
        <a:p>
          <a:pPr algn="l"/>
          <a:endParaRPr lang="en-IN" sz="1800" b="0">
            <a:latin typeface="+mn-lt"/>
          </a:endParaRPr>
        </a:p>
      </dgm:t>
    </dgm:pt>
    <dgm:pt modelId="{E65F098E-D978-4247-8287-9869F375465B}" type="parTrans" cxnId="{93E6BA8C-E300-47F8-85F1-C4EFDC2E2487}">
      <dgm:prSet/>
      <dgm:spPr/>
      <dgm:t>
        <a:bodyPr/>
        <a:lstStyle/>
        <a:p>
          <a:pPr algn="l"/>
          <a:endParaRPr lang="en-IN" sz="1800" b="0">
            <a:latin typeface="+mn-lt"/>
          </a:endParaRPr>
        </a:p>
      </dgm:t>
    </dgm:pt>
    <dgm:pt modelId="{8A0BD306-0233-4EEF-BAFA-A3F3456D3E73}" type="pres">
      <dgm:prSet presAssocID="{69B69AD8-DE7B-4D20-905D-B11E9C803ABD}" presName="diagram" presStyleCnt="0">
        <dgm:presLayoutVars>
          <dgm:chPref val="1"/>
          <dgm:dir/>
          <dgm:animOne val="branch"/>
          <dgm:animLvl val="lvl"/>
          <dgm:resizeHandles/>
        </dgm:presLayoutVars>
      </dgm:prSet>
      <dgm:spPr/>
      <dgm:t>
        <a:bodyPr/>
        <a:lstStyle/>
        <a:p>
          <a:endParaRPr lang="en-US"/>
        </a:p>
      </dgm:t>
    </dgm:pt>
    <dgm:pt modelId="{F3C827C9-69DA-442A-9EE4-94F7D0E6186B}" type="pres">
      <dgm:prSet presAssocID="{A8F15265-F111-4C04-83EA-43853DAC3138}" presName="root" presStyleCnt="0"/>
      <dgm:spPr/>
    </dgm:pt>
    <dgm:pt modelId="{C6829448-A0CE-47F0-B8FF-50852E45E99D}" type="pres">
      <dgm:prSet presAssocID="{A8F15265-F111-4C04-83EA-43853DAC3138}" presName="rootComposite" presStyleCnt="0"/>
      <dgm:spPr/>
    </dgm:pt>
    <dgm:pt modelId="{7F858225-3A1B-45C2-B465-5B4B9390A8D4}" type="pres">
      <dgm:prSet presAssocID="{A8F15265-F111-4C04-83EA-43853DAC3138}" presName="rootText" presStyleLbl="node1" presStyleIdx="0" presStyleCnt="1" custScaleX="271258" custScaleY="99977" custLinFactNeighborY="-16560"/>
      <dgm:spPr/>
      <dgm:t>
        <a:bodyPr/>
        <a:lstStyle/>
        <a:p>
          <a:endParaRPr lang="en-US"/>
        </a:p>
      </dgm:t>
    </dgm:pt>
    <dgm:pt modelId="{35D4AB3F-E4EC-4CB6-B272-CD4A18EE448A}" type="pres">
      <dgm:prSet presAssocID="{A8F15265-F111-4C04-83EA-43853DAC3138}" presName="rootConnector" presStyleLbl="node1" presStyleIdx="0" presStyleCnt="1"/>
      <dgm:spPr/>
      <dgm:t>
        <a:bodyPr/>
        <a:lstStyle/>
        <a:p>
          <a:endParaRPr lang="en-US"/>
        </a:p>
      </dgm:t>
    </dgm:pt>
    <dgm:pt modelId="{BF9FBC23-7F5C-477D-B16C-C3FA5935AF81}" type="pres">
      <dgm:prSet presAssocID="{A8F15265-F111-4C04-83EA-43853DAC3138}" presName="childShape" presStyleCnt="0"/>
      <dgm:spPr/>
    </dgm:pt>
    <dgm:pt modelId="{CD4BE545-CFB6-45CD-91AB-E768476085E3}" type="pres">
      <dgm:prSet presAssocID="{89B64CEA-B7D6-418A-8E7C-3EC0197B13B4}" presName="Name13" presStyleLbl="parChTrans1D2" presStyleIdx="0" presStyleCnt="5"/>
      <dgm:spPr/>
      <dgm:t>
        <a:bodyPr/>
        <a:lstStyle/>
        <a:p>
          <a:endParaRPr lang="en-US"/>
        </a:p>
      </dgm:t>
    </dgm:pt>
    <dgm:pt modelId="{CFE096B3-8026-4B8A-8508-FC859762381B}" type="pres">
      <dgm:prSet presAssocID="{AFC6D455-C572-4D06-9ABB-9793657AF96B}" presName="childText" presStyleLbl="bgAcc1" presStyleIdx="0" presStyleCnt="5" custScaleX="270819" custScaleY="71941">
        <dgm:presLayoutVars>
          <dgm:bulletEnabled val="1"/>
        </dgm:presLayoutVars>
      </dgm:prSet>
      <dgm:spPr/>
      <dgm:t>
        <a:bodyPr/>
        <a:lstStyle/>
        <a:p>
          <a:endParaRPr lang="en-US"/>
        </a:p>
      </dgm:t>
    </dgm:pt>
    <dgm:pt modelId="{799EDC6E-0425-4C49-ABB0-D8133666400D}" type="pres">
      <dgm:prSet presAssocID="{FBC851AB-A79B-4C39-B05A-FE2AC8AD7397}" presName="Name13" presStyleLbl="parChTrans1D2" presStyleIdx="1" presStyleCnt="5"/>
      <dgm:spPr/>
      <dgm:t>
        <a:bodyPr/>
        <a:lstStyle/>
        <a:p>
          <a:endParaRPr lang="en-US"/>
        </a:p>
      </dgm:t>
    </dgm:pt>
    <dgm:pt modelId="{204FE9A0-55AE-4353-B4A2-5D07ABF29A4A}" type="pres">
      <dgm:prSet presAssocID="{0054C17D-1B34-48C4-981E-DEA703C9CAA4}" presName="childText" presStyleLbl="bgAcc1" presStyleIdx="1" presStyleCnt="5" custScaleX="270819" custScaleY="71941" custLinFactNeighborX="368" custLinFactNeighborY="14197">
        <dgm:presLayoutVars>
          <dgm:bulletEnabled val="1"/>
        </dgm:presLayoutVars>
      </dgm:prSet>
      <dgm:spPr/>
      <dgm:t>
        <a:bodyPr/>
        <a:lstStyle/>
        <a:p>
          <a:endParaRPr lang="en-US"/>
        </a:p>
      </dgm:t>
    </dgm:pt>
    <dgm:pt modelId="{63D7869F-07E1-4E6A-879F-E5FD42F35D5F}" type="pres">
      <dgm:prSet presAssocID="{7C1DDD9B-02D3-4D5B-AA74-A42EFC4B9CA1}" presName="Name13" presStyleLbl="parChTrans1D2" presStyleIdx="2" presStyleCnt="5"/>
      <dgm:spPr/>
      <dgm:t>
        <a:bodyPr/>
        <a:lstStyle/>
        <a:p>
          <a:endParaRPr lang="en-US"/>
        </a:p>
      </dgm:t>
    </dgm:pt>
    <dgm:pt modelId="{24FFACE1-A906-451E-88D8-C302E38C94E7}" type="pres">
      <dgm:prSet presAssocID="{04E52F8E-D93D-4016-B19F-86D910E13C55}" presName="childText" presStyleLbl="bgAcc1" presStyleIdx="2" presStyleCnt="5" custScaleX="270819" custScaleY="71941" custLinFactNeighborX="-2028" custLinFactNeighborY="35062">
        <dgm:presLayoutVars>
          <dgm:bulletEnabled val="1"/>
        </dgm:presLayoutVars>
      </dgm:prSet>
      <dgm:spPr/>
      <dgm:t>
        <a:bodyPr/>
        <a:lstStyle/>
        <a:p>
          <a:endParaRPr lang="en-US"/>
        </a:p>
      </dgm:t>
    </dgm:pt>
    <dgm:pt modelId="{AA7C0BB7-0F13-4E79-BA74-06217196D14D}" type="pres">
      <dgm:prSet presAssocID="{1BEC9D19-9BFD-4839-BE88-A17F84AD806D}" presName="Name13" presStyleLbl="parChTrans1D2" presStyleIdx="3" presStyleCnt="5"/>
      <dgm:spPr/>
      <dgm:t>
        <a:bodyPr/>
        <a:lstStyle/>
        <a:p>
          <a:endParaRPr lang="en-US"/>
        </a:p>
      </dgm:t>
    </dgm:pt>
    <dgm:pt modelId="{63B50960-B8A0-4E48-ABC4-3A157AEF5FE9}" type="pres">
      <dgm:prSet presAssocID="{C229E72D-E2D1-4C22-8ECA-0D666D75AA7F}" presName="childText" presStyleLbl="bgAcc1" presStyleIdx="3" presStyleCnt="5" custScaleX="270819" custScaleY="71941" custLinFactNeighborX="439" custLinFactNeighborY="52319">
        <dgm:presLayoutVars>
          <dgm:bulletEnabled val="1"/>
        </dgm:presLayoutVars>
      </dgm:prSet>
      <dgm:spPr/>
      <dgm:t>
        <a:bodyPr/>
        <a:lstStyle/>
        <a:p>
          <a:endParaRPr lang="en-US"/>
        </a:p>
      </dgm:t>
    </dgm:pt>
    <dgm:pt modelId="{4912588C-B4BD-4613-AF79-FBE9C2311446}" type="pres">
      <dgm:prSet presAssocID="{E65F098E-D978-4247-8287-9869F375465B}" presName="Name13" presStyleLbl="parChTrans1D2" presStyleIdx="4" presStyleCnt="5"/>
      <dgm:spPr/>
      <dgm:t>
        <a:bodyPr/>
        <a:lstStyle/>
        <a:p>
          <a:endParaRPr lang="en-US"/>
        </a:p>
      </dgm:t>
    </dgm:pt>
    <dgm:pt modelId="{331B98DC-66DB-4E72-AFED-8B34D23A8DE8}" type="pres">
      <dgm:prSet presAssocID="{02F18FA6-FC07-48C7-8713-CAB21D345615}" presName="childText" presStyleLbl="bgAcc1" presStyleIdx="4" presStyleCnt="5" custScaleX="270819" custScaleY="71941" custLinFactNeighborY="73881">
        <dgm:presLayoutVars>
          <dgm:bulletEnabled val="1"/>
        </dgm:presLayoutVars>
      </dgm:prSet>
      <dgm:spPr/>
      <dgm:t>
        <a:bodyPr/>
        <a:lstStyle/>
        <a:p>
          <a:endParaRPr lang="en-US"/>
        </a:p>
      </dgm:t>
    </dgm:pt>
  </dgm:ptLst>
  <dgm:cxnLst>
    <dgm:cxn modelId="{AA97B2FC-A024-4D84-B2B6-B5F3ACD22396}" type="presOf" srcId="{69B69AD8-DE7B-4D20-905D-B11E9C803ABD}" destId="{8A0BD306-0233-4EEF-BAFA-A3F3456D3E73}" srcOrd="0" destOrd="0" presId="urn:microsoft.com/office/officeart/2005/8/layout/hierarchy3"/>
    <dgm:cxn modelId="{B38133F8-7E90-4AD2-834A-F74D007E00CB}" srcId="{69B69AD8-DE7B-4D20-905D-B11E9C803ABD}" destId="{A8F15265-F111-4C04-83EA-43853DAC3138}" srcOrd="0" destOrd="0" parTransId="{0E40FB35-131E-40B6-997E-6702A0ACAAB1}" sibTransId="{EF8CA238-D47B-45DA-98D6-E1C51A7E09FD}"/>
    <dgm:cxn modelId="{B4F4880B-8601-4F91-A739-E677AD4DF4F1}" type="presOf" srcId="{89B64CEA-B7D6-418A-8E7C-3EC0197B13B4}" destId="{CD4BE545-CFB6-45CD-91AB-E768476085E3}" srcOrd="0" destOrd="0" presId="urn:microsoft.com/office/officeart/2005/8/layout/hierarchy3"/>
    <dgm:cxn modelId="{CE2AC3F2-8D14-4A98-92EC-8774EA69C62D}" srcId="{A8F15265-F111-4C04-83EA-43853DAC3138}" destId="{04E52F8E-D93D-4016-B19F-86D910E13C55}" srcOrd="2" destOrd="0" parTransId="{7C1DDD9B-02D3-4D5B-AA74-A42EFC4B9CA1}" sibTransId="{FACEBF63-65BA-4C9A-93A1-5C947F893C06}"/>
    <dgm:cxn modelId="{7147ABC2-C35C-46BF-B157-25B536DE6D7F}" type="presOf" srcId="{04E52F8E-D93D-4016-B19F-86D910E13C55}" destId="{24FFACE1-A906-451E-88D8-C302E38C94E7}" srcOrd="0" destOrd="0" presId="urn:microsoft.com/office/officeart/2005/8/layout/hierarchy3"/>
    <dgm:cxn modelId="{EC74F54B-DCAB-4650-9C67-838F05F3DF9A}" type="presOf" srcId="{AFC6D455-C572-4D06-9ABB-9793657AF96B}" destId="{CFE096B3-8026-4B8A-8508-FC859762381B}" srcOrd="0" destOrd="0" presId="urn:microsoft.com/office/officeart/2005/8/layout/hierarchy3"/>
    <dgm:cxn modelId="{509C6944-EF48-43F9-9A56-110022099AB8}" type="presOf" srcId="{A8F15265-F111-4C04-83EA-43853DAC3138}" destId="{7F858225-3A1B-45C2-B465-5B4B9390A8D4}" srcOrd="0" destOrd="0" presId="urn:microsoft.com/office/officeart/2005/8/layout/hierarchy3"/>
    <dgm:cxn modelId="{71A4B066-66E9-411C-9F49-16A265697C4D}" type="presOf" srcId="{02F18FA6-FC07-48C7-8713-CAB21D345615}" destId="{331B98DC-66DB-4E72-AFED-8B34D23A8DE8}" srcOrd="0" destOrd="0" presId="urn:microsoft.com/office/officeart/2005/8/layout/hierarchy3"/>
    <dgm:cxn modelId="{17EAC636-F7F8-49FE-A451-DE2E5DCBB71B}" type="presOf" srcId="{E65F098E-D978-4247-8287-9869F375465B}" destId="{4912588C-B4BD-4613-AF79-FBE9C2311446}" srcOrd="0" destOrd="0" presId="urn:microsoft.com/office/officeart/2005/8/layout/hierarchy3"/>
    <dgm:cxn modelId="{6A6C6E67-5C54-45E7-800A-0BE7B7560FC4}" type="presOf" srcId="{0054C17D-1B34-48C4-981E-DEA703C9CAA4}" destId="{204FE9A0-55AE-4353-B4A2-5D07ABF29A4A}" srcOrd="0" destOrd="0" presId="urn:microsoft.com/office/officeart/2005/8/layout/hierarchy3"/>
    <dgm:cxn modelId="{93E6BA8C-E300-47F8-85F1-C4EFDC2E2487}" srcId="{A8F15265-F111-4C04-83EA-43853DAC3138}" destId="{02F18FA6-FC07-48C7-8713-CAB21D345615}" srcOrd="4" destOrd="0" parTransId="{E65F098E-D978-4247-8287-9869F375465B}" sibTransId="{13A63DCC-975C-494E-AE28-9803F9F966C5}"/>
    <dgm:cxn modelId="{1E7C55F4-CE43-40AB-BF78-8BEC535EB36A}" type="presOf" srcId="{FBC851AB-A79B-4C39-B05A-FE2AC8AD7397}" destId="{799EDC6E-0425-4C49-ABB0-D8133666400D}" srcOrd="0" destOrd="0" presId="urn:microsoft.com/office/officeart/2005/8/layout/hierarchy3"/>
    <dgm:cxn modelId="{68E2A1C3-92A6-481B-AA32-8D1F6D8C433B}" type="presOf" srcId="{A8F15265-F111-4C04-83EA-43853DAC3138}" destId="{35D4AB3F-E4EC-4CB6-B272-CD4A18EE448A}" srcOrd="1" destOrd="0" presId="urn:microsoft.com/office/officeart/2005/8/layout/hierarchy3"/>
    <dgm:cxn modelId="{81E6BB2E-F460-4C75-83C8-F3987B7662F9}" type="presOf" srcId="{1BEC9D19-9BFD-4839-BE88-A17F84AD806D}" destId="{AA7C0BB7-0F13-4E79-BA74-06217196D14D}" srcOrd="0" destOrd="0" presId="urn:microsoft.com/office/officeart/2005/8/layout/hierarchy3"/>
    <dgm:cxn modelId="{9A639281-A905-4F04-9F57-BD28D9C8D967}" srcId="{A8F15265-F111-4C04-83EA-43853DAC3138}" destId="{C229E72D-E2D1-4C22-8ECA-0D666D75AA7F}" srcOrd="3" destOrd="0" parTransId="{1BEC9D19-9BFD-4839-BE88-A17F84AD806D}" sibTransId="{46848E06-BE39-45EF-AFFF-59CB88F484D4}"/>
    <dgm:cxn modelId="{6C1448BD-E37B-4A46-87AC-4597718B296E}" type="presOf" srcId="{7C1DDD9B-02D3-4D5B-AA74-A42EFC4B9CA1}" destId="{63D7869F-07E1-4E6A-879F-E5FD42F35D5F}" srcOrd="0" destOrd="0" presId="urn:microsoft.com/office/officeart/2005/8/layout/hierarchy3"/>
    <dgm:cxn modelId="{8D2A5200-856A-4A90-9B1A-36C8ABDFC0FF}" srcId="{A8F15265-F111-4C04-83EA-43853DAC3138}" destId="{0054C17D-1B34-48C4-981E-DEA703C9CAA4}" srcOrd="1" destOrd="0" parTransId="{FBC851AB-A79B-4C39-B05A-FE2AC8AD7397}" sibTransId="{9469585A-FBA0-43E7-BB48-D38E331EEECD}"/>
    <dgm:cxn modelId="{DE1A9094-1D57-4CEB-8B48-284EED0907E6}" type="presOf" srcId="{C229E72D-E2D1-4C22-8ECA-0D666D75AA7F}" destId="{63B50960-B8A0-4E48-ABC4-3A157AEF5FE9}" srcOrd="0" destOrd="0" presId="urn:microsoft.com/office/officeart/2005/8/layout/hierarchy3"/>
    <dgm:cxn modelId="{7DB43A5A-47CD-409F-A780-4A49ECB296D1}" srcId="{A8F15265-F111-4C04-83EA-43853DAC3138}" destId="{AFC6D455-C572-4D06-9ABB-9793657AF96B}" srcOrd="0" destOrd="0" parTransId="{89B64CEA-B7D6-418A-8E7C-3EC0197B13B4}" sibTransId="{77D57F6B-A8F8-4AE8-8919-3B3433A68130}"/>
    <dgm:cxn modelId="{BE9E3D6C-834C-42CC-BB68-F9F5DD87DC93}" type="presParOf" srcId="{8A0BD306-0233-4EEF-BAFA-A3F3456D3E73}" destId="{F3C827C9-69DA-442A-9EE4-94F7D0E6186B}" srcOrd="0" destOrd="0" presId="urn:microsoft.com/office/officeart/2005/8/layout/hierarchy3"/>
    <dgm:cxn modelId="{668CB4B6-C756-4528-A89E-FE2321B1D4E0}" type="presParOf" srcId="{F3C827C9-69DA-442A-9EE4-94F7D0E6186B}" destId="{C6829448-A0CE-47F0-B8FF-50852E45E99D}" srcOrd="0" destOrd="0" presId="urn:microsoft.com/office/officeart/2005/8/layout/hierarchy3"/>
    <dgm:cxn modelId="{864C9DAB-0F79-441B-9E24-7B506B03DC86}" type="presParOf" srcId="{C6829448-A0CE-47F0-B8FF-50852E45E99D}" destId="{7F858225-3A1B-45C2-B465-5B4B9390A8D4}" srcOrd="0" destOrd="0" presId="urn:microsoft.com/office/officeart/2005/8/layout/hierarchy3"/>
    <dgm:cxn modelId="{FC42D45B-611D-472D-8245-BB379FEB4068}" type="presParOf" srcId="{C6829448-A0CE-47F0-B8FF-50852E45E99D}" destId="{35D4AB3F-E4EC-4CB6-B272-CD4A18EE448A}" srcOrd="1" destOrd="0" presId="urn:microsoft.com/office/officeart/2005/8/layout/hierarchy3"/>
    <dgm:cxn modelId="{AEF8454D-7556-4B53-BD6A-F075F4D038A4}" type="presParOf" srcId="{F3C827C9-69DA-442A-9EE4-94F7D0E6186B}" destId="{BF9FBC23-7F5C-477D-B16C-C3FA5935AF81}" srcOrd="1" destOrd="0" presId="urn:microsoft.com/office/officeart/2005/8/layout/hierarchy3"/>
    <dgm:cxn modelId="{F68E9135-94A9-496B-B9AF-33216B793FA0}" type="presParOf" srcId="{BF9FBC23-7F5C-477D-B16C-C3FA5935AF81}" destId="{CD4BE545-CFB6-45CD-91AB-E768476085E3}" srcOrd="0" destOrd="0" presId="urn:microsoft.com/office/officeart/2005/8/layout/hierarchy3"/>
    <dgm:cxn modelId="{9849AD84-41C7-4F31-A11D-4CF9D128CCDA}" type="presParOf" srcId="{BF9FBC23-7F5C-477D-B16C-C3FA5935AF81}" destId="{CFE096B3-8026-4B8A-8508-FC859762381B}" srcOrd="1" destOrd="0" presId="urn:microsoft.com/office/officeart/2005/8/layout/hierarchy3"/>
    <dgm:cxn modelId="{B7ECA366-DB28-429C-9416-C479490CAF7B}" type="presParOf" srcId="{BF9FBC23-7F5C-477D-B16C-C3FA5935AF81}" destId="{799EDC6E-0425-4C49-ABB0-D8133666400D}" srcOrd="2" destOrd="0" presId="urn:microsoft.com/office/officeart/2005/8/layout/hierarchy3"/>
    <dgm:cxn modelId="{9363EEF4-B68E-4726-9881-8FD5B132F90B}" type="presParOf" srcId="{BF9FBC23-7F5C-477D-B16C-C3FA5935AF81}" destId="{204FE9A0-55AE-4353-B4A2-5D07ABF29A4A}" srcOrd="3" destOrd="0" presId="urn:microsoft.com/office/officeart/2005/8/layout/hierarchy3"/>
    <dgm:cxn modelId="{1DC670E5-0A06-4F51-BFF9-18DAD4AEFFE9}" type="presParOf" srcId="{BF9FBC23-7F5C-477D-B16C-C3FA5935AF81}" destId="{63D7869F-07E1-4E6A-879F-E5FD42F35D5F}" srcOrd="4" destOrd="0" presId="urn:microsoft.com/office/officeart/2005/8/layout/hierarchy3"/>
    <dgm:cxn modelId="{BF389B6B-CF20-4832-8140-A110F23F071C}" type="presParOf" srcId="{BF9FBC23-7F5C-477D-B16C-C3FA5935AF81}" destId="{24FFACE1-A906-451E-88D8-C302E38C94E7}" srcOrd="5" destOrd="0" presId="urn:microsoft.com/office/officeart/2005/8/layout/hierarchy3"/>
    <dgm:cxn modelId="{45F93350-938E-4E65-85DB-3F14E60B583D}" type="presParOf" srcId="{BF9FBC23-7F5C-477D-B16C-C3FA5935AF81}" destId="{AA7C0BB7-0F13-4E79-BA74-06217196D14D}" srcOrd="6" destOrd="0" presId="urn:microsoft.com/office/officeart/2005/8/layout/hierarchy3"/>
    <dgm:cxn modelId="{4D470DFF-9E41-41FD-A67C-1008F3411700}" type="presParOf" srcId="{BF9FBC23-7F5C-477D-B16C-C3FA5935AF81}" destId="{63B50960-B8A0-4E48-ABC4-3A157AEF5FE9}" srcOrd="7" destOrd="0" presId="urn:microsoft.com/office/officeart/2005/8/layout/hierarchy3"/>
    <dgm:cxn modelId="{D306169F-7654-4632-8DE7-4562A0191D56}" type="presParOf" srcId="{BF9FBC23-7F5C-477D-B16C-C3FA5935AF81}" destId="{4912588C-B4BD-4613-AF79-FBE9C2311446}" srcOrd="8" destOrd="0" presId="urn:microsoft.com/office/officeart/2005/8/layout/hierarchy3"/>
    <dgm:cxn modelId="{6DCF331C-B748-470A-9A47-B6011B67FF04}" type="presParOf" srcId="{BF9FBC23-7F5C-477D-B16C-C3FA5935AF81}" destId="{331B98DC-66DB-4E72-AFED-8B34D23A8DE8}"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9B69AD8-DE7B-4D20-905D-B11E9C803ABD}"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IN"/>
        </a:p>
      </dgm:t>
    </dgm:pt>
    <dgm:pt modelId="{AFC6D455-C572-4D06-9ABB-9793657AF96B}">
      <dgm:prSet phldrT="[Text]" custT="1"/>
      <dgm:spPr/>
      <dgm:t>
        <a:bodyPr/>
        <a:lstStyle/>
        <a:p>
          <a:r>
            <a:rPr lang="en-US" sz="1600" dirty="0"/>
            <a:t>1.</a:t>
          </a:r>
          <a:r>
            <a:rPr lang="en-IN" sz="1600" b="1" i="0" dirty="0"/>
            <a:t> Use Responsive Units</a:t>
          </a:r>
          <a:r>
            <a:rPr lang="en-IN" sz="1600" b="0" i="0" dirty="0"/>
            <a:t>:</a:t>
          </a:r>
        </a:p>
        <a:p>
          <a:pPr>
            <a:buFont typeface="Arial" panose="020B0604020202020204" pitchFamily="34" charset="0"/>
            <a:buChar char="•"/>
          </a:pPr>
          <a:r>
            <a:rPr lang="en-US" sz="1600" b="0" i="0" dirty="0"/>
            <a:t> Use relative units like percentages (%) or </a:t>
          </a:r>
          <a:r>
            <a:rPr lang="en-US" sz="1600" b="0" i="0" dirty="0" err="1"/>
            <a:t>em</a:t>
          </a:r>
          <a:r>
            <a:rPr lang="en-US" sz="1600" b="0" i="0" dirty="0"/>
            <a:t> units for sizes (width, height, padding, margin, etc.) instead of fixed units like pixels (</a:t>
          </a:r>
          <a:r>
            <a:rPr lang="en-US" sz="1600" b="0" i="0" dirty="0" err="1"/>
            <a:t>px</a:t>
          </a:r>
          <a:r>
            <a:rPr lang="en-US" sz="1600" b="0" i="0" dirty="0"/>
            <a:t>).</a:t>
          </a:r>
          <a:r>
            <a:rPr lang="en-US" sz="1600" dirty="0"/>
            <a:t> </a:t>
          </a:r>
          <a:endParaRPr lang="en-IN" sz="1600" dirty="0"/>
        </a:p>
      </dgm:t>
    </dgm:pt>
    <dgm:pt modelId="{89B64CEA-B7D6-418A-8E7C-3EC0197B13B4}" type="parTrans" cxnId="{7DB43A5A-47CD-409F-A780-4A49ECB296D1}">
      <dgm:prSet/>
      <dgm:spPr/>
      <dgm:t>
        <a:bodyPr/>
        <a:lstStyle/>
        <a:p>
          <a:endParaRPr lang="en-IN" sz="1600"/>
        </a:p>
      </dgm:t>
    </dgm:pt>
    <dgm:pt modelId="{77D57F6B-A8F8-4AE8-8919-3B3433A68130}" type="sibTrans" cxnId="{7DB43A5A-47CD-409F-A780-4A49ECB296D1}">
      <dgm:prSet/>
      <dgm:spPr/>
      <dgm:t>
        <a:bodyPr/>
        <a:lstStyle/>
        <a:p>
          <a:endParaRPr lang="en-IN" sz="1600"/>
        </a:p>
      </dgm:t>
    </dgm:pt>
    <dgm:pt modelId="{0054C17D-1B34-48C4-981E-DEA703C9CAA4}">
      <dgm:prSet phldrT="[Text]" custT="1"/>
      <dgm:spPr/>
      <dgm:t>
        <a:bodyPr/>
        <a:lstStyle/>
        <a:p>
          <a:pPr>
            <a:buFont typeface="Arial" panose="020B0604020202020204" pitchFamily="34" charset="0"/>
            <a:buChar char="•"/>
          </a:pPr>
          <a:r>
            <a:rPr lang="en-IN" sz="1600" b="1" i="0" dirty="0"/>
            <a:t>2. Use Media Queries</a:t>
          </a:r>
          <a:r>
            <a:rPr lang="en-IN" sz="1600" b="0" i="0" dirty="0"/>
            <a:t>:</a:t>
          </a:r>
        </a:p>
        <a:p>
          <a:pPr>
            <a:buFont typeface="Arial" panose="020B0604020202020204" pitchFamily="34" charset="0"/>
            <a:buChar char="•"/>
          </a:pPr>
          <a:r>
            <a:rPr lang="en-US" sz="1600" b="0" i="0" dirty="0"/>
            <a:t>Media queries allow you to apply different styles based on the characteristics of the device, such as screen width, height, and orientation. They are essential for creating a responsive design.</a:t>
          </a:r>
          <a:endParaRPr lang="en-IN" sz="1600" dirty="0"/>
        </a:p>
      </dgm:t>
    </dgm:pt>
    <dgm:pt modelId="{FBC851AB-A79B-4C39-B05A-FE2AC8AD7397}" type="parTrans" cxnId="{8D2A5200-856A-4A90-9B1A-36C8ABDFC0FF}">
      <dgm:prSet/>
      <dgm:spPr/>
      <dgm:t>
        <a:bodyPr/>
        <a:lstStyle/>
        <a:p>
          <a:endParaRPr lang="en-IN" sz="1600"/>
        </a:p>
      </dgm:t>
    </dgm:pt>
    <dgm:pt modelId="{9469585A-FBA0-43E7-BB48-D38E331EEECD}" type="sibTrans" cxnId="{8D2A5200-856A-4A90-9B1A-36C8ABDFC0FF}">
      <dgm:prSet/>
      <dgm:spPr/>
      <dgm:t>
        <a:bodyPr/>
        <a:lstStyle/>
        <a:p>
          <a:endParaRPr lang="en-IN" sz="1600"/>
        </a:p>
      </dgm:t>
    </dgm:pt>
    <dgm:pt modelId="{04E52F8E-D93D-4016-B19F-86D910E13C55}">
      <dgm:prSet phldrT="[Text]" custT="1"/>
      <dgm:spPr/>
      <dgm:t>
        <a:bodyPr/>
        <a:lstStyle/>
        <a:p>
          <a:pPr>
            <a:buFont typeface="Arial" panose="020B0604020202020204" pitchFamily="34" charset="0"/>
            <a:buChar char="•"/>
          </a:pPr>
          <a:r>
            <a:rPr lang="en-IN" sz="1600" b="1" i="0" dirty="0"/>
            <a:t>3. Flexible Grid Systems</a:t>
          </a:r>
          <a:r>
            <a:rPr lang="en-IN" sz="1600" b="0" i="0" dirty="0"/>
            <a:t>:</a:t>
          </a:r>
        </a:p>
        <a:p>
          <a:pPr>
            <a:buFont typeface="Arial" panose="020B0604020202020204" pitchFamily="34" charset="0"/>
            <a:buChar char="•"/>
          </a:pPr>
          <a:r>
            <a:rPr lang="en-US" sz="1600" b="0" i="0" dirty="0"/>
            <a:t>Use CSS Grid or Flexbox to create flexible layouts that can adapt to different screen sizes and orientations.</a:t>
          </a:r>
          <a:endParaRPr lang="en-IN" sz="1600" dirty="0"/>
        </a:p>
      </dgm:t>
    </dgm:pt>
    <dgm:pt modelId="{7C1DDD9B-02D3-4D5B-AA74-A42EFC4B9CA1}" type="parTrans" cxnId="{CE2AC3F2-8D14-4A98-92EC-8774EA69C62D}">
      <dgm:prSet/>
      <dgm:spPr/>
      <dgm:t>
        <a:bodyPr/>
        <a:lstStyle/>
        <a:p>
          <a:endParaRPr lang="en-IN" sz="1600"/>
        </a:p>
      </dgm:t>
    </dgm:pt>
    <dgm:pt modelId="{FACEBF63-65BA-4C9A-93A1-5C947F893C06}" type="sibTrans" cxnId="{CE2AC3F2-8D14-4A98-92EC-8774EA69C62D}">
      <dgm:prSet/>
      <dgm:spPr/>
      <dgm:t>
        <a:bodyPr/>
        <a:lstStyle/>
        <a:p>
          <a:endParaRPr lang="en-IN" sz="1600"/>
        </a:p>
      </dgm:t>
    </dgm:pt>
    <dgm:pt modelId="{C229E72D-E2D1-4C22-8ECA-0D666D75AA7F}">
      <dgm:prSet phldrT="[Text]" custT="1"/>
      <dgm:spPr/>
      <dgm:t>
        <a:bodyPr/>
        <a:lstStyle/>
        <a:p>
          <a:pPr>
            <a:buFont typeface="Arial" panose="020B0604020202020204" pitchFamily="34" charset="0"/>
            <a:buChar char="•"/>
          </a:pPr>
          <a:r>
            <a:rPr lang="en-IN" sz="1600" b="1" i="0" dirty="0"/>
            <a:t>4. Images and Media</a:t>
          </a:r>
          <a:r>
            <a:rPr lang="en-IN" sz="1600" b="0" i="0" dirty="0"/>
            <a:t>:</a:t>
          </a:r>
        </a:p>
        <a:p>
          <a:pPr>
            <a:buFont typeface="Arial" panose="020B0604020202020204" pitchFamily="34" charset="0"/>
            <a:buChar char="•"/>
          </a:pPr>
          <a:r>
            <a:rPr lang="en-US" sz="1600" b="0" i="0" dirty="0"/>
            <a:t>Use max-width: 100%; on images to ensure they don't overflow their containers. This allows images to scale down proportionally on smaller screens.</a:t>
          </a:r>
          <a:endParaRPr lang="en-IN" sz="1600" dirty="0"/>
        </a:p>
      </dgm:t>
    </dgm:pt>
    <dgm:pt modelId="{1BEC9D19-9BFD-4839-BE88-A17F84AD806D}" type="parTrans" cxnId="{9A639281-A905-4F04-9F57-BD28D9C8D967}">
      <dgm:prSet/>
      <dgm:spPr/>
      <dgm:t>
        <a:bodyPr/>
        <a:lstStyle/>
        <a:p>
          <a:endParaRPr lang="en-IN" sz="1600"/>
        </a:p>
      </dgm:t>
    </dgm:pt>
    <dgm:pt modelId="{46848E06-BE39-45EF-AFFF-59CB88F484D4}" type="sibTrans" cxnId="{9A639281-A905-4F04-9F57-BD28D9C8D967}">
      <dgm:prSet/>
      <dgm:spPr/>
      <dgm:t>
        <a:bodyPr/>
        <a:lstStyle/>
        <a:p>
          <a:endParaRPr lang="en-IN" sz="1600"/>
        </a:p>
      </dgm:t>
    </dgm:pt>
    <dgm:pt modelId="{02F18FA6-FC07-48C7-8713-CAB21D345615}">
      <dgm:prSet phldrT="[Text]" custT="1"/>
      <dgm:spPr/>
      <dgm:t>
        <a:bodyPr/>
        <a:lstStyle/>
        <a:p>
          <a:pPr>
            <a:buFont typeface="Arial" panose="020B0604020202020204" pitchFamily="34" charset="0"/>
            <a:buChar char="•"/>
          </a:pPr>
          <a:r>
            <a:rPr lang="en-IN" sz="1600" b="1" i="0" dirty="0"/>
            <a:t>5. Viewport Meta Tag</a:t>
          </a:r>
          <a:r>
            <a:rPr lang="en-IN" sz="1600" b="0" i="0" dirty="0"/>
            <a:t>:</a:t>
          </a:r>
        </a:p>
        <a:p>
          <a:pPr>
            <a:buFont typeface="Arial" panose="020B0604020202020204" pitchFamily="34" charset="0"/>
            <a:buChar char="•"/>
          </a:pPr>
          <a:r>
            <a:rPr lang="en-US" sz="1600" b="0" i="0" dirty="0"/>
            <a:t>Include the viewport meta tag in the &lt;head&gt; of your HTML to control how the page is displayed on mobile devices. It sets the initial scale, width, and zoom behavior.</a:t>
          </a:r>
          <a:endParaRPr lang="en-IN" sz="1600" dirty="0"/>
        </a:p>
      </dgm:t>
    </dgm:pt>
    <dgm:pt modelId="{13A63DCC-975C-494E-AE28-9803F9F966C5}" type="sibTrans" cxnId="{93E6BA8C-E300-47F8-85F1-C4EFDC2E2487}">
      <dgm:prSet/>
      <dgm:spPr/>
      <dgm:t>
        <a:bodyPr/>
        <a:lstStyle/>
        <a:p>
          <a:endParaRPr lang="en-IN" sz="1600"/>
        </a:p>
      </dgm:t>
    </dgm:pt>
    <dgm:pt modelId="{E65F098E-D978-4247-8287-9869F375465B}" type="parTrans" cxnId="{93E6BA8C-E300-47F8-85F1-C4EFDC2E2487}">
      <dgm:prSet/>
      <dgm:spPr/>
      <dgm:t>
        <a:bodyPr/>
        <a:lstStyle/>
        <a:p>
          <a:endParaRPr lang="en-IN" sz="1600"/>
        </a:p>
      </dgm:t>
    </dgm:pt>
    <dgm:pt modelId="{A8F15265-F111-4C04-83EA-43853DAC3138}">
      <dgm:prSet phldrT="[Text]" custT="1"/>
      <dgm:spPr/>
      <dgm:t>
        <a:bodyPr/>
        <a:lstStyle/>
        <a:p>
          <a:endParaRPr lang="en-IN" sz="1600" dirty="0"/>
        </a:p>
      </dgm:t>
    </dgm:pt>
    <dgm:pt modelId="{EF8CA238-D47B-45DA-98D6-E1C51A7E09FD}" type="sibTrans" cxnId="{B38133F8-7E90-4AD2-834A-F74D007E00CB}">
      <dgm:prSet/>
      <dgm:spPr/>
      <dgm:t>
        <a:bodyPr/>
        <a:lstStyle/>
        <a:p>
          <a:endParaRPr lang="en-IN" sz="1600"/>
        </a:p>
      </dgm:t>
    </dgm:pt>
    <dgm:pt modelId="{0E40FB35-131E-40B6-997E-6702A0ACAAB1}" type="parTrans" cxnId="{B38133F8-7E90-4AD2-834A-F74D007E00CB}">
      <dgm:prSet/>
      <dgm:spPr/>
      <dgm:t>
        <a:bodyPr/>
        <a:lstStyle/>
        <a:p>
          <a:endParaRPr lang="en-IN" sz="1600"/>
        </a:p>
      </dgm:t>
    </dgm:pt>
    <dgm:pt modelId="{EEA7460D-AD78-483E-B0AD-D88F425A4BFA}" type="pres">
      <dgm:prSet presAssocID="{69B69AD8-DE7B-4D20-905D-B11E9C803ABD}" presName="vert0" presStyleCnt="0">
        <dgm:presLayoutVars>
          <dgm:dir/>
          <dgm:animOne val="branch"/>
          <dgm:animLvl val="lvl"/>
        </dgm:presLayoutVars>
      </dgm:prSet>
      <dgm:spPr/>
      <dgm:t>
        <a:bodyPr/>
        <a:lstStyle/>
        <a:p>
          <a:endParaRPr lang="en-US"/>
        </a:p>
      </dgm:t>
    </dgm:pt>
    <dgm:pt modelId="{6A918D4B-7FA6-4819-8912-64EB471A6697}" type="pres">
      <dgm:prSet presAssocID="{A8F15265-F111-4C04-83EA-43853DAC3138}" presName="thickLine" presStyleLbl="alignNode1" presStyleIdx="0" presStyleCnt="1"/>
      <dgm:spPr/>
    </dgm:pt>
    <dgm:pt modelId="{CF552BBA-01DF-44E9-9AF9-0960658DEACE}" type="pres">
      <dgm:prSet presAssocID="{A8F15265-F111-4C04-83EA-43853DAC3138}" presName="horz1" presStyleCnt="0"/>
      <dgm:spPr/>
    </dgm:pt>
    <dgm:pt modelId="{360B4F5D-B653-4B78-9C20-5D232561186C}" type="pres">
      <dgm:prSet presAssocID="{A8F15265-F111-4C04-83EA-43853DAC3138}" presName="tx1" presStyleLbl="revTx" presStyleIdx="0" presStyleCnt="6"/>
      <dgm:spPr/>
      <dgm:t>
        <a:bodyPr/>
        <a:lstStyle/>
        <a:p>
          <a:endParaRPr lang="en-US"/>
        </a:p>
      </dgm:t>
    </dgm:pt>
    <dgm:pt modelId="{E0D44302-8475-4AEE-BF28-37C0EDA20FE3}" type="pres">
      <dgm:prSet presAssocID="{A8F15265-F111-4C04-83EA-43853DAC3138}" presName="vert1" presStyleCnt="0"/>
      <dgm:spPr/>
    </dgm:pt>
    <dgm:pt modelId="{3965D813-380A-48E9-B24E-81D27293494C}" type="pres">
      <dgm:prSet presAssocID="{AFC6D455-C572-4D06-9ABB-9793657AF96B}" presName="vertSpace2a" presStyleCnt="0"/>
      <dgm:spPr/>
    </dgm:pt>
    <dgm:pt modelId="{2B72277D-BC40-4E67-BAB1-AE62BE465762}" type="pres">
      <dgm:prSet presAssocID="{AFC6D455-C572-4D06-9ABB-9793657AF96B}" presName="horz2" presStyleCnt="0"/>
      <dgm:spPr/>
    </dgm:pt>
    <dgm:pt modelId="{A7BA5101-E79D-4BB7-8E4F-119C3258948D}" type="pres">
      <dgm:prSet presAssocID="{AFC6D455-C572-4D06-9ABB-9793657AF96B}" presName="horzSpace2" presStyleCnt="0"/>
      <dgm:spPr/>
    </dgm:pt>
    <dgm:pt modelId="{DB41DC23-F65F-4A8F-88F0-044178F94FD5}" type="pres">
      <dgm:prSet presAssocID="{AFC6D455-C572-4D06-9ABB-9793657AF96B}" presName="tx2" presStyleLbl="revTx" presStyleIdx="1" presStyleCnt="6"/>
      <dgm:spPr/>
      <dgm:t>
        <a:bodyPr/>
        <a:lstStyle/>
        <a:p>
          <a:endParaRPr lang="en-US"/>
        </a:p>
      </dgm:t>
    </dgm:pt>
    <dgm:pt modelId="{A2C059F2-6CEF-4184-BADE-FF9AA1514BD7}" type="pres">
      <dgm:prSet presAssocID="{AFC6D455-C572-4D06-9ABB-9793657AF96B}" presName="vert2" presStyleCnt="0"/>
      <dgm:spPr/>
    </dgm:pt>
    <dgm:pt modelId="{674EFC30-8B1D-415C-8641-399D863FB0C3}" type="pres">
      <dgm:prSet presAssocID="{AFC6D455-C572-4D06-9ABB-9793657AF96B}" presName="thinLine2b" presStyleLbl="callout" presStyleIdx="0" presStyleCnt="5"/>
      <dgm:spPr/>
    </dgm:pt>
    <dgm:pt modelId="{60D21F4E-EA96-445B-B335-5C95A27F6403}" type="pres">
      <dgm:prSet presAssocID="{AFC6D455-C572-4D06-9ABB-9793657AF96B}" presName="vertSpace2b" presStyleCnt="0"/>
      <dgm:spPr/>
    </dgm:pt>
    <dgm:pt modelId="{7E05FB49-851C-46C0-9CF7-9C71895C0ACD}" type="pres">
      <dgm:prSet presAssocID="{0054C17D-1B34-48C4-981E-DEA703C9CAA4}" presName="horz2" presStyleCnt="0"/>
      <dgm:spPr/>
    </dgm:pt>
    <dgm:pt modelId="{1BBE2ECF-2EFC-4770-9247-FBE6501CA548}" type="pres">
      <dgm:prSet presAssocID="{0054C17D-1B34-48C4-981E-DEA703C9CAA4}" presName="horzSpace2" presStyleCnt="0"/>
      <dgm:spPr/>
    </dgm:pt>
    <dgm:pt modelId="{D68FB9F1-0F02-4D5F-A9AE-53823CB78598}" type="pres">
      <dgm:prSet presAssocID="{0054C17D-1B34-48C4-981E-DEA703C9CAA4}" presName="tx2" presStyleLbl="revTx" presStyleIdx="2" presStyleCnt="6"/>
      <dgm:spPr/>
      <dgm:t>
        <a:bodyPr/>
        <a:lstStyle/>
        <a:p>
          <a:endParaRPr lang="en-US"/>
        </a:p>
      </dgm:t>
    </dgm:pt>
    <dgm:pt modelId="{95FD8AD1-E77D-4BE6-B7EC-F0F47F7EFDC9}" type="pres">
      <dgm:prSet presAssocID="{0054C17D-1B34-48C4-981E-DEA703C9CAA4}" presName="vert2" presStyleCnt="0"/>
      <dgm:spPr/>
    </dgm:pt>
    <dgm:pt modelId="{B4B7D357-9036-451B-9DF1-C79BDD86254A}" type="pres">
      <dgm:prSet presAssocID="{0054C17D-1B34-48C4-981E-DEA703C9CAA4}" presName="thinLine2b" presStyleLbl="callout" presStyleIdx="1" presStyleCnt="5"/>
      <dgm:spPr/>
    </dgm:pt>
    <dgm:pt modelId="{4F23E37E-7406-41E6-8193-73BF85270543}" type="pres">
      <dgm:prSet presAssocID="{0054C17D-1B34-48C4-981E-DEA703C9CAA4}" presName="vertSpace2b" presStyleCnt="0"/>
      <dgm:spPr/>
    </dgm:pt>
    <dgm:pt modelId="{B6E34A65-1ACA-4BA1-AD4D-34FEAF639A4A}" type="pres">
      <dgm:prSet presAssocID="{04E52F8E-D93D-4016-B19F-86D910E13C55}" presName="horz2" presStyleCnt="0"/>
      <dgm:spPr/>
    </dgm:pt>
    <dgm:pt modelId="{6A027227-8F35-4E39-A604-958CBF15A370}" type="pres">
      <dgm:prSet presAssocID="{04E52F8E-D93D-4016-B19F-86D910E13C55}" presName="horzSpace2" presStyleCnt="0"/>
      <dgm:spPr/>
    </dgm:pt>
    <dgm:pt modelId="{6ACB74A4-4E98-44A4-804C-D9F1F8B0049A}" type="pres">
      <dgm:prSet presAssocID="{04E52F8E-D93D-4016-B19F-86D910E13C55}" presName="tx2" presStyleLbl="revTx" presStyleIdx="3" presStyleCnt="6"/>
      <dgm:spPr/>
      <dgm:t>
        <a:bodyPr/>
        <a:lstStyle/>
        <a:p>
          <a:endParaRPr lang="en-US"/>
        </a:p>
      </dgm:t>
    </dgm:pt>
    <dgm:pt modelId="{DEDCF4D0-CEED-4FB8-A9BF-086B009948DB}" type="pres">
      <dgm:prSet presAssocID="{04E52F8E-D93D-4016-B19F-86D910E13C55}" presName="vert2" presStyleCnt="0"/>
      <dgm:spPr/>
    </dgm:pt>
    <dgm:pt modelId="{2C7086AD-1E48-4CED-A069-B5296FD0DD61}" type="pres">
      <dgm:prSet presAssocID="{04E52F8E-D93D-4016-B19F-86D910E13C55}" presName="thinLine2b" presStyleLbl="callout" presStyleIdx="2" presStyleCnt="5"/>
      <dgm:spPr/>
    </dgm:pt>
    <dgm:pt modelId="{2A3AE7F6-811F-42F5-8A83-A02C39F1798D}" type="pres">
      <dgm:prSet presAssocID="{04E52F8E-D93D-4016-B19F-86D910E13C55}" presName="vertSpace2b" presStyleCnt="0"/>
      <dgm:spPr/>
    </dgm:pt>
    <dgm:pt modelId="{5C1DA711-0AC7-400C-A4EA-8480E7199DB8}" type="pres">
      <dgm:prSet presAssocID="{C229E72D-E2D1-4C22-8ECA-0D666D75AA7F}" presName="horz2" presStyleCnt="0"/>
      <dgm:spPr/>
    </dgm:pt>
    <dgm:pt modelId="{223EE1D9-5314-4B75-B807-E1A902BE2B52}" type="pres">
      <dgm:prSet presAssocID="{C229E72D-E2D1-4C22-8ECA-0D666D75AA7F}" presName="horzSpace2" presStyleCnt="0"/>
      <dgm:spPr/>
    </dgm:pt>
    <dgm:pt modelId="{0064EE28-C02C-4303-960B-DB3B9CF0D0C7}" type="pres">
      <dgm:prSet presAssocID="{C229E72D-E2D1-4C22-8ECA-0D666D75AA7F}" presName="tx2" presStyleLbl="revTx" presStyleIdx="4" presStyleCnt="6"/>
      <dgm:spPr/>
      <dgm:t>
        <a:bodyPr/>
        <a:lstStyle/>
        <a:p>
          <a:endParaRPr lang="en-US"/>
        </a:p>
      </dgm:t>
    </dgm:pt>
    <dgm:pt modelId="{9669ECEF-CA4E-41CF-9063-5D8618991F87}" type="pres">
      <dgm:prSet presAssocID="{C229E72D-E2D1-4C22-8ECA-0D666D75AA7F}" presName="vert2" presStyleCnt="0"/>
      <dgm:spPr/>
    </dgm:pt>
    <dgm:pt modelId="{CF563576-8421-475F-8348-0FBAEC8C7C31}" type="pres">
      <dgm:prSet presAssocID="{C229E72D-E2D1-4C22-8ECA-0D666D75AA7F}" presName="thinLine2b" presStyleLbl="callout" presStyleIdx="3" presStyleCnt="5"/>
      <dgm:spPr/>
    </dgm:pt>
    <dgm:pt modelId="{9E32CFD9-4A6F-4433-8111-D4E271285A0F}" type="pres">
      <dgm:prSet presAssocID="{C229E72D-E2D1-4C22-8ECA-0D666D75AA7F}" presName="vertSpace2b" presStyleCnt="0"/>
      <dgm:spPr/>
    </dgm:pt>
    <dgm:pt modelId="{1449600D-15A0-45D4-9827-F604505B8000}" type="pres">
      <dgm:prSet presAssocID="{02F18FA6-FC07-48C7-8713-CAB21D345615}" presName="horz2" presStyleCnt="0"/>
      <dgm:spPr/>
    </dgm:pt>
    <dgm:pt modelId="{BF199C09-19AB-432B-A94C-033DBE0A36B0}" type="pres">
      <dgm:prSet presAssocID="{02F18FA6-FC07-48C7-8713-CAB21D345615}" presName="horzSpace2" presStyleCnt="0"/>
      <dgm:spPr/>
    </dgm:pt>
    <dgm:pt modelId="{5118E766-4CC1-4F18-AACB-F1F542A946DB}" type="pres">
      <dgm:prSet presAssocID="{02F18FA6-FC07-48C7-8713-CAB21D345615}" presName="tx2" presStyleLbl="revTx" presStyleIdx="5" presStyleCnt="6"/>
      <dgm:spPr/>
      <dgm:t>
        <a:bodyPr/>
        <a:lstStyle/>
        <a:p>
          <a:endParaRPr lang="en-US"/>
        </a:p>
      </dgm:t>
    </dgm:pt>
    <dgm:pt modelId="{5ED5A8CE-42CF-4428-90F8-E47ADFB1ECD0}" type="pres">
      <dgm:prSet presAssocID="{02F18FA6-FC07-48C7-8713-CAB21D345615}" presName="vert2" presStyleCnt="0"/>
      <dgm:spPr/>
    </dgm:pt>
    <dgm:pt modelId="{7ADCA5AD-AB2B-4A66-8C91-C8968CD710D6}" type="pres">
      <dgm:prSet presAssocID="{02F18FA6-FC07-48C7-8713-CAB21D345615}" presName="thinLine2b" presStyleLbl="callout" presStyleIdx="4" presStyleCnt="5"/>
      <dgm:spPr/>
    </dgm:pt>
    <dgm:pt modelId="{9C970E37-719B-42CE-97BB-7069FD6E4064}" type="pres">
      <dgm:prSet presAssocID="{02F18FA6-FC07-48C7-8713-CAB21D345615}" presName="vertSpace2b" presStyleCnt="0"/>
      <dgm:spPr/>
    </dgm:pt>
  </dgm:ptLst>
  <dgm:cxnLst>
    <dgm:cxn modelId="{B38133F8-7E90-4AD2-834A-F74D007E00CB}" srcId="{69B69AD8-DE7B-4D20-905D-B11E9C803ABD}" destId="{A8F15265-F111-4C04-83EA-43853DAC3138}" srcOrd="0" destOrd="0" parTransId="{0E40FB35-131E-40B6-997E-6702A0ACAAB1}" sibTransId="{EF8CA238-D47B-45DA-98D6-E1C51A7E09FD}"/>
    <dgm:cxn modelId="{7DB43A5A-47CD-409F-A780-4A49ECB296D1}" srcId="{A8F15265-F111-4C04-83EA-43853DAC3138}" destId="{AFC6D455-C572-4D06-9ABB-9793657AF96B}" srcOrd="0" destOrd="0" parTransId="{89B64CEA-B7D6-418A-8E7C-3EC0197B13B4}" sibTransId="{77D57F6B-A8F8-4AE8-8919-3B3433A68130}"/>
    <dgm:cxn modelId="{78998E76-E867-48C1-98C3-DE2A6F975B7F}" type="presOf" srcId="{0054C17D-1B34-48C4-981E-DEA703C9CAA4}" destId="{D68FB9F1-0F02-4D5F-A9AE-53823CB78598}" srcOrd="0" destOrd="0" presId="urn:microsoft.com/office/officeart/2008/layout/LinedList"/>
    <dgm:cxn modelId="{83CC6752-9934-446F-B3BB-FAA56DF76AF2}" type="presOf" srcId="{AFC6D455-C572-4D06-9ABB-9793657AF96B}" destId="{DB41DC23-F65F-4A8F-88F0-044178F94FD5}" srcOrd="0" destOrd="0" presId="urn:microsoft.com/office/officeart/2008/layout/LinedList"/>
    <dgm:cxn modelId="{9A639281-A905-4F04-9F57-BD28D9C8D967}" srcId="{A8F15265-F111-4C04-83EA-43853DAC3138}" destId="{C229E72D-E2D1-4C22-8ECA-0D666D75AA7F}" srcOrd="3" destOrd="0" parTransId="{1BEC9D19-9BFD-4839-BE88-A17F84AD806D}" sibTransId="{46848E06-BE39-45EF-AFFF-59CB88F484D4}"/>
    <dgm:cxn modelId="{DB307AF9-0B8C-4DD9-A3DA-D607FDC2198E}" type="presOf" srcId="{04E52F8E-D93D-4016-B19F-86D910E13C55}" destId="{6ACB74A4-4E98-44A4-804C-D9F1F8B0049A}" srcOrd="0" destOrd="0" presId="urn:microsoft.com/office/officeart/2008/layout/LinedList"/>
    <dgm:cxn modelId="{93E6BA8C-E300-47F8-85F1-C4EFDC2E2487}" srcId="{A8F15265-F111-4C04-83EA-43853DAC3138}" destId="{02F18FA6-FC07-48C7-8713-CAB21D345615}" srcOrd="4" destOrd="0" parTransId="{E65F098E-D978-4247-8287-9869F375465B}" sibTransId="{13A63DCC-975C-494E-AE28-9803F9F966C5}"/>
    <dgm:cxn modelId="{544768D2-2D5F-49DE-802D-5D06F59434E0}" type="presOf" srcId="{A8F15265-F111-4C04-83EA-43853DAC3138}" destId="{360B4F5D-B653-4B78-9C20-5D232561186C}" srcOrd="0" destOrd="0" presId="urn:microsoft.com/office/officeart/2008/layout/LinedList"/>
    <dgm:cxn modelId="{CE2AC3F2-8D14-4A98-92EC-8774EA69C62D}" srcId="{A8F15265-F111-4C04-83EA-43853DAC3138}" destId="{04E52F8E-D93D-4016-B19F-86D910E13C55}" srcOrd="2" destOrd="0" parTransId="{7C1DDD9B-02D3-4D5B-AA74-A42EFC4B9CA1}" sibTransId="{FACEBF63-65BA-4C9A-93A1-5C947F893C06}"/>
    <dgm:cxn modelId="{8D2A5200-856A-4A90-9B1A-36C8ABDFC0FF}" srcId="{A8F15265-F111-4C04-83EA-43853DAC3138}" destId="{0054C17D-1B34-48C4-981E-DEA703C9CAA4}" srcOrd="1" destOrd="0" parTransId="{FBC851AB-A79B-4C39-B05A-FE2AC8AD7397}" sibTransId="{9469585A-FBA0-43E7-BB48-D38E331EEECD}"/>
    <dgm:cxn modelId="{B260E5B3-E169-4CDF-BF62-003CC83818E0}" type="presOf" srcId="{69B69AD8-DE7B-4D20-905D-B11E9C803ABD}" destId="{EEA7460D-AD78-483E-B0AD-D88F425A4BFA}" srcOrd="0" destOrd="0" presId="urn:microsoft.com/office/officeart/2008/layout/LinedList"/>
    <dgm:cxn modelId="{AFA1F02C-4948-436E-93E6-E4A88FB89F7E}" type="presOf" srcId="{02F18FA6-FC07-48C7-8713-CAB21D345615}" destId="{5118E766-4CC1-4F18-AACB-F1F542A946DB}" srcOrd="0" destOrd="0" presId="urn:microsoft.com/office/officeart/2008/layout/LinedList"/>
    <dgm:cxn modelId="{A2DFB751-243E-46E2-A596-E654B384419F}" type="presOf" srcId="{C229E72D-E2D1-4C22-8ECA-0D666D75AA7F}" destId="{0064EE28-C02C-4303-960B-DB3B9CF0D0C7}" srcOrd="0" destOrd="0" presId="urn:microsoft.com/office/officeart/2008/layout/LinedList"/>
    <dgm:cxn modelId="{B61E50D0-4CF3-4EF1-90F9-F23B9228E085}" type="presParOf" srcId="{EEA7460D-AD78-483E-B0AD-D88F425A4BFA}" destId="{6A918D4B-7FA6-4819-8912-64EB471A6697}" srcOrd="0" destOrd="0" presId="urn:microsoft.com/office/officeart/2008/layout/LinedList"/>
    <dgm:cxn modelId="{B5D01514-9DA3-427F-8E42-2A3D75328D0B}" type="presParOf" srcId="{EEA7460D-AD78-483E-B0AD-D88F425A4BFA}" destId="{CF552BBA-01DF-44E9-9AF9-0960658DEACE}" srcOrd="1" destOrd="0" presId="urn:microsoft.com/office/officeart/2008/layout/LinedList"/>
    <dgm:cxn modelId="{F0F2C679-71A9-4F23-82E1-267AFF17FB47}" type="presParOf" srcId="{CF552BBA-01DF-44E9-9AF9-0960658DEACE}" destId="{360B4F5D-B653-4B78-9C20-5D232561186C}" srcOrd="0" destOrd="0" presId="urn:microsoft.com/office/officeart/2008/layout/LinedList"/>
    <dgm:cxn modelId="{78007BC0-AA07-4203-9DB9-8008846C99E5}" type="presParOf" srcId="{CF552BBA-01DF-44E9-9AF9-0960658DEACE}" destId="{E0D44302-8475-4AEE-BF28-37C0EDA20FE3}" srcOrd="1" destOrd="0" presId="urn:microsoft.com/office/officeart/2008/layout/LinedList"/>
    <dgm:cxn modelId="{33257FB5-7F02-48D7-AB54-162EAD1B85C5}" type="presParOf" srcId="{E0D44302-8475-4AEE-BF28-37C0EDA20FE3}" destId="{3965D813-380A-48E9-B24E-81D27293494C}" srcOrd="0" destOrd="0" presId="urn:microsoft.com/office/officeart/2008/layout/LinedList"/>
    <dgm:cxn modelId="{0E590A6C-848E-4C17-A46E-5FEC51275FF2}" type="presParOf" srcId="{E0D44302-8475-4AEE-BF28-37C0EDA20FE3}" destId="{2B72277D-BC40-4E67-BAB1-AE62BE465762}" srcOrd="1" destOrd="0" presId="urn:microsoft.com/office/officeart/2008/layout/LinedList"/>
    <dgm:cxn modelId="{FB47767C-0B50-46C7-A4E3-2CC3BFF32808}" type="presParOf" srcId="{2B72277D-BC40-4E67-BAB1-AE62BE465762}" destId="{A7BA5101-E79D-4BB7-8E4F-119C3258948D}" srcOrd="0" destOrd="0" presId="urn:microsoft.com/office/officeart/2008/layout/LinedList"/>
    <dgm:cxn modelId="{30000B92-9E82-4897-91ED-3919DBF7569C}" type="presParOf" srcId="{2B72277D-BC40-4E67-BAB1-AE62BE465762}" destId="{DB41DC23-F65F-4A8F-88F0-044178F94FD5}" srcOrd="1" destOrd="0" presId="urn:microsoft.com/office/officeart/2008/layout/LinedList"/>
    <dgm:cxn modelId="{B38FDC6D-0513-4DED-BC72-C64A92EFA6D4}" type="presParOf" srcId="{2B72277D-BC40-4E67-BAB1-AE62BE465762}" destId="{A2C059F2-6CEF-4184-BADE-FF9AA1514BD7}" srcOrd="2" destOrd="0" presId="urn:microsoft.com/office/officeart/2008/layout/LinedList"/>
    <dgm:cxn modelId="{CDF82535-C9D8-4257-8EFC-0CA980B0196E}" type="presParOf" srcId="{E0D44302-8475-4AEE-BF28-37C0EDA20FE3}" destId="{674EFC30-8B1D-415C-8641-399D863FB0C3}" srcOrd="2" destOrd="0" presId="urn:microsoft.com/office/officeart/2008/layout/LinedList"/>
    <dgm:cxn modelId="{69BB86C8-33C5-4750-A476-91B167C80B68}" type="presParOf" srcId="{E0D44302-8475-4AEE-BF28-37C0EDA20FE3}" destId="{60D21F4E-EA96-445B-B335-5C95A27F6403}" srcOrd="3" destOrd="0" presId="urn:microsoft.com/office/officeart/2008/layout/LinedList"/>
    <dgm:cxn modelId="{7895875E-1874-4E3A-B87B-AC07418EE389}" type="presParOf" srcId="{E0D44302-8475-4AEE-BF28-37C0EDA20FE3}" destId="{7E05FB49-851C-46C0-9CF7-9C71895C0ACD}" srcOrd="4" destOrd="0" presId="urn:microsoft.com/office/officeart/2008/layout/LinedList"/>
    <dgm:cxn modelId="{66B277DB-6A3A-4CB8-8301-586E059428CF}" type="presParOf" srcId="{7E05FB49-851C-46C0-9CF7-9C71895C0ACD}" destId="{1BBE2ECF-2EFC-4770-9247-FBE6501CA548}" srcOrd="0" destOrd="0" presId="urn:microsoft.com/office/officeart/2008/layout/LinedList"/>
    <dgm:cxn modelId="{6CC3A4DA-94B2-4A25-90D5-C51E346063C7}" type="presParOf" srcId="{7E05FB49-851C-46C0-9CF7-9C71895C0ACD}" destId="{D68FB9F1-0F02-4D5F-A9AE-53823CB78598}" srcOrd="1" destOrd="0" presId="urn:microsoft.com/office/officeart/2008/layout/LinedList"/>
    <dgm:cxn modelId="{BB0BD74E-4C6A-4C7D-AB6C-70512237C7A4}" type="presParOf" srcId="{7E05FB49-851C-46C0-9CF7-9C71895C0ACD}" destId="{95FD8AD1-E77D-4BE6-B7EC-F0F47F7EFDC9}" srcOrd="2" destOrd="0" presId="urn:microsoft.com/office/officeart/2008/layout/LinedList"/>
    <dgm:cxn modelId="{CF6140B5-0899-4DAE-946D-BDF7D3E0918F}" type="presParOf" srcId="{E0D44302-8475-4AEE-BF28-37C0EDA20FE3}" destId="{B4B7D357-9036-451B-9DF1-C79BDD86254A}" srcOrd="5" destOrd="0" presId="urn:microsoft.com/office/officeart/2008/layout/LinedList"/>
    <dgm:cxn modelId="{F891B2DE-3CF6-4EA2-914E-E806A27E7CA6}" type="presParOf" srcId="{E0D44302-8475-4AEE-BF28-37C0EDA20FE3}" destId="{4F23E37E-7406-41E6-8193-73BF85270543}" srcOrd="6" destOrd="0" presId="urn:microsoft.com/office/officeart/2008/layout/LinedList"/>
    <dgm:cxn modelId="{DB8B8891-010B-4130-B2AC-CF6E3CAF2453}" type="presParOf" srcId="{E0D44302-8475-4AEE-BF28-37C0EDA20FE3}" destId="{B6E34A65-1ACA-4BA1-AD4D-34FEAF639A4A}" srcOrd="7" destOrd="0" presId="urn:microsoft.com/office/officeart/2008/layout/LinedList"/>
    <dgm:cxn modelId="{4607CD85-523F-4218-A37C-26DF9D9CEDE0}" type="presParOf" srcId="{B6E34A65-1ACA-4BA1-AD4D-34FEAF639A4A}" destId="{6A027227-8F35-4E39-A604-958CBF15A370}" srcOrd="0" destOrd="0" presId="urn:microsoft.com/office/officeart/2008/layout/LinedList"/>
    <dgm:cxn modelId="{A71904A5-63A8-4070-9E0C-32E3096AF7CA}" type="presParOf" srcId="{B6E34A65-1ACA-4BA1-AD4D-34FEAF639A4A}" destId="{6ACB74A4-4E98-44A4-804C-D9F1F8B0049A}" srcOrd="1" destOrd="0" presId="urn:microsoft.com/office/officeart/2008/layout/LinedList"/>
    <dgm:cxn modelId="{F594FF36-1261-47B3-86A5-3C74BAB65A1B}" type="presParOf" srcId="{B6E34A65-1ACA-4BA1-AD4D-34FEAF639A4A}" destId="{DEDCF4D0-CEED-4FB8-A9BF-086B009948DB}" srcOrd="2" destOrd="0" presId="urn:microsoft.com/office/officeart/2008/layout/LinedList"/>
    <dgm:cxn modelId="{2E2E334F-0CE0-4515-AFDD-6EAAF5C82D5E}" type="presParOf" srcId="{E0D44302-8475-4AEE-BF28-37C0EDA20FE3}" destId="{2C7086AD-1E48-4CED-A069-B5296FD0DD61}" srcOrd="8" destOrd="0" presId="urn:microsoft.com/office/officeart/2008/layout/LinedList"/>
    <dgm:cxn modelId="{B857DECA-7342-4A51-A5FF-D3DECF88B2EF}" type="presParOf" srcId="{E0D44302-8475-4AEE-BF28-37C0EDA20FE3}" destId="{2A3AE7F6-811F-42F5-8A83-A02C39F1798D}" srcOrd="9" destOrd="0" presId="urn:microsoft.com/office/officeart/2008/layout/LinedList"/>
    <dgm:cxn modelId="{CEBF6B82-8D93-4F29-B96B-ED92635FD1E7}" type="presParOf" srcId="{E0D44302-8475-4AEE-BF28-37C0EDA20FE3}" destId="{5C1DA711-0AC7-400C-A4EA-8480E7199DB8}" srcOrd="10" destOrd="0" presId="urn:microsoft.com/office/officeart/2008/layout/LinedList"/>
    <dgm:cxn modelId="{A333AE9C-D0FD-41CE-8F6A-979D2FB6AA91}" type="presParOf" srcId="{5C1DA711-0AC7-400C-A4EA-8480E7199DB8}" destId="{223EE1D9-5314-4B75-B807-E1A902BE2B52}" srcOrd="0" destOrd="0" presId="urn:microsoft.com/office/officeart/2008/layout/LinedList"/>
    <dgm:cxn modelId="{6742B11E-4AB5-42FE-A4A0-033E4EBC34E9}" type="presParOf" srcId="{5C1DA711-0AC7-400C-A4EA-8480E7199DB8}" destId="{0064EE28-C02C-4303-960B-DB3B9CF0D0C7}" srcOrd="1" destOrd="0" presId="urn:microsoft.com/office/officeart/2008/layout/LinedList"/>
    <dgm:cxn modelId="{6E06AE30-9518-4CB5-95B6-ADA5727247F7}" type="presParOf" srcId="{5C1DA711-0AC7-400C-A4EA-8480E7199DB8}" destId="{9669ECEF-CA4E-41CF-9063-5D8618991F87}" srcOrd="2" destOrd="0" presId="urn:microsoft.com/office/officeart/2008/layout/LinedList"/>
    <dgm:cxn modelId="{47530BCE-B581-41D9-9B63-645B00761E2D}" type="presParOf" srcId="{E0D44302-8475-4AEE-BF28-37C0EDA20FE3}" destId="{CF563576-8421-475F-8348-0FBAEC8C7C31}" srcOrd="11" destOrd="0" presId="urn:microsoft.com/office/officeart/2008/layout/LinedList"/>
    <dgm:cxn modelId="{BE1E72BA-1671-4C3D-80F1-18313E3F8307}" type="presParOf" srcId="{E0D44302-8475-4AEE-BF28-37C0EDA20FE3}" destId="{9E32CFD9-4A6F-4433-8111-D4E271285A0F}" srcOrd="12" destOrd="0" presId="urn:microsoft.com/office/officeart/2008/layout/LinedList"/>
    <dgm:cxn modelId="{6A0693D8-813C-48E1-B82B-2700BA0BFE03}" type="presParOf" srcId="{E0D44302-8475-4AEE-BF28-37C0EDA20FE3}" destId="{1449600D-15A0-45D4-9827-F604505B8000}" srcOrd="13" destOrd="0" presId="urn:microsoft.com/office/officeart/2008/layout/LinedList"/>
    <dgm:cxn modelId="{7923D684-7F73-4125-A607-D22D69BFA623}" type="presParOf" srcId="{1449600D-15A0-45D4-9827-F604505B8000}" destId="{BF199C09-19AB-432B-A94C-033DBE0A36B0}" srcOrd="0" destOrd="0" presId="urn:microsoft.com/office/officeart/2008/layout/LinedList"/>
    <dgm:cxn modelId="{9B53C0C6-2AF1-4D73-8F74-96C085FE3E9C}" type="presParOf" srcId="{1449600D-15A0-45D4-9827-F604505B8000}" destId="{5118E766-4CC1-4F18-AACB-F1F542A946DB}" srcOrd="1" destOrd="0" presId="urn:microsoft.com/office/officeart/2008/layout/LinedList"/>
    <dgm:cxn modelId="{FD5C0831-DDCE-4430-B9F4-20106E4B8520}" type="presParOf" srcId="{1449600D-15A0-45D4-9827-F604505B8000}" destId="{5ED5A8CE-42CF-4428-90F8-E47ADFB1ECD0}" srcOrd="2" destOrd="0" presId="urn:microsoft.com/office/officeart/2008/layout/LinedList"/>
    <dgm:cxn modelId="{D385EBBD-FB79-4136-9C5C-3FA8C6A2222C}" type="presParOf" srcId="{E0D44302-8475-4AEE-BF28-37C0EDA20FE3}" destId="{7ADCA5AD-AB2B-4A66-8C91-C8968CD710D6}" srcOrd="14" destOrd="0" presId="urn:microsoft.com/office/officeart/2008/layout/LinedList"/>
    <dgm:cxn modelId="{AEC885AE-8A52-4407-B723-46B44703DDE5}" type="presParOf" srcId="{E0D44302-8475-4AEE-BF28-37C0EDA20FE3}" destId="{9C970E37-719B-42CE-97BB-7069FD6E4064}"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9B2B6CE-8084-4E69-95C1-6EAD13BBBB5C}" type="doc">
      <dgm:prSet loTypeId="urn:microsoft.com/office/officeart/2011/layout/HexagonRadial" loCatId="cycle" qsTypeId="urn:microsoft.com/office/officeart/2005/8/quickstyle/simple3" qsCatId="simple" csTypeId="urn:microsoft.com/office/officeart/2005/8/colors/colorful1" csCatId="colorful" phldr="1"/>
      <dgm:spPr/>
      <dgm:t>
        <a:bodyPr/>
        <a:lstStyle/>
        <a:p>
          <a:endParaRPr lang="en-IN"/>
        </a:p>
      </dgm:t>
    </dgm:pt>
    <dgm:pt modelId="{0F626C0B-21C2-4248-AF99-801BCA740176}">
      <dgm:prSet phldrT="[Text]"/>
      <dgm:spPr/>
      <dgm:t>
        <a:bodyPr/>
        <a:lstStyle/>
        <a:p>
          <a:r>
            <a:rPr lang="en-US" dirty="0"/>
            <a:t>All Responsive Design Frameworks</a:t>
          </a:r>
          <a:endParaRPr lang="en-IN" dirty="0"/>
        </a:p>
      </dgm:t>
    </dgm:pt>
    <dgm:pt modelId="{946E1FC7-E8E3-4CEB-83C8-818993B8802B}" type="parTrans" cxnId="{F371A042-A373-465A-BCAE-5DE7DA3B59E9}">
      <dgm:prSet/>
      <dgm:spPr/>
      <dgm:t>
        <a:bodyPr/>
        <a:lstStyle/>
        <a:p>
          <a:endParaRPr lang="en-IN"/>
        </a:p>
      </dgm:t>
    </dgm:pt>
    <dgm:pt modelId="{BA84B23B-D28E-4783-A6DE-2DAA0B83CE86}" type="sibTrans" cxnId="{F371A042-A373-465A-BCAE-5DE7DA3B59E9}">
      <dgm:prSet/>
      <dgm:spPr/>
      <dgm:t>
        <a:bodyPr/>
        <a:lstStyle/>
        <a:p>
          <a:endParaRPr lang="en-IN"/>
        </a:p>
      </dgm:t>
    </dgm:pt>
    <dgm:pt modelId="{8A2347AB-7B3A-40C7-83DC-9E820EA0B6D5}">
      <dgm:prSet phldrT="[Text]"/>
      <dgm:spPr/>
      <dgm:t>
        <a:bodyPr/>
        <a:lstStyle/>
        <a:p>
          <a:r>
            <a:rPr lang="en-US" dirty="0"/>
            <a:t>1.</a:t>
          </a:r>
          <a:r>
            <a:rPr lang="en-IN" dirty="0"/>
            <a:t> Bootstrap</a:t>
          </a:r>
          <a:r>
            <a:rPr lang="en-US" dirty="0"/>
            <a:t> </a:t>
          </a:r>
          <a:endParaRPr lang="en-IN" dirty="0"/>
        </a:p>
      </dgm:t>
    </dgm:pt>
    <dgm:pt modelId="{4C3E9461-A2ED-4EF6-AA68-DFFCE203D417}" type="parTrans" cxnId="{59E19E4A-4556-4A8D-BE44-739D13E43F08}">
      <dgm:prSet/>
      <dgm:spPr/>
      <dgm:t>
        <a:bodyPr/>
        <a:lstStyle/>
        <a:p>
          <a:endParaRPr lang="en-IN"/>
        </a:p>
      </dgm:t>
    </dgm:pt>
    <dgm:pt modelId="{09190878-AFF5-44D8-94F9-CF27C8923577}" type="sibTrans" cxnId="{59E19E4A-4556-4A8D-BE44-739D13E43F08}">
      <dgm:prSet/>
      <dgm:spPr/>
      <dgm:t>
        <a:bodyPr/>
        <a:lstStyle/>
        <a:p>
          <a:endParaRPr lang="en-IN"/>
        </a:p>
      </dgm:t>
    </dgm:pt>
    <dgm:pt modelId="{433BF4F4-EE09-4950-9897-57F018687F71}">
      <dgm:prSet/>
      <dgm:spPr/>
      <dgm:t>
        <a:bodyPr/>
        <a:lstStyle/>
        <a:p>
          <a:r>
            <a:rPr lang="en-IN" dirty="0"/>
            <a:t>2. Foundation</a:t>
          </a:r>
        </a:p>
      </dgm:t>
    </dgm:pt>
    <dgm:pt modelId="{F1A448D7-7A95-45E4-8E3B-E8A366DBF92D}" type="parTrans" cxnId="{5E5D8CBA-44E1-4808-AB10-A7C62436C470}">
      <dgm:prSet/>
      <dgm:spPr/>
      <dgm:t>
        <a:bodyPr/>
        <a:lstStyle/>
        <a:p>
          <a:endParaRPr lang="en-IN"/>
        </a:p>
      </dgm:t>
    </dgm:pt>
    <dgm:pt modelId="{76BE6AEF-BA64-4107-95F6-3009C5723297}" type="sibTrans" cxnId="{5E5D8CBA-44E1-4808-AB10-A7C62436C470}">
      <dgm:prSet/>
      <dgm:spPr/>
      <dgm:t>
        <a:bodyPr/>
        <a:lstStyle/>
        <a:p>
          <a:endParaRPr lang="en-IN"/>
        </a:p>
      </dgm:t>
    </dgm:pt>
    <dgm:pt modelId="{D2A31705-EB5A-4A43-917E-32904BC7FBEA}">
      <dgm:prSet/>
      <dgm:spPr/>
      <dgm:t>
        <a:bodyPr/>
        <a:lstStyle/>
        <a:p>
          <a:r>
            <a:rPr lang="en-IN" dirty="0"/>
            <a:t>3. </a:t>
          </a:r>
        </a:p>
        <a:p>
          <a:r>
            <a:rPr lang="en-IN" dirty="0" err="1"/>
            <a:t>Bulma</a:t>
          </a:r>
          <a:endParaRPr lang="en-IN" dirty="0"/>
        </a:p>
      </dgm:t>
    </dgm:pt>
    <dgm:pt modelId="{D950C5DE-5E4A-4846-8B4E-EA5047C4CBBA}" type="parTrans" cxnId="{52DFE8CC-540D-473A-BF57-0BA9E6087C28}">
      <dgm:prSet/>
      <dgm:spPr/>
      <dgm:t>
        <a:bodyPr/>
        <a:lstStyle/>
        <a:p>
          <a:endParaRPr lang="en-IN"/>
        </a:p>
      </dgm:t>
    </dgm:pt>
    <dgm:pt modelId="{375CE348-141A-4841-ACAB-AC5FAD76E1D6}" type="sibTrans" cxnId="{52DFE8CC-540D-473A-BF57-0BA9E6087C28}">
      <dgm:prSet/>
      <dgm:spPr/>
      <dgm:t>
        <a:bodyPr/>
        <a:lstStyle/>
        <a:p>
          <a:endParaRPr lang="en-IN"/>
        </a:p>
      </dgm:t>
    </dgm:pt>
    <dgm:pt modelId="{9114D5AE-D351-4F16-9897-67EEBEED940A}">
      <dgm:prSet/>
      <dgm:spPr/>
      <dgm:t>
        <a:bodyPr/>
        <a:lstStyle/>
        <a:p>
          <a:r>
            <a:rPr lang="en-IN" dirty="0"/>
            <a:t>4. Semantic UI</a:t>
          </a:r>
        </a:p>
      </dgm:t>
    </dgm:pt>
    <dgm:pt modelId="{BFB3F41B-DB80-41DA-BE17-8C4A27876D6B}" type="parTrans" cxnId="{5679D82E-510A-4423-91A2-262382DFC505}">
      <dgm:prSet/>
      <dgm:spPr/>
      <dgm:t>
        <a:bodyPr/>
        <a:lstStyle/>
        <a:p>
          <a:endParaRPr lang="en-IN"/>
        </a:p>
      </dgm:t>
    </dgm:pt>
    <dgm:pt modelId="{A07E196E-C22F-4329-A4C8-CD8AC5C2D5A3}" type="sibTrans" cxnId="{5679D82E-510A-4423-91A2-262382DFC505}">
      <dgm:prSet/>
      <dgm:spPr/>
      <dgm:t>
        <a:bodyPr/>
        <a:lstStyle/>
        <a:p>
          <a:endParaRPr lang="en-IN"/>
        </a:p>
      </dgm:t>
    </dgm:pt>
    <dgm:pt modelId="{D12CD431-C04D-42E7-AB53-B6C6071A3285}">
      <dgm:prSet/>
      <dgm:spPr/>
      <dgm:t>
        <a:bodyPr/>
        <a:lstStyle/>
        <a:p>
          <a:r>
            <a:rPr lang="en-IN" dirty="0"/>
            <a:t>5. Materialize</a:t>
          </a:r>
        </a:p>
      </dgm:t>
    </dgm:pt>
    <dgm:pt modelId="{3A0BC6D9-553C-4706-8ECD-5AE3568D8AE2}" type="parTrans" cxnId="{0DA5FFF3-146A-4580-8510-90047EE2B3E7}">
      <dgm:prSet/>
      <dgm:spPr/>
      <dgm:t>
        <a:bodyPr/>
        <a:lstStyle/>
        <a:p>
          <a:endParaRPr lang="en-IN"/>
        </a:p>
      </dgm:t>
    </dgm:pt>
    <dgm:pt modelId="{36998699-E7F5-4012-B449-3F8131D9DB19}" type="sibTrans" cxnId="{0DA5FFF3-146A-4580-8510-90047EE2B3E7}">
      <dgm:prSet/>
      <dgm:spPr/>
      <dgm:t>
        <a:bodyPr/>
        <a:lstStyle/>
        <a:p>
          <a:endParaRPr lang="en-IN"/>
        </a:p>
      </dgm:t>
    </dgm:pt>
    <dgm:pt modelId="{D77CFA05-2A44-4EC0-A2AE-9F18D14622B4}">
      <dgm:prSet phldrT="[Text]"/>
      <dgm:spPr/>
      <dgm:t>
        <a:bodyPr/>
        <a:lstStyle/>
        <a:p>
          <a:r>
            <a:rPr lang="en-US" dirty="0"/>
            <a:t>6. </a:t>
          </a:r>
        </a:p>
        <a:p>
          <a:r>
            <a:rPr lang="en-US" dirty="0"/>
            <a:t>Tailwind CSS</a:t>
          </a:r>
          <a:endParaRPr lang="en-IN" dirty="0"/>
        </a:p>
      </dgm:t>
    </dgm:pt>
    <dgm:pt modelId="{6AF8518C-DDE4-4E41-BE0F-9ADFD6FFF617}" type="sibTrans" cxnId="{CD61DE1C-DE2F-4002-85F4-12FED77E1B92}">
      <dgm:prSet/>
      <dgm:spPr/>
      <dgm:t>
        <a:bodyPr/>
        <a:lstStyle/>
        <a:p>
          <a:endParaRPr lang="en-IN"/>
        </a:p>
      </dgm:t>
    </dgm:pt>
    <dgm:pt modelId="{DE9EE34E-92AA-4360-8F41-594C8D3D535C}" type="parTrans" cxnId="{CD61DE1C-DE2F-4002-85F4-12FED77E1B92}">
      <dgm:prSet/>
      <dgm:spPr/>
      <dgm:t>
        <a:bodyPr/>
        <a:lstStyle/>
        <a:p>
          <a:endParaRPr lang="en-IN"/>
        </a:p>
      </dgm:t>
    </dgm:pt>
    <dgm:pt modelId="{9EB80766-7D63-4127-BB46-F516A1FA47F5}">
      <dgm:prSet/>
      <dgm:spPr/>
      <dgm:t>
        <a:bodyPr/>
        <a:lstStyle/>
        <a:p>
          <a:endParaRPr lang="en-IN" dirty="0"/>
        </a:p>
      </dgm:t>
    </dgm:pt>
    <dgm:pt modelId="{855B6F52-EAC8-4CCD-9C03-EB35C38F29C9}" type="parTrans" cxnId="{7DD2E5E0-633D-4B5A-8958-D715BDD96120}">
      <dgm:prSet/>
      <dgm:spPr/>
      <dgm:t>
        <a:bodyPr/>
        <a:lstStyle/>
        <a:p>
          <a:endParaRPr lang="en-IN"/>
        </a:p>
      </dgm:t>
    </dgm:pt>
    <dgm:pt modelId="{C54264F0-F582-486C-9DE3-17B3278FF18D}" type="sibTrans" cxnId="{7DD2E5E0-633D-4B5A-8958-D715BDD96120}">
      <dgm:prSet/>
      <dgm:spPr/>
      <dgm:t>
        <a:bodyPr/>
        <a:lstStyle/>
        <a:p>
          <a:endParaRPr lang="en-IN"/>
        </a:p>
      </dgm:t>
    </dgm:pt>
    <dgm:pt modelId="{05F9C4F6-AD32-4862-BE07-34A09585BDF4}" type="pres">
      <dgm:prSet presAssocID="{B9B2B6CE-8084-4E69-95C1-6EAD13BBBB5C}" presName="Name0" presStyleCnt="0">
        <dgm:presLayoutVars>
          <dgm:chMax val="1"/>
          <dgm:chPref val="1"/>
          <dgm:dir/>
          <dgm:animOne val="branch"/>
          <dgm:animLvl val="lvl"/>
        </dgm:presLayoutVars>
      </dgm:prSet>
      <dgm:spPr/>
      <dgm:t>
        <a:bodyPr/>
        <a:lstStyle/>
        <a:p>
          <a:endParaRPr lang="en-US"/>
        </a:p>
      </dgm:t>
    </dgm:pt>
    <dgm:pt modelId="{7BAB654B-7138-4A1F-AD8D-80001746F87F}" type="pres">
      <dgm:prSet presAssocID="{0F626C0B-21C2-4248-AF99-801BCA740176}" presName="Parent" presStyleLbl="node0" presStyleIdx="0" presStyleCnt="1">
        <dgm:presLayoutVars>
          <dgm:chMax val="6"/>
          <dgm:chPref val="6"/>
        </dgm:presLayoutVars>
      </dgm:prSet>
      <dgm:spPr/>
      <dgm:t>
        <a:bodyPr/>
        <a:lstStyle/>
        <a:p>
          <a:endParaRPr lang="en-US"/>
        </a:p>
      </dgm:t>
    </dgm:pt>
    <dgm:pt modelId="{9EC07A79-772A-4164-B188-B3631C675815}" type="pres">
      <dgm:prSet presAssocID="{8A2347AB-7B3A-40C7-83DC-9E820EA0B6D5}" presName="Accent1" presStyleCnt="0"/>
      <dgm:spPr/>
    </dgm:pt>
    <dgm:pt modelId="{6E3A0CFE-2EE9-4F02-88D6-948CC768602F}" type="pres">
      <dgm:prSet presAssocID="{8A2347AB-7B3A-40C7-83DC-9E820EA0B6D5}" presName="Accent" presStyleLbl="bgShp" presStyleIdx="0" presStyleCnt="6"/>
      <dgm:spPr/>
    </dgm:pt>
    <dgm:pt modelId="{D8E6EA5F-11B7-495B-A90E-6C8AC8E0DEAC}" type="pres">
      <dgm:prSet presAssocID="{8A2347AB-7B3A-40C7-83DC-9E820EA0B6D5}" presName="Child1" presStyleLbl="node1" presStyleIdx="0" presStyleCnt="6">
        <dgm:presLayoutVars>
          <dgm:chMax val="0"/>
          <dgm:chPref val="0"/>
          <dgm:bulletEnabled val="1"/>
        </dgm:presLayoutVars>
      </dgm:prSet>
      <dgm:spPr/>
      <dgm:t>
        <a:bodyPr/>
        <a:lstStyle/>
        <a:p>
          <a:endParaRPr lang="en-US"/>
        </a:p>
      </dgm:t>
    </dgm:pt>
    <dgm:pt modelId="{38D6AE27-EB34-4064-845C-80E5B7CBAD71}" type="pres">
      <dgm:prSet presAssocID="{433BF4F4-EE09-4950-9897-57F018687F71}" presName="Accent2" presStyleCnt="0"/>
      <dgm:spPr/>
    </dgm:pt>
    <dgm:pt modelId="{1412D891-0A99-4684-A7EA-21505ACE0C69}" type="pres">
      <dgm:prSet presAssocID="{433BF4F4-EE09-4950-9897-57F018687F71}" presName="Accent" presStyleLbl="bgShp" presStyleIdx="1" presStyleCnt="6"/>
      <dgm:spPr/>
    </dgm:pt>
    <dgm:pt modelId="{E77872DE-C9BD-4764-B3A5-D21154448A39}" type="pres">
      <dgm:prSet presAssocID="{433BF4F4-EE09-4950-9897-57F018687F71}" presName="Child2" presStyleLbl="node1" presStyleIdx="1" presStyleCnt="6">
        <dgm:presLayoutVars>
          <dgm:chMax val="0"/>
          <dgm:chPref val="0"/>
          <dgm:bulletEnabled val="1"/>
        </dgm:presLayoutVars>
      </dgm:prSet>
      <dgm:spPr/>
      <dgm:t>
        <a:bodyPr/>
        <a:lstStyle/>
        <a:p>
          <a:endParaRPr lang="en-US"/>
        </a:p>
      </dgm:t>
    </dgm:pt>
    <dgm:pt modelId="{BE196A46-4503-478E-8CFF-6CA8B59487B2}" type="pres">
      <dgm:prSet presAssocID="{D2A31705-EB5A-4A43-917E-32904BC7FBEA}" presName="Accent3" presStyleCnt="0"/>
      <dgm:spPr/>
    </dgm:pt>
    <dgm:pt modelId="{EC089530-54C1-4671-8FF7-75D0F730B6D3}" type="pres">
      <dgm:prSet presAssocID="{D2A31705-EB5A-4A43-917E-32904BC7FBEA}" presName="Accent" presStyleLbl="bgShp" presStyleIdx="2" presStyleCnt="6"/>
      <dgm:spPr/>
    </dgm:pt>
    <dgm:pt modelId="{2AF828E2-55D2-4F7D-937F-7678880B5ED4}" type="pres">
      <dgm:prSet presAssocID="{D2A31705-EB5A-4A43-917E-32904BC7FBEA}" presName="Child3" presStyleLbl="node1" presStyleIdx="2" presStyleCnt="6">
        <dgm:presLayoutVars>
          <dgm:chMax val="0"/>
          <dgm:chPref val="0"/>
          <dgm:bulletEnabled val="1"/>
        </dgm:presLayoutVars>
      </dgm:prSet>
      <dgm:spPr/>
      <dgm:t>
        <a:bodyPr/>
        <a:lstStyle/>
        <a:p>
          <a:endParaRPr lang="en-US"/>
        </a:p>
      </dgm:t>
    </dgm:pt>
    <dgm:pt modelId="{8C878A7F-1FB9-465B-BCE0-9E4014C7EF34}" type="pres">
      <dgm:prSet presAssocID="{9114D5AE-D351-4F16-9897-67EEBEED940A}" presName="Accent4" presStyleCnt="0"/>
      <dgm:spPr/>
    </dgm:pt>
    <dgm:pt modelId="{8435E464-A76D-4CCE-A922-A14FC75E92F9}" type="pres">
      <dgm:prSet presAssocID="{9114D5AE-D351-4F16-9897-67EEBEED940A}" presName="Accent" presStyleLbl="bgShp" presStyleIdx="3" presStyleCnt="6"/>
      <dgm:spPr/>
    </dgm:pt>
    <dgm:pt modelId="{DDBDC6C6-ED20-4CEA-B232-E30AE1AD3E9F}" type="pres">
      <dgm:prSet presAssocID="{9114D5AE-D351-4F16-9897-67EEBEED940A}" presName="Child4" presStyleLbl="node1" presStyleIdx="3" presStyleCnt="6">
        <dgm:presLayoutVars>
          <dgm:chMax val="0"/>
          <dgm:chPref val="0"/>
          <dgm:bulletEnabled val="1"/>
        </dgm:presLayoutVars>
      </dgm:prSet>
      <dgm:spPr/>
      <dgm:t>
        <a:bodyPr/>
        <a:lstStyle/>
        <a:p>
          <a:endParaRPr lang="en-US"/>
        </a:p>
      </dgm:t>
    </dgm:pt>
    <dgm:pt modelId="{CF860290-9689-4F5C-9A4D-3467B1EABB65}" type="pres">
      <dgm:prSet presAssocID="{D12CD431-C04D-42E7-AB53-B6C6071A3285}" presName="Accent5" presStyleCnt="0"/>
      <dgm:spPr/>
    </dgm:pt>
    <dgm:pt modelId="{D159BBDF-19FB-4693-B1C2-40DB9E805708}" type="pres">
      <dgm:prSet presAssocID="{D12CD431-C04D-42E7-AB53-B6C6071A3285}" presName="Accent" presStyleLbl="bgShp" presStyleIdx="4" presStyleCnt="6"/>
      <dgm:spPr/>
    </dgm:pt>
    <dgm:pt modelId="{8F156933-AA0C-4DE0-82B3-47A22D40F799}" type="pres">
      <dgm:prSet presAssocID="{D12CD431-C04D-42E7-AB53-B6C6071A3285}" presName="Child5" presStyleLbl="node1" presStyleIdx="4" presStyleCnt="6">
        <dgm:presLayoutVars>
          <dgm:chMax val="0"/>
          <dgm:chPref val="0"/>
          <dgm:bulletEnabled val="1"/>
        </dgm:presLayoutVars>
      </dgm:prSet>
      <dgm:spPr/>
      <dgm:t>
        <a:bodyPr/>
        <a:lstStyle/>
        <a:p>
          <a:endParaRPr lang="en-US"/>
        </a:p>
      </dgm:t>
    </dgm:pt>
    <dgm:pt modelId="{144D82A5-E656-40C8-BE76-6C9412DC74D7}" type="pres">
      <dgm:prSet presAssocID="{D77CFA05-2A44-4EC0-A2AE-9F18D14622B4}" presName="Accent6" presStyleCnt="0"/>
      <dgm:spPr/>
    </dgm:pt>
    <dgm:pt modelId="{D25877B7-45C5-4E7C-9A4F-633BB1EDCCE7}" type="pres">
      <dgm:prSet presAssocID="{D77CFA05-2A44-4EC0-A2AE-9F18D14622B4}" presName="Accent" presStyleLbl="bgShp" presStyleIdx="5" presStyleCnt="6"/>
      <dgm:spPr/>
    </dgm:pt>
    <dgm:pt modelId="{7CADDFC3-D830-46B6-B0AD-7FC53A09FF10}" type="pres">
      <dgm:prSet presAssocID="{D77CFA05-2A44-4EC0-A2AE-9F18D14622B4}" presName="Child6" presStyleLbl="node1" presStyleIdx="5" presStyleCnt="6">
        <dgm:presLayoutVars>
          <dgm:chMax val="0"/>
          <dgm:chPref val="0"/>
          <dgm:bulletEnabled val="1"/>
        </dgm:presLayoutVars>
      </dgm:prSet>
      <dgm:spPr/>
      <dgm:t>
        <a:bodyPr/>
        <a:lstStyle/>
        <a:p>
          <a:endParaRPr lang="en-US"/>
        </a:p>
      </dgm:t>
    </dgm:pt>
  </dgm:ptLst>
  <dgm:cxnLst>
    <dgm:cxn modelId="{C79C581F-03EB-45AC-8D59-3D5380951DA9}" type="presOf" srcId="{433BF4F4-EE09-4950-9897-57F018687F71}" destId="{E77872DE-C9BD-4764-B3A5-D21154448A39}" srcOrd="0" destOrd="0" presId="urn:microsoft.com/office/officeart/2011/layout/HexagonRadial"/>
    <dgm:cxn modelId="{CD61DE1C-DE2F-4002-85F4-12FED77E1B92}" srcId="{0F626C0B-21C2-4248-AF99-801BCA740176}" destId="{D77CFA05-2A44-4EC0-A2AE-9F18D14622B4}" srcOrd="5" destOrd="0" parTransId="{DE9EE34E-92AA-4360-8F41-594C8D3D535C}" sibTransId="{6AF8518C-DDE4-4E41-BE0F-9ADFD6FFF617}"/>
    <dgm:cxn modelId="{A93AE5AA-AB17-48FB-914A-62261A9F9EFC}" type="presOf" srcId="{D77CFA05-2A44-4EC0-A2AE-9F18D14622B4}" destId="{7CADDFC3-D830-46B6-B0AD-7FC53A09FF10}" srcOrd="0" destOrd="0" presId="urn:microsoft.com/office/officeart/2011/layout/HexagonRadial"/>
    <dgm:cxn modelId="{5679D82E-510A-4423-91A2-262382DFC505}" srcId="{0F626C0B-21C2-4248-AF99-801BCA740176}" destId="{9114D5AE-D351-4F16-9897-67EEBEED940A}" srcOrd="3" destOrd="0" parTransId="{BFB3F41B-DB80-41DA-BE17-8C4A27876D6B}" sibTransId="{A07E196E-C22F-4329-A4C8-CD8AC5C2D5A3}"/>
    <dgm:cxn modelId="{72C2F149-E569-433B-AC7C-FD77FD4C5A8C}" type="presOf" srcId="{9114D5AE-D351-4F16-9897-67EEBEED940A}" destId="{DDBDC6C6-ED20-4CEA-B232-E30AE1AD3E9F}" srcOrd="0" destOrd="0" presId="urn:microsoft.com/office/officeart/2011/layout/HexagonRadial"/>
    <dgm:cxn modelId="{F371A042-A373-465A-BCAE-5DE7DA3B59E9}" srcId="{B9B2B6CE-8084-4E69-95C1-6EAD13BBBB5C}" destId="{0F626C0B-21C2-4248-AF99-801BCA740176}" srcOrd="0" destOrd="0" parTransId="{946E1FC7-E8E3-4CEB-83C8-818993B8802B}" sibTransId="{BA84B23B-D28E-4783-A6DE-2DAA0B83CE86}"/>
    <dgm:cxn modelId="{52DFE8CC-540D-473A-BF57-0BA9E6087C28}" srcId="{0F626C0B-21C2-4248-AF99-801BCA740176}" destId="{D2A31705-EB5A-4A43-917E-32904BC7FBEA}" srcOrd="2" destOrd="0" parTransId="{D950C5DE-5E4A-4846-8B4E-EA5047C4CBBA}" sibTransId="{375CE348-141A-4841-ACAB-AC5FAD76E1D6}"/>
    <dgm:cxn modelId="{246B2BB7-B60B-43F7-A5D0-021021A41930}" type="presOf" srcId="{B9B2B6CE-8084-4E69-95C1-6EAD13BBBB5C}" destId="{05F9C4F6-AD32-4862-BE07-34A09585BDF4}" srcOrd="0" destOrd="0" presId="urn:microsoft.com/office/officeart/2011/layout/HexagonRadial"/>
    <dgm:cxn modelId="{62959933-54DC-4E0E-AD36-249F21EF45C3}" type="presOf" srcId="{D12CD431-C04D-42E7-AB53-B6C6071A3285}" destId="{8F156933-AA0C-4DE0-82B3-47A22D40F799}" srcOrd="0" destOrd="0" presId="urn:microsoft.com/office/officeart/2011/layout/HexagonRadial"/>
    <dgm:cxn modelId="{0DA5FFF3-146A-4580-8510-90047EE2B3E7}" srcId="{0F626C0B-21C2-4248-AF99-801BCA740176}" destId="{D12CD431-C04D-42E7-AB53-B6C6071A3285}" srcOrd="4" destOrd="0" parTransId="{3A0BC6D9-553C-4706-8ECD-5AE3568D8AE2}" sibTransId="{36998699-E7F5-4012-B449-3F8131D9DB19}"/>
    <dgm:cxn modelId="{59E19E4A-4556-4A8D-BE44-739D13E43F08}" srcId="{0F626C0B-21C2-4248-AF99-801BCA740176}" destId="{8A2347AB-7B3A-40C7-83DC-9E820EA0B6D5}" srcOrd="0" destOrd="0" parTransId="{4C3E9461-A2ED-4EF6-AA68-DFFCE203D417}" sibTransId="{09190878-AFF5-44D8-94F9-CF27C8923577}"/>
    <dgm:cxn modelId="{65D5DD57-01DA-40F3-9A16-D877085CD493}" type="presOf" srcId="{0F626C0B-21C2-4248-AF99-801BCA740176}" destId="{7BAB654B-7138-4A1F-AD8D-80001746F87F}" srcOrd="0" destOrd="0" presId="urn:microsoft.com/office/officeart/2011/layout/HexagonRadial"/>
    <dgm:cxn modelId="{7DD2E5E0-633D-4B5A-8958-D715BDD96120}" srcId="{0F626C0B-21C2-4248-AF99-801BCA740176}" destId="{9EB80766-7D63-4127-BB46-F516A1FA47F5}" srcOrd="6" destOrd="0" parTransId="{855B6F52-EAC8-4CCD-9C03-EB35C38F29C9}" sibTransId="{C54264F0-F582-486C-9DE3-17B3278FF18D}"/>
    <dgm:cxn modelId="{494CE832-E4ED-437E-86BE-F1C2FEFC88D8}" type="presOf" srcId="{8A2347AB-7B3A-40C7-83DC-9E820EA0B6D5}" destId="{D8E6EA5F-11B7-495B-A90E-6C8AC8E0DEAC}" srcOrd="0" destOrd="0" presId="urn:microsoft.com/office/officeart/2011/layout/HexagonRadial"/>
    <dgm:cxn modelId="{4A3ECD69-1698-40D5-B8D9-FB028014562E}" type="presOf" srcId="{D2A31705-EB5A-4A43-917E-32904BC7FBEA}" destId="{2AF828E2-55D2-4F7D-937F-7678880B5ED4}" srcOrd="0" destOrd="0" presId="urn:microsoft.com/office/officeart/2011/layout/HexagonRadial"/>
    <dgm:cxn modelId="{5E5D8CBA-44E1-4808-AB10-A7C62436C470}" srcId="{0F626C0B-21C2-4248-AF99-801BCA740176}" destId="{433BF4F4-EE09-4950-9897-57F018687F71}" srcOrd="1" destOrd="0" parTransId="{F1A448D7-7A95-45E4-8E3B-E8A366DBF92D}" sibTransId="{76BE6AEF-BA64-4107-95F6-3009C5723297}"/>
    <dgm:cxn modelId="{943FEBC1-6855-482D-87E5-BFA4F05B6CEF}" type="presParOf" srcId="{05F9C4F6-AD32-4862-BE07-34A09585BDF4}" destId="{7BAB654B-7138-4A1F-AD8D-80001746F87F}" srcOrd="0" destOrd="0" presId="urn:microsoft.com/office/officeart/2011/layout/HexagonRadial"/>
    <dgm:cxn modelId="{EDBB0BBF-6E70-4E81-B9FE-5CA8B9BB668D}" type="presParOf" srcId="{05F9C4F6-AD32-4862-BE07-34A09585BDF4}" destId="{9EC07A79-772A-4164-B188-B3631C675815}" srcOrd="1" destOrd="0" presId="urn:microsoft.com/office/officeart/2011/layout/HexagonRadial"/>
    <dgm:cxn modelId="{75FC39C0-FB5C-4E24-804A-12FF3A90DDF3}" type="presParOf" srcId="{9EC07A79-772A-4164-B188-B3631C675815}" destId="{6E3A0CFE-2EE9-4F02-88D6-948CC768602F}" srcOrd="0" destOrd="0" presId="urn:microsoft.com/office/officeart/2011/layout/HexagonRadial"/>
    <dgm:cxn modelId="{928671B5-40A4-43D6-B15C-8A40A3F8AF2A}" type="presParOf" srcId="{05F9C4F6-AD32-4862-BE07-34A09585BDF4}" destId="{D8E6EA5F-11B7-495B-A90E-6C8AC8E0DEAC}" srcOrd="2" destOrd="0" presId="urn:microsoft.com/office/officeart/2011/layout/HexagonRadial"/>
    <dgm:cxn modelId="{047BAD29-37C1-4C82-9E68-FA306E39DF9F}" type="presParOf" srcId="{05F9C4F6-AD32-4862-BE07-34A09585BDF4}" destId="{38D6AE27-EB34-4064-845C-80E5B7CBAD71}" srcOrd="3" destOrd="0" presId="urn:microsoft.com/office/officeart/2011/layout/HexagonRadial"/>
    <dgm:cxn modelId="{5C041E75-6BB4-4B69-9889-55CB1C62EDAD}" type="presParOf" srcId="{38D6AE27-EB34-4064-845C-80E5B7CBAD71}" destId="{1412D891-0A99-4684-A7EA-21505ACE0C69}" srcOrd="0" destOrd="0" presId="urn:microsoft.com/office/officeart/2011/layout/HexagonRadial"/>
    <dgm:cxn modelId="{A6FED0FD-8287-41FA-8757-48FA7CF1D010}" type="presParOf" srcId="{05F9C4F6-AD32-4862-BE07-34A09585BDF4}" destId="{E77872DE-C9BD-4764-B3A5-D21154448A39}" srcOrd="4" destOrd="0" presId="urn:microsoft.com/office/officeart/2011/layout/HexagonRadial"/>
    <dgm:cxn modelId="{23446BAD-E27F-4E3E-8842-3A31544830B4}" type="presParOf" srcId="{05F9C4F6-AD32-4862-BE07-34A09585BDF4}" destId="{BE196A46-4503-478E-8CFF-6CA8B59487B2}" srcOrd="5" destOrd="0" presId="urn:microsoft.com/office/officeart/2011/layout/HexagonRadial"/>
    <dgm:cxn modelId="{54AFD33F-B44A-4C43-A5B5-262AFF198660}" type="presParOf" srcId="{BE196A46-4503-478E-8CFF-6CA8B59487B2}" destId="{EC089530-54C1-4671-8FF7-75D0F730B6D3}" srcOrd="0" destOrd="0" presId="urn:microsoft.com/office/officeart/2011/layout/HexagonRadial"/>
    <dgm:cxn modelId="{AEC51517-FB26-4965-AA8E-4E3BA6257229}" type="presParOf" srcId="{05F9C4F6-AD32-4862-BE07-34A09585BDF4}" destId="{2AF828E2-55D2-4F7D-937F-7678880B5ED4}" srcOrd="6" destOrd="0" presId="urn:microsoft.com/office/officeart/2011/layout/HexagonRadial"/>
    <dgm:cxn modelId="{DA429EC3-AB72-4087-BF01-C95548E8C003}" type="presParOf" srcId="{05F9C4F6-AD32-4862-BE07-34A09585BDF4}" destId="{8C878A7F-1FB9-465B-BCE0-9E4014C7EF34}" srcOrd="7" destOrd="0" presId="urn:microsoft.com/office/officeart/2011/layout/HexagonRadial"/>
    <dgm:cxn modelId="{23DBFF22-F932-4056-979C-C16C3D83B6F3}" type="presParOf" srcId="{8C878A7F-1FB9-465B-BCE0-9E4014C7EF34}" destId="{8435E464-A76D-4CCE-A922-A14FC75E92F9}" srcOrd="0" destOrd="0" presId="urn:microsoft.com/office/officeart/2011/layout/HexagonRadial"/>
    <dgm:cxn modelId="{613DFDF0-930F-4FB1-82C0-E83EBEECFCC0}" type="presParOf" srcId="{05F9C4F6-AD32-4862-BE07-34A09585BDF4}" destId="{DDBDC6C6-ED20-4CEA-B232-E30AE1AD3E9F}" srcOrd="8" destOrd="0" presId="urn:microsoft.com/office/officeart/2011/layout/HexagonRadial"/>
    <dgm:cxn modelId="{529F74CF-88E7-42EB-9C08-4BCD300FA8B4}" type="presParOf" srcId="{05F9C4F6-AD32-4862-BE07-34A09585BDF4}" destId="{CF860290-9689-4F5C-9A4D-3467B1EABB65}" srcOrd="9" destOrd="0" presId="urn:microsoft.com/office/officeart/2011/layout/HexagonRadial"/>
    <dgm:cxn modelId="{635F93E0-C7F6-4D1F-9118-624DAF20B03D}" type="presParOf" srcId="{CF860290-9689-4F5C-9A4D-3467B1EABB65}" destId="{D159BBDF-19FB-4693-B1C2-40DB9E805708}" srcOrd="0" destOrd="0" presId="urn:microsoft.com/office/officeart/2011/layout/HexagonRadial"/>
    <dgm:cxn modelId="{271D3397-2276-4A43-9BA5-011F83D1652B}" type="presParOf" srcId="{05F9C4F6-AD32-4862-BE07-34A09585BDF4}" destId="{8F156933-AA0C-4DE0-82B3-47A22D40F799}" srcOrd="10" destOrd="0" presId="urn:microsoft.com/office/officeart/2011/layout/HexagonRadial"/>
    <dgm:cxn modelId="{3EC0553B-D98A-4B33-85B8-19177E207C30}" type="presParOf" srcId="{05F9C4F6-AD32-4862-BE07-34A09585BDF4}" destId="{144D82A5-E656-40C8-BE76-6C9412DC74D7}" srcOrd="11" destOrd="0" presId="urn:microsoft.com/office/officeart/2011/layout/HexagonRadial"/>
    <dgm:cxn modelId="{D7A25EEE-780B-491A-8887-A83EC52825BC}" type="presParOf" srcId="{144D82A5-E656-40C8-BE76-6C9412DC74D7}" destId="{D25877B7-45C5-4E7C-9A4F-633BB1EDCCE7}" srcOrd="0" destOrd="0" presId="urn:microsoft.com/office/officeart/2011/layout/HexagonRadial"/>
    <dgm:cxn modelId="{98C60370-4806-472F-A946-C7184C43FE77}" type="presParOf" srcId="{05F9C4F6-AD32-4862-BE07-34A09585BDF4}" destId="{7CADDFC3-D830-46B6-B0AD-7FC53A09FF10}"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9D63582-DDCF-4A90-AD6A-D38B65431CF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23657181-AE01-4863-96EE-4AB9482860E6}">
      <dgm:prSet custT="1"/>
      <dgm:spPr/>
      <dgm:t>
        <a:bodyPr bIns="182880"/>
        <a:lstStyle/>
        <a:p>
          <a:pPr algn="l"/>
          <a:r>
            <a:rPr lang="en-US" sz="2000" b="1" i="0" baseline="0" dirty="0"/>
            <a:t>  1. </a:t>
          </a:r>
          <a:r>
            <a:rPr lang="en-IN" sz="2000" b="1" i="0" dirty="0"/>
            <a:t>Rapid Development</a:t>
          </a:r>
          <a:endParaRPr lang="en-IN" sz="2000" b="1" dirty="0"/>
        </a:p>
      </dgm:t>
    </dgm:pt>
    <dgm:pt modelId="{9EED9749-80AA-4E0A-8088-86D3A8F88D56}" type="parTrans" cxnId="{D113D267-FFD3-4AA0-9C8B-AD7CC736571B}">
      <dgm:prSet/>
      <dgm:spPr/>
      <dgm:t>
        <a:bodyPr/>
        <a:lstStyle/>
        <a:p>
          <a:pPr algn="l"/>
          <a:endParaRPr lang="en-IN" sz="2000"/>
        </a:p>
      </dgm:t>
    </dgm:pt>
    <dgm:pt modelId="{43DD9499-0909-422E-98E0-0EFC27B4D191}" type="sibTrans" cxnId="{D113D267-FFD3-4AA0-9C8B-AD7CC736571B}">
      <dgm:prSet/>
      <dgm:spPr/>
      <dgm:t>
        <a:bodyPr/>
        <a:lstStyle/>
        <a:p>
          <a:pPr algn="l"/>
          <a:endParaRPr lang="en-IN" sz="2000"/>
        </a:p>
      </dgm:t>
    </dgm:pt>
    <dgm:pt modelId="{E6001B51-6324-4A3B-BFA2-6A60028FF4D2}">
      <dgm:prSet custT="1"/>
      <dgm:spPr/>
      <dgm:t>
        <a:bodyPr lIns="91440" tIns="182880" rIns="91440" bIns="91440"/>
        <a:lstStyle/>
        <a:p>
          <a:pPr algn="l"/>
          <a:r>
            <a:rPr lang="en-US" sz="1400" dirty="0"/>
            <a:t>Bootstrap provides a wide range of ready-to-use components like navigation bars, buttons, forms, modals, and more. This saves time and effort in writing code from scratch. </a:t>
          </a:r>
          <a:endParaRPr lang="en-IN" sz="1400" dirty="0"/>
        </a:p>
      </dgm:t>
    </dgm:pt>
    <dgm:pt modelId="{FF5174BA-A8F4-40E2-ACED-448ABA47EA73}" type="parTrans" cxnId="{F655CDDB-AC61-44EF-865B-7354E0B8A04A}">
      <dgm:prSet/>
      <dgm:spPr/>
      <dgm:t>
        <a:bodyPr/>
        <a:lstStyle/>
        <a:p>
          <a:pPr algn="l"/>
          <a:endParaRPr lang="en-IN" sz="2000"/>
        </a:p>
      </dgm:t>
    </dgm:pt>
    <dgm:pt modelId="{53A40F7E-7C3A-4B4C-9293-707AD950F464}" type="sibTrans" cxnId="{F655CDDB-AC61-44EF-865B-7354E0B8A04A}">
      <dgm:prSet/>
      <dgm:spPr/>
      <dgm:t>
        <a:bodyPr/>
        <a:lstStyle/>
        <a:p>
          <a:pPr algn="l"/>
          <a:endParaRPr lang="en-IN" sz="2000"/>
        </a:p>
      </dgm:t>
    </dgm:pt>
    <dgm:pt modelId="{C6237480-E309-4B2D-8207-DDF2C5773725}">
      <dgm:prSet custT="1"/>
      <dgm:spPr/>
      <dgm:t>
        <a:bodyPr bIns="182880"/>
        <a:lstStyle/>
        <a:p>
          <a:pPr algn="l"/>
          <a:r>
            <a:rPr lang="en-US" sz="2000" b="1" i="0" baseline="0" dirty="0"/>
            <a:t> 2. </a:t>
          </a:r>
          <a:r>
            <a:rPr lang="en-IN" sz="2000" b="1" i="0" dirty="0"/>
            <a:t>Responsive Design</a:t>
          </a:r>
          <a:endParaRPr lang="en-IN" sz="2000" b="1" dirty="0"/>
        </a:p>
      </dgm:t>
    </dgm:pt>
    <dgm:pt modelId="{92982944-9042-492A-B1D6-51244461CA92}" type="parTrans" cxnId="{F9B9152F-6FFE-4D46-AB33-CFE6F5445BEE}">
      <dgm:prSet/>
      <dgm:spPr/>
      <dgm:t>
        <a:bodyPr/>
        <a:lstStyle/>
        <a:p>
          <a:pPr algn="l"/>
          <a:endParaRPr lang="en-IN" sz="2000"/>
        </a:p>
      </dgm:t>
    </dgm:pt>
    <dgm:pt modelId="{0B57E56E-A6C0-4AD1-99AA-90BE0AF5E582}" type="sibTrans" cxnId="{F9B9152F-6FFE-4D46-AB33-CFE6F5445BEE}">
      <dgm:prSet/>
      <dgm:spPr/>
      <dgm:t>
        <a:bodyPr/>
        <a:lstStyle/>
        <a:p>
          <a:pPr algn="l"/>
          <a:endParaRPr lang="en-IN" sz="2000"/>
        </a:p>
      </dgm:t>
    </dgm:pt>
    <dgm:pt modelId="{F36B2711-FDC2-41E5-BE86-EDA36DB8D406}">
      <dgm:prSet custT="1"/>
      <dgm:spPr/>
      <dgm:t>
        <a:bodyPr lIns="91440" tIns="182880" rIns="91440" bIns="91440"/>
        <a:lstStyle/>
        <a:p>
          <a:pPr algn="l"/>
          <a:r>
            <a:rPr lang="en-US" sz="1400" dirty="0"/>
            <a:t>Bootstrap is built with a mobile-first approach, meaning it prioritizes designing for smaller screens first and then scales up for larger screens. </a:t>
          </a:r>
          <a:r>
            <a:rPr lang="en-IN" sz="1400" b="0" i="0" dirty="0"/>
            <a:t>This ensures websites with Bootstrap is responsive for every device.</a:t>
          </a:r>
          <a:endParaRPr lang="en-IN" sz="1400" dirty="0"/>
        </a:p>
      </dgm:t>
    </dgm:pt>
    <dgm:pt modelId="{57342115-3646-4298-90C6-CC6E8F6AD418}" type="parTrans" cxnId="{3E17C766-9D14-47E9-BA8A-2FFCAF2787C5}">
      <dgm:prSet/>
      <dgm:spPr/>
      <dgm:t>
        <a:bodyPr/>
        <a:lstStyle/>
        <a:p>
          <a:pPr algn="l"/>
          <a:endParaRPr lang="en-IN" sz="2000"/>
        </a:p>
      </dgm:t>
    </dgm:pt>
    <dgm:pt modelId="{44BD7ABD-2C85-4017-AB86-20EAB8B00D10}" type="sibTrans" cxnId="{3E17C766-9D14-47E9-BA8A-2FFCAF2787C5}">
      <dgm:prSet/>
      <dgm:spPr/>
      <dgm:t>
        <a:bodyPr/>
        <a:lstStyle/>
        <a:p>
          <a:pPr algn="l"/>
          <a:endParaRPr lang="en-IN" sz="2000"/>
        </a:p>
      </dgm:t>
    </dgm:pt>
    <dgm:pt modelId="{439136F1-A5A6-426F-892E-D67E8BB25538}">
      <dgm:prSet custT="1"/>
      <dgm:spPr/>
      <dgm:t>
        <a:bodyPr bIns="182880"/>
        <a:lstStyle/>
        <a:p>
          <a:pPr algn="l"/>
          <a:r>
            <a:rPr lang="en-IN" sz="2000" b="1" i="0" baseline="0" dirty="0"/>
            <a:t> 5. Accessibility</a:t>
          </a:r>
          <a:endParaRPr lang="en-IN" sz="2000" b="1" dirty="0"/>
        </a:p>
      </dgm:t>
    </dgm:pt>
    <dgm:pt modelId="{9336F9DD-69DA-412E-B841-092938A5F822}" type="parTrans" cxnId="{FE4ACF18-2338-4B6E-A367-340DB4298590}">
      <dgm:prSet/>
      <dgm:spPr/>
      <dgm:t>
        <a:bodyPr/>
        <a:lstStyle/>
        <a:p>
          <a:pPr algn="l"/>
          <a:endParaRPr lang="en-IN" sz="2000"/>
        </a:p>
      </dgm:t>
    </dgm:pt>
    <dgm:pt modelId="{14F09809-28FA-41B3-8169-555D6E56CF37}" type="sibTrans" cxnId="{FE4ACF18-2338-4B6E-A367-340DB4298590}">
      <dgm:prSet/>
      <dgm:spPr/>
      <dgm:t>
        <a:bodyPr/>
        <a:lstStyle/>
        <a:p>
          <a:pPr algn="l"/>
          <a:endParaRPr lang="en-IN" sz="2000"/>
        </a:p>
      </dgm:t>
    </dgm:pt>
    <dgm:pt modelId="{021F7AB2-877A-45E9-A233-39D2A9734BF0}">
      <dgm:prSet custT="1"/>
      <dgm:spPr/>
      <dgm:t>
        <a:bodyPr bIns="182880"/>
        <a:lstStyle/>
        <a:p>
          <a:pPr algn="l"/>
          <a:r>
            <a:rPr lang="en-US" sz="2000" b="1" i="0" baseline="0" dirty="0"/>
            <a:t> 3. </a:t>
          </a:r>
          <a:r>
            <a:rPr lang="en-IN" sz="2000" b="1" i="0" baseline="0" dirty="0"/>
            <a:t>Cross-Browser Compatibility</a:t>
          </a:r>
          <a:endParaRPr lang="en-IN" sz="2000" b="1" dirty="0"/>
        </a:p>
      </dgm:t>
    </dgm:pt>
    <dgm:pt modelId="{2770A531-81FD-457F-8CB3-74E8193A32D0}" type="parTrans" cxnId="{8E78E441-C166-415B-9155-A708FA2C22B8}">
      <dgm:prSet/>
      <dgm:spPr/>
      <dgm:t>
        <a:bodyPr/>
        <a:lstStyle/>
        <a:p>
          <a:pPr algn="l"/>
          <a:endParaRPr lang="en-IN" sz="2000"/>
        </a:p>
      </dgm:t>
    </dgm:pt>
    <dgm:pt modelId="{532BCA89-5EA3-4DEA-B874-8519CDBCCF40}" type="sibTrans" cxnId="{8E78E441-C166-415B-9155-A708FA2C22B8}">
      <dgm:prSet/>
      <dgm:spPr/>
      <dgm:t>
        <a:bodyPr/>
        <a:lstStyle/>
        <a:p>
          <a:pPr algn="l"/>
          <a:endParaRPr lang="en-IN" sz="2000"/>
        </a:p>
      </dgm:t>
    </dgm:pt>
    <dgm:pt modelId="{C5A2EEA0-9DE0-403F-B835-3FE11574D17A}">
      <dgm:prSet custT="1"/>
      <dgm:spPr/>
      <dgm:t>
        <a:bodyPr bIns="182880"/>
        <a:lstStyle/>
        <a:p>
          <a:pPr algn="l"/>
          <a:r>
            <a:rPr lang="en-IN" sz="2000" b="1" i="0" baseline="0" dirty="0"/>
            <a:t> 4. Large Community and Support</a:t>
          </a:r>
          <a:endParaRPr lang="en-IN" sz="2000" b="1" dirty="0"/>
        </a:p>
      </dgm:t>
    </dgm:pt>
    <dgm:pt modelId="{72C6D1C6-402E-4BDB-9559-8892FCDBF322}" type="parTrans" cxnId="{E8521957-7BB2-477A-8092-459EAB094E9B}">
      <dgm:prSet/>
      <dgm:spPr/>
      <dgm:t>
        <a:bodyPr/>
        <a:lstStyle/>
        <a:p>
          <a:pPr algn="l"/>
          <a:endParaRPr lang="en-IN" sz="2000"/>
        </a:p>
      </dgm:t>
    </dgm:pt>
    <dgm:pt modelId="{764FB140-98B7-465A-A090-51DC5DDB9229}" type="sibTrans" cxnId="{E8521957-7BB2-477A-8092-459EAB094E9B}">
      <dgm:prSet/>
      <dgm:spPr/>
      <dgm:t>
        <a:bodyPr/>
        <a:lstStyle/>
        <a:p>
          <a:pPr algn="l"/>
          <a:endParaRPr lang="en-IN" sz="2000"/>
        </a:p>
      </dgm:t>
    </dgm:pt>
    <dgm:pt modelId="{FD3816E4-D85B-4EFF-B369-7A0A29DD2ABF}">
      <dgm:prSet custT="1"/>
      <dgm:spPr/>
      <dgm:t>
        <a:bodyPr lIns="91440" tIns="182880" rIns="91440" bIns="91440"/>
        <a:lstStyle/>
        <a:p>
          <a:pPr algn="l"/>
          <a:r>
            <a:rPr lang="en-US" sz="1400" dirty="0"/>
            <a:t>Bootstrap provides a consistent set of styles and components across different browsers, which helps in reducing cross-browser compatibility issues.</a:t>
          </a:r>
          <a:endParaRPr lang="en-IN" sz="1400" dirty="0"/>
        </a:p>
      </dgm:t>
    </dgm:pt>
    <dgm:pt modelId="{7D75D61C-51CC-4F51-B35F-93F5D2C1CB2E}" type="parTrans" cxnId="{0A8CDCEF-6D05-4026-ADB8-EEB23BAB8016}">
      <dgm:prSet/>
      <dgm:spPr/>
      <dgm:t>
        <a:bodyPr/>
        <a:lstStyle/>
        <a:p>
          <a:pPr algn="l"/>
          <a:endParaRPr lang="en-IN" sz="2000"/>
        </a:p>
      </dgm:t>
    </dgm:pt>
    <dgm:pt modelId="{460FB728-E508-49DD-AFB7-90900CD98FE2}" type="sibTrans" cxnId="{0A8CDCEF-6D05-4026-ADB8-EEB23BAB8016}">
      <dgm:prSet/>
      <dgm:spPr/>
      <dgm:t>
        <a:bodyPr/>
        <a:lstStyle/>
        <a:p>
          <a:pPr algn="l"/>
          <a:endParaRPr lang="en-IN" sz="2000"/>
        </a:p>
      </dgm:t>
    </dgm:pt>
    <dgm:pt modelId="{5C37B8E6-68B2-4C24-B203-9529B4760133}">
      <dgm:prSet custT="1"/>
      <dgm:spPr/>
      <dgm:t>
        <a:bodyPr lIns="91440" tIns="182880" rIns="91440" bIns="91440"/>
        <a:lstStyle/>
        <a:p>
          <a:pPr algn="l"/>
          <a:r>
            <a:rPr lang="en-US" sz="1400"/>
            <a:t>This means there are plenty of resources, documentation, tutorials, and forums available for assistance. </a:t>
          </a:r>
          <a:endParaRPr lang="en-IN" sz="1400"/>
        </a:p>
      </dgm:t>
    </dgm:pt>
    <dgm:pt modelId="{85232A4D-244E-42A9-900F-20A68EF9C1C4}" type="parTrans" cxnId="{011950E9-008B-4A89-AEDC-1CA96105FE29}">
      <dgm:prSet/>
      <dgm:spPr/>
      <dgm:t>
        <a:bodyPr/>
        <a:lstStyle/>
        <a:p>
          <a:pPr algn="l"/>
          <a:endParaRPr lang="en-IN" sz="2000"/>
        </a:p>
      </dgm:t>
    </dgm:pt>
    <dgm:pt modelId="{DC7C783B-85E7-4AC7-9B15-9090625B5E82}" type="sibTrans" cxnId="{011950E9-008B-4A89-AEDC-1CA96105FE29}">
      <dgm:prSet/>
      <dgm:spPr/>
      <dgm:t>
        <a:bodyPr/>
        <a:lstStyle/>
        <a:p>
          <a:pPr algn="l"/>
          <a:endParaRPr lang="en-IN" sz="2000"/>
        </a:p>
      </dgm:t>
    </dgm:pt>
    <dgm:pt modelId="{D255AE75-5815-4C47-882D-A81D9C1A507B}">
      <dgm:prSet custT="1"/>
      <dgm:spPr/>
      <dgm:t>
        <a:bodyPr lIns="91440" tIns="182880" rIns="91440" bIns="91440"/>
        <a:lstStyle/>
        <a:p>
          <a:pPr algn="l"/>
          <a:r>
            <a:rPr lang="en-US" sz="1400" dirty="0"/>
            <a:t>Bootstrap incorporates best practices for web accessibility, making it easier to create websites that are usable by people with disabilities. </a:t>
          </a:r>
          <a:endParaRPr lang="en-IN" sz="1400" dirty="0"/>
        </a:p>
      </dgm:t>
    </dgm:pt>
    <dgm:pt modelId="{5A9168FC-60FE-4657-B724-BE5F626360A1}" type="parTrans" cxnId="{0A8869D0-DD75-4667-828E-927EE921AC72}">
      <dgm:prSet/>
      <dgm:spPr/>
      <dgm:t>
        <a:bodyPr/>
        <a:lstStyle/>
        <a:p>
          <a:pPr algn="l"/>
          <a:endParaRPr lang="en-IN" sz="2000"/>
        </a:p>
      </dgm:t>
    </dgm:pt>
    <dgm:pt modelId="{788D98FB-1D0C-4A15-A695-77F5B3294A49}" type="sibTrans" cxnId="{0A8869D0-DD75-4667-828E-927EE921AC72}">
      <dgm:prSet/>
      <dgm:spPr/>
      <dgm:t>
        <a:bodyPr/>
        <a:lstStyle/>
        <a:p>
          <a:pPr algn="l"/>
          <a:endParaRPr lang="en-IN" sz="2000"/>
        </a:p>
      </dgm:t>
    </dgm:pt>
    <dgm:pt modelId="{CF7845B0-B4CA-4F10-9262-E242B9F168CF}" type="pres">
      <dgm:prSet presAssocID="{69D63582-DDCF-4A90-AD6A-D38B65431CF1}" presName="Name0" presStyleCnt="0">
        <dgm:presLayoutVars>
          <dgm:dir/>
          <dgm:animLvl val="lvl"/>
          <dgm:resizeHandles val="exact"/>
        </dgm:presLayoutVars>
      </dgm:prSet>
      <dgm:spPr/>
      <dgm:t>
        <a:bodyPr/>
        <a:lstStyle/>
        <a:p>
          <a:endParaRPr lang="en-US"/>
        </a:p>
      </dgm:t>
    </dgm:pt>
    <dgm:pt modelId="{031D8AF1-E5E4-408C-8AB0-BEFE125A0D24}" type="pres">
      <dgm:prSet presAssocID="{23657181-AE01-4863-96EE-4AB9482860E6}" presName="composite" presStyleCnt="0"/>
      <dgm:spPr/>
    </dgm:pt>
    <dgm:pt modelId="{9A4B9234-CD67-4AE8-831E-99B4CFF515ED}" type="pres">
      <dgm:prSet presAssocID="{23657181-AE01-4863-96EE-4AB9482860E6}" presName="parTx" presStyleLbl="alignNode1" presStyleIdx="0" presStyleCnt="5" custScaleY="140995">
        <dgm:presLayoutVars>
          <dgm:chMax val="0"/>
          <dgm:chPref val="0"/>
          <dgm:bulletEnabled val="1"/>
        </dgm:presLayoutVars>
      </dgm:prSet>
      <dgm:spPr/>
      <dgm:t>
        <a:bodyPr/>
        <a:lstStyle/>
        <a:p>
          <a:endParaRPr lang="en-US"/>
        </a:p>
      </dgm:t>
    </dgm:pt>
    <dgm:pt modelId="{9585517D-E0E1-4A7D-9C85-C1510629D6AC}" type="pres">
      <dgm:prSet presAssocID="{23657181-AE01-4863-96EE-4AB9482860E6}" presName="desTx" presStyleLbl="alignAccFollowNode1" presStyleIdx="0" presStyleCnt="5">
        <dgm:presLayoutVars>
          <dgm:bulletEnabled val="1"/>
        </dgm:presLayoutVars>
      </dgm:prSet>
      <dgm:spPr/>
      <dgm:t>
        <a:bodyPr/>
        <a:lstStyle/>
        <a:p>
          <a:endParaRPr lang="en-US"/>
        </a:p>
      </dgm:t>
    </dgm:pt>
    <dgm:pt modelId="{B6131149-BAC5-4635-B790-A27957BF6BCA}" type="pres">
      <dgm:prSet presAssocID="{43DD9499-0909-422E-98E0-0EFC27B4D191}" presName="space" presStyleCnt="0"/>
      <dgm:spPr/>
    </dgm:pt>
    <dgm:pt modelId="{8FE82907-8870-4254-A9EA-9A22FEF4D15F}" type="pres">
      <dgm:prSet presAssocID="{C6237480-E309-4B2D-8207-DDF2C5773725}" presName="composite" presStyleCnt="0"/>
      <dgm:spPr/>
    </dgm:pt>
    <dgm:pt modelId="{5DC17DF3-3437-43E3-ACC9-B2D314F10F90}" type="pres">
      <dgm:prSet presAssocID="{C6237480-E309-4B2D-8207-DDF2C5773725}" presName="parTx" presStyleLbl="alignNode1" presStyleIdx="1" presStyleCnt="5" custScaleY="140995">
        <dgm:presLayoutVars>
          <dgm:chMax val="0"/>
          <dgm:chPref val="0"/>
          <dgm:bulletEnabled val="1"/>
        </dgm:presLayoutVars>
      </dgm:prSet>
      <dgm:spPr/>
      <dgm:t>
        <a:bodyPr/>
        <a:lstStyle/>
        <a:p>
          <a:endParaRPr lang="en-US"/>
        </a:p>
      </dgm:t>
    </dgm:pt>
    <dgm:pt modelId="{700AAA15-FA26-4664-A1C3-8B2D267B6C52}" type="pres">
      <dgm:prSet presAssocID="{C6237480-E309-4B2D-8207-DDF2C5773725}" presName="desTx" presStyleLbl="alignAccFollowNode1" presStyleIdx="1" presStyleCnt="5">
        <dgm:presLayoutVars>
          <dgm:bulletEnabled val="1"/>
        </dgm:presLayoutVars>
      </dgm:prSet>
      <dgm:spPr/>
      <dgm:t>
        <a:bodyPr/>
        <a:lstStyle/>
        <a:p>
          <a:endParaRPr lang="en-US"/>
        </a:p>
      </dgm:t>
    </dgm:pt>
    <dgm:pt modelId="{BAD12436-1165-412E-8FDC-4B68A103D077}" type="pres">
      <dgm:prSet presAssocID="{0B57E56E-A6C0-4AD1-99AA-90BE0AF5E582}" presName="space" presStyleCnt="0"/>
      <dgm:spPr/>
    </dgm:pt>
    <dgm:pt modelId="{789B1FD6-FEB3-47A6-A93F-3EC34CE09885}" type="pres">
      <dgm:prSet presAssocID="{021F7AB2-877A-45E9-A233-39D2A9734BF0}" presName="composite" presStyleCnt="0"/>
      <dgm:spPr/>
    </dgm:pt>
    <dgm:pt modelId="{A160C32A-0894-46EE-B965-241604A5FD1A}" type="pres">
      <dgm:prSet presAssocID="{021F7AB2-877A-45E9-A233-39D2A9734BF0}" presName="parTx" presStyleLbl="alignNode1" presStyleIdx="2" presStyleCnt="5" custScaleY="140995">
        <dgm:presLayoutVars>
          <dgm:chMax val="0"/>
          <dgm:chPref val="0"/>
          <dgm:bulletEnabled val="1"/>
        </dgm:presLayoutVars>
      </dgm:prSet>
      <dgm:spPr/>
      <dgm:t>
        <a:bodyPr/>
        <a:lstStyle/>
        <a:p>
          <a:endParaRPr lang="en-US"/>
        </a:p>
      </dgm:t>
    </dgm:pt>
    <dgm:pt modelId="{29DEAF86-EA20-4D4A-8CD1-FC50F385E8C5}" type="pres">
      <dgm:prSet presAssocID="{021F7AB2-877A-45E9-A233-39D2A9734BF0}" presName="desTx" presStyleLbl="alignAccFollowNode1" presStyleIdx="2" presStyleCnt="5">
        <dgm:presLayoutVars>
          <dgm:bulletEnabled val="1"/>
        </dgm:presLayoutVars>
      </dgm:prSet>
      <dgm:spPr/>
      <dgm:t>
        <a:bodyPr/>
        <a:lstStyle/>
        <a:p>
          <a:endParaRPr lang="en-US"/>
        </a:p>
      </dgm:t>
    </dgm:pt>
    <dgm:pt modelId="{2CF74223-9916-4AB7-8C4D-F3A6A1FB9AB5}" type="pres">
      <dgm:prSet presAssocID="{532BCA89-5EA3-4DEA-B874-8519CDBCCF40}" presName="space" presStyleCnt="0"/>
      <dgm:spPr/>
    </dgm:pt>
    <dgm:pt modelId="{2A07C0CE-B4EB-4D94-A3CC-BAF12D6B6CB6}" type="pres">
      <dgm:prSet presAssocID="{C5A2EEA0-9DE0-403F-B835-3FE11574D17A}" presName="composite" presStyleCnt="0"/>
      <dgm:spPr/>
    </dgm:pt>
    <dgm:pt modelId="{77AE2671-238F-4641-B352-9EA9988D5D79}" type="pres">
      <dgm:prSet presAssocID="{C5A2EEA0-9DE0-403F-B835-3FE11574D17A}" presName="parTx" presStyleLbl="alignNode1" presStyleIdx="3" presStyleCnt="5" custScaleY="140995">
        <dgm:presLayoutVars>
          <dgm:chMax val="0"/>
          <dgm:chPref val="0"/>
          <dgm:bulletEnabled val="1"/>
        </dgm:presLayoutVars>
      </dgm:prSet>
      <dgm:spPr/>
      <dgm:t>
        <a:bodyPr/>
        <a:lstStyle/>
        <a:p>
          <a:endParaRPr lang="en-US"/>
        </a:p>
      </dgm:t>
    </dgm:pt>
    <dgm:pt modelId="{7F620028-16AA-4B62-BB32-3DC4387BA37F}" type="pres">
      <dgm:prSet presAssocID="{C5A2EEA0-9DE0-403F-B835-3FE11574D17A}" presName="desTx" presStyleLbl="alignAccFollowNode1" presStyleIdx="3" presStyleCnt="5">
        <dgm:presLayoutVars>
          <dgm:bulletEnabled val="1"/>
        </dgm:presLayoutVars>
      </dgm:prSet>
      <dgm:spPr/>
      <dgm:t>
        <a:bodyPr/>
        <a:lstStyle/>
        <a:p>
          <a:endParaRPr lang="en-US"/>
        </a:p>
      </dgm:t>
    </dgm:pt>
    <dgm:pt modelId="{074BC522-3736-47EB-9261-37D48D7378C2}" type="pres">
      <dgm:prSet presAssocID="{764FB140-98B7-465A-A090-51DC5DDB9229}" presName="space" presStyleCnt="0"/>
      <dgm:spPr/>
    </dgm:pt>
    <dgm:pt modelId="{46327D9C-0520-43D9-95C0-A7896A818006}" type="pres">
      <dgm:prSet presAssocID="{439136F1-A5A6-426F-892E-D67E8BB25538}" presName="composite" presStyleCnt="0"/>
      <dgm:spPr/>
    </dgm:pt>
    <dgm:pt modelId="{3BD51C2C-F1A9-48DC-B866-C682C29C28E1}" type="pres">
      <dgm:prSet presAssocID="{439136F1-A5A6-426F-892E-D67E8BB25538}" presName="parTx" presStyleLbl="alignNode1" presStyleIdx="4" presStyleCnt="5" custScaleY="140995">
        <dgm:presLayoutVars>
          <dgm:chMax val="0"/>
          <dgm:chPref val="0"/>
          <dgm:bulletEnabled val="1"/>
        </dgm:presLayoutVars>
      </dgm:prSet>
      <dgm:spPr/>
      <dgm:t>
        <a:bodyPr/>
        <a:lstStyle/>
        <a:p>
          <a:endParaRPr lang="en-US"/>
        </a:p>
      </dgm:t>
    </dgm:pt>
    <dgm:pt modelId="{E14A62B6-1548-492B-B7F9-4CDBC3C486B5}" type="pres">
      <dgm:prSet presAssocID="{439136F1-A5A6-426F-892E-D67E8BB25538}" presName="desTx" presStyleLbl="alignAccFollowNode1" presStyleIdx="4" presStyleCnt="5">
        <dgm:presLayoutVars>
          <dgm:bulletEnabled val="1"/>
        </dgm:presLayoutVars>
      </dgm:prSet>
      <dgm:spPr/>
      <dgm:t>
        <a:bodyPr/>
        <a:lstStyle/>
        <a:p>
          <a:endParaRPr lang="en-US"/>
        </a:p>
      </dgm:t>
    </dgm:pt>
  </dgm:ptLst>
  <dgm:cxnLst>
    <dgm:cxn modelId="{F9B9152F-6FFE-4D46-AB33-CFE6F5445BEE}" srcId="{69D63582-DDCF-4A90-AD6A-D38B65431CF1}" destId="{C6237480-E309-4B2D-8207-DDF2C5773725}" srcOrd="1" destOrd="0" parTransId="{92982944-9042-492A-B1D6-51244461CA92}" sibTransId="{0B57E56E-A6C0-4AD1-99AA-90BE0AF5E582}"/>
    <dgm:cxn modelId="{25AC8D95-B77C-435B-B670-D07D3845E0DE}" type="presOf" srcId="{FD3816E4-D85B-4EFF-B369-7A0A29DD2ABF}" destId="{29DEAF86-EA20-4D4A-8CD1-FC50F385E8C5}" srcOrd="0" destOrd="0" presId="urn:microsoft.com/office/officeart/2005/8/layout/hList1"/>
    <dgm:cxn modelId="{61CF0AE4-6FCA-4A1E-AD57-7E3841C662B6}" type="presOf" srcId="{439136F1-A5A6-426F-892E-D67E8BB25538}" destId="{3BD51C2C-F1A9-48DC-B866-C682C29C28E1}" srcOrd="0" destOrd="0" presId="urn:microsoft.com/office/officeart/2005/8/layout/hList1"/>
    <dgm:cxn modelId="{8DC942FA-F41F-48B4-BF20-E55A3603F907}" type="presOf" srcId="{D255AE75-5815-4C47-882D-A81D9C1A507B}" destId="{E14A62B6-1548-492B-B7F9-4CDBC3C486B5}" srcOrd="0" destOrd="0" presId="urn:microsoft.com/office/officeart/2005/8/layout/hList1"/>
    <dgm:cxn modelId="{C4938890-8DA1-4550-A26A-925A39B802E1}" type="presOf" srcId="{69D63582-DDCF-4A90-AD6A-D38B65431CF1}" destId="{CF7845B0-B4CA-4F10-9262-E242B9F168CF}" srcOrd="0" destOrd="0" presId="urn:microsoft.com/office/officeart/2005/8/layout/hList1"/>
    <dgm:cxn modelId="{2B129ACE-6282-48B6-AAC3-6C43432B7E5C}" type="presOf" srcId="{C6237480-E309-4B2D-8207-DDF2C5773725}" destId="{5DC17DF3-3437-43E3-ACC9-B2D314F10F90}" srcOrd="0" destOrd="0" presId="urn:microsoft.com/office/officeart/2005/8/layout/hList1"/>
    <dgm:cxn modelId="{E8521957-7BB2-477A-8092-459EAB094E9B}" srcId="{69D63582-DDCF-4A90-AD6A-D38B65431CF1}" destId="{C5A2EEA0-9DE0-403F-B835-3FE11574D17A}" srcOrd="3" destOrd="0" parTransId="{72C6D1C6-402E-4BDB-9559-8892FCDBF322}" sibTransId="{764FB140-98B7-465A-A090-51DC5DDB9229}"/>
    <dgm:cxn modelId="{5A9DCC29-8B10-47AB-83B3-78FF3665D08B}" type="presOf" srcId="{E6001B51-6324-4A3B-BFA2-6A60028FF4D2}" destId="{9585517D-E0E1-4A7D-9C85-C1510629D6AC}" srcOrd="0" destOrd="0" presId="urn:microsoft.com/office/officeart/2005/8/layout/hList1"/>
    <dgm:cxn modelId="{0A8CDCEF-6D05-4026-ADB8-EEB23BAB8016}" srcId="{021F7AB2-877A-45E9-A233-39D2A9734BF0}" destId="{FD3816E4-D85B-4EFF-B369-7A0A29DD2ABF}" srcOrd="0" destOrd="0" parTransId="{7D75D61C-51CC-4F51-B35F-93F5D2C1CB2E}" sibTransId="{460FB728-E508-49DD-AFB7-90900CD98FE2}"/>
    <dgm:cxn modelId="{D113D267-FFD3-4AA0-9C8B-AD7CC736571B}" srcId="{69D63582-DDCF-4A90-AD6A-D38B65431CF1}" destId="{23657181-AE01-4863-96EE-4AB9482860E6}" srcOrd="0" destOrd="0" parTransId="{9EED9749-80AA-4E0A-8088-86D3A8F88D56}" sibTransId="{43DD9499-0909-422E-98E0-0EFC27B4D191}"/>
    <dgm:cxn modelId="{FE4ACF18-2338-4B6E-A367-340DB4298590}" srcId="{69D63582-DDCF-4A90-AD6A-D38B65431CF1}" destId="{439136F1-A5A6-426F-892E-D67E8BB25538}" srcOrd="4" destOrd="0" parTransId="{9336F9DD-69DA-412E-B841-092938A5F822}" sibTransId="{14F09809-28FA-41B3-8169-555D6E56CF37}"/>
    <dgm:cxn modelId="{755B39EF-4146-47AA-8540-B9C8FEA7F154}" type="presOf" srcId="{5C37B8E6-68B2-4C24-B203-9529B4760133}" destId="{7F620028-16AA-4B62-BB32-3DC4387BA37F}" srcOrd="0" destOrd="0" presId="urn:microsoft.com/office/officeart/2005/8/layout/hList1"/>
    <dgm:cxn modelId="{CDA2CB5C-1682-44CC-9E1A-85EDBEE1953D}" type="presOf" srcId="{F36B2711-FDC2-41E5-BE86-EDA36DB8D406}" destId="{700AAA15-FA26-4664-A1C3-8B2D267B6C52}" srcOrd="0" destOrd="0" presId="urn:microsoft.com/office/officeart/2005/8/layout/hList1"/>
    <dgm:cxn modelId="{8E78E441-C166-415B-9155-A708FA2C22B8}" srcId="{69D63582-DDCF-4A90-AD6A-D38B65431CF1}" destId="{021F7AB2-877A-45E9-A233-39D2A9734BF0}" srcOrd="2" destOrd="0" parTransId="{2770A531-81FD-457F-8CB3-74E8193A32D0}" sibTransId="{532BCA89-5EA3-4DEA-B874-8519CDBCCF40}"/>
    <dgm:cxn modelId="{F655CDDB-AC61-44EF-865B-7354E0B8A04A}" srcId="{23657181-AE01-4863-96EE-4AB9482860E6}" destId="{E6001B51-6324-4A3B-BFA2-6A60028FF4D2}" srcOrd="0" destOrd="0" parTransId="{FF5174BA-A8F4-40E2-ACED-448ABA47EA73}" sibTransId="{53A40F7E-7C3A-4B4C-9293-707AD950F464}"/>
    <dgm:cxn modelId="{3E17C766-9D14-47E9-BA8A-2FFCAF2787C5}" srcId="{C6237480-E309-4B2D-8207-DDF2C5773725}" destId="{F36B2711-FDC2-41E5-BE86-EDA36DB8D406}" srcOrd="0" destOrd="0" parTransId="{57342115-3646-4298-90C6-CC6E8F6AD418}" sibTransId="{44BD7ABD-2C85-4017-AB86-20EAB8B00D10}"/>
    <dgm:cxn modelId="{0A8869D0-DD75-4667-828E-927EE921AC72}" srcId="{439136F1-A5A6-426F-892E-D67E8BB25538}" destId="{D255AE75-5815-4C47-882D-A81D9C1A507B}" srcOrd="0" destOrd="0" parTransId="{5A9168FC-60FE-4657-B724-BE5F626360A1}" sibTransId="{788D98FB-1D0C-4A15-A695-77F5B3294A49}"/>
    <dgm:cxn modelId="{C63DBAF1-9A76-489B-AE92-64AD51FBB662}" type="presOf" srcId="{23657181-AE01-4863-96EE-4AB9482860E6}" destId="{9A4B9234-CD67-4AE8-831E-99B4CFF515ED}" srcOrd="0" destOrd="0" presId="urn:microsoft.com/office/officeart/2005/8/layout/hList1"/>
    <dgm:cxn modelId="{8F707B76-1BE9-4A0B-8611-F70D51EF5602}" type="presOf" srcId="{021F7AB2-877A-45E9-A233-39D2A9734BF0}" destId="{A160C32A-0894-46EE-B965-241604A5FD1A}" srcOrd="0" destOrd="0" presId="urn:microsoft.com/office/officeart/2005/8/layout/hList1"/>
    <dgm:cxn modelId="{011950E9-008B-4A89-AEDC-1CA96105FE29}" srcId="{C5A2EEA0-9DE0-403F-B835-3FE11574D17A}" destId="{5C37B8E6-68B2-4C24-B203-9529B4760133}" srcOrd="0" destOrd="0" parTransId="{85232A4D-244E-42A9-900F-20A68EF9C1C4}" sibTransId="{DC7C783B-85E7-4AC7-9B15-9090625B5E82}"/>
    <dgm:cxn modelId="{ACC3E612-40E4-47CD-80A5-16C36A49C171}" type="presOf" srcId="{C5A2EEA0-9DE0-403F-B835-3FE11574D17A}" destId="{77AE2671-238F-4641-B352-9EA9988D5D79}" srcOrd="0" destOrd="0" presId="urn:microsoft.com/office/officeart/2005/8/layout/hList1"/>
    <dgm:cxn modelId="{3A3741CD-61A4-412D-9F07-C096C2F07FEE}" type="presParOf" srcId="{CF7845B0-B4CA-4F10-9262-E242B9F168CF}" destId="{031D8AF1-E5E4-408C-8AB0-BEFE125A0D24}" srcOrd="0" destOrd="0" presId="urn:microsoft.com/office/officeart/2005/8/layout/hList1"/>
    <dgm:cxn modelId="{30305E58-0B8C-4C05-B166-A99C6992C6D0}" type="presParOf" srcId="{031D8AF1-E5E4-408C-8AB0-BEFE125A0D24}" destId="{9A4B9234-CD67-4AE8-831E-99B4CFF515ED}" srcOrd="0" destOrd="0" presId="urn:microsoft.com/office/officeart/2005/8/layout/hList1"/>
    <dgm:cxn modelId="{C3CD61B9-2AEF-4398-8EE7-F5DC9FB25F8A}" type="presParOf" srcId="{031D8AF1-E5E4-408C-8AB0-BEFE125A0D24}" destId="{9585517D-E0E1-4A7D-9C85-C1510629D6AC}" srcOrd="1" destOrd="0" presId="urn:microsoft.com/office/officeart/2005/8/layout/hList1"/>
    <dgm:cxn modelId="{9E57AE5F-93D4-4BF8-8465-DD4F09C24EE9}" type="presParOf" srcId="{CF7845B0-B4CA-4F10-9262-E242B9F168CF}" destId="{B6131149-BAC5-4635-B790-A27957BF6BCA}" srcOrd="1" destOrd="0" presId="urn:microsoft.com/office/officeart/2005/8/layout/hList1"/>
    <dgm:cxn modelId="{FD0BA086-435C-4B26-8C5D-055C10C1D0A8}" type="presParOf" srcId="{CF7845B0-B4CA-4F10-9262-E242B9F168CF}" destId="{8FE82907-8870-4254-A9EA-9A22FEF4D15F}" srcOrd="2" destOrd="0" presId="urn:microsoft.com/office/officeart/2005/8/layout/hList1"/>
    <dgm:cxn modelId="{53B1646F-1196-4C2C-8C3D-C0B95B6C248C}" type="presParOf" srcId="{8FE82907-8870-4254-A9EA-9A22FEF4D15F}" destId="{5DC17DF3-3437-43E3-ACC9-B2D314F10F90}" srcOrd="0" destOrd="0" presId="urn:microsoft.com/office/officeart/2005/8/layout/hList1"/>
    <dgm:cxn modelId="{E23092A2-3C35-4074-B9A2-CB180ABD6BD0}" type="presParOf" srcId="{8FE82907-8870-4254-A9EA-9A22FEF4D15F}" destId="{700AAA15-FA26-4664-A1C3-8B2D267B6C52}" srcOrd="1" destOrd="0" presId="urn:microsoft.com/office/officeart/2005/8/layout/hList1"/>
    <dgm:cxn modelId="{B06C6A7B-D31C-4104-ACB7-7E4C88D8FB22}" type="presParOf" srcId="{CF7845B0-B4CA-4F10-9262-E242B9F168CF}" destId="{BAD12436-1165-412E-8FDC-4B68A103D077}" srcOrd="3" destOrd="0" presId="urn:microsoft.com/office/officeart/2005/8/layout/hList1"/>
    <dgm:cxn modelId="{0CE829F1-27C8-4F4E-A595-0E78EDD8854D}" type="presParOf" srcId="{CF7845B0-B4CA-4F10-9262-E242B9F168CF}" destId="{789B1FD6-FEB3-47A6-A93F-3EC34CE09885}" srcOrd="4" destOrd="0" presId="urn:microsoft.com/office/officeart/2005/8/layout/hList1"/>
    <dgm:cxn modelId="{D86B45BE-C219-4E5B-9964-AF5A7D2E5A09}" type="presParOf" srcId="{789B1FD6-FEB3-47A6-A93F-3EC34CE09885}" destId="{A160C32A-0894-46EE-B965-241604A5FD1A}" srcOrd="0" destOrd="0" presId="urn:microsoft.com/office/officeart/2005/8/layout/hList1"/>
    <dgm:cxn modelId="{61FA1E0C-4B7F-4C78-AF3C-930CCC5B8009}" type="presParOf" srcId="{789B1FD6-FEB3-47A6-A93F-3EC34CE09885}" destId="{29DEAF86-EA20-4D4A-8CD1-FC50F385E8C5}" srcOrd="1" destOrd="0" presId="urn:microsoft.com/office/officeart/2005/8/layout/hList1"/>
    <dgm:cxn modelId="{9401F3DA-FFF5-4D27-B6EB-B40466C51931}" type="presParOf" srcId="{CF7845B0-B4CA-4F10-9262-E242B9F168CF}" destId="{2CF74223-9916-4AB7-8C4D-F3A6A1FB9AB5}" srcOrd="5" destOrd="0" presId="urn:microsoft.com/office/officeart/2005/8/layout/hList1"/>
    <dgm:cxn modelId="{80C0BE27-C4CD-4D9C-9BD5-BC35941D9BE5}" type="presParOf" srcId="{CF7845B0-B4CA-4F10-9262-E242B9F168CF}" destId="{2A07C0CE-B4EB-4D94-A3CC-BAF12D6B6CB6}" srcOrd="6" destOrd="0" presId="urn:microsoft.com/office/officeart/2005/8/layout/hList1"/>
    <dgm:cxn modelId="{900F4DB3-117B-43B3-A7F2-2D042BCC2C66}" type="presParOf" srcId="{2A07C0CE-B4EB-4D94-A3CC-BAF12D6B6CB6}" destId="{77AE2671-238F-4641-B352-9EA9988D5D79}" srcOrd="0" destOrd="0" presId="urn:microsoft.com/office/officeart/2005/8/layout/hList1"/>
    <dgm:cxn modelId="{EA53C3AF-BC1F-42C6-BBD4-27118F42F942}" type="presParOf" srcId="{2A07C0CE-B4EB-4D94-A3CC-BAF12D6B6CB6}" destId="{7F620028-16AA-4B62-BB32-3DC4387BA37F}" srcOrd="1" destOrd="0" presId="urn:microsoft.com/office/officeart/2005/8/layout/hList1"/>
    <dgm:cxn modelId="{1F93A86B-989B-466F-B8B5-00A0C9FCEB03}" type="presParOf" srcId="{CF7845B0-B4CA-4F10-9262-E242B9F168CF}" destId="{074BC522-3736-47EB-9261-37D48D7378C2}" srcOrd="7" destOrd="0" presId="urn:microsoft.com/office/officeart/2005/8/layout/hList1"/>
    <dgm:cxn modelId="{13B21FC6-A0C2-441A-B37A-9FD2043CA082}" type="presParOf" srcId="{CF7845B0-B4CA-4F10-9262-E242B9F168CF}" destId="{46327D9C-0520-43D9-95C0-A7896A818006}" srcOrd="8" destOrd="0" presId="urn:microsoft.com/office/officeart/2005/8/layout/hList1"/>
    <dgm:cxn modelId="{C8FDE972-701D-4E5D-8E19-3A5727B82938}" type="presParOf" srcId="{46327D9C-0520-43D9-95C0-A7896A818006}" destId="{3BD51C2C-F1A9-48DC-B866-C682C29C28E1}" srcOrd="0" destOrd="0" presId="urn:microsoft.com/office/officeart/2005/8/layout/hList1"/>
    <dgm:cxn modelId="{4FD502B9-FE37-4F3C-AAC4-60AB8DF07FE7}" type="presParOf" srcId="{46327D9C-0520-43D9-95C0-A7896A818006}" destId="{E14A62B6-1548-492B-B7F9-4CDBC3C486B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77092-5631-4FD1-A22A-68D4E4E7835D}"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89371261-068F-4C20-9D32-6E8A2FC46527}">
      <dgm:prSet custT="1"/>
      <dgm:spPr/>
      <dgm:t>
        <a:bodyPr/>
        <a:lstStyle/>
        <a:p>
          <a:r>
            <a:rPr lang="en-US" sz="2400" b="0" i="0" baseline="0" dirty="0"/>
            <a:t>5 Advantages</a:t>
          </a:r>
          <a:r>
            <a:rPr lang="en-US" sz="2400" b="0" i="0" dirty="0"/>
            <a:t> of HTML5:</a:t>
          </a:r>
          <a:endParaRPr lang="en-IN" sz="2400" dirty="0"/>
        </a:p>
      </dgm:t>
    </dgm:pt>
    <dgm:pt modelId="{8D9B6274-A6BC-416C-8354-0B57D7FFFD27}" type="parTrans" cxnId="{8C970A99-D2FA-4AAC-8A1E-31A90574D5B9}">
      <dgm:prSet/>
      <dgm:spPr/>
      <dgm:t>
        <a:bodyPr/>
        <a:lstStyle/>
        <a:p>
          <a:endParaRPr lang="en-IN" sz="1800"/>
        </a:p>
      </dgm:t>
    </dgm:pt>
    <dgm:pt modelId="{57407A8D-0426-4E69-8F96-D128226DA631}" type="sibTrans" cxnId="{8C970A99-D2FA-4AAC-8A1E-31A90574D5B9}">
      <dgm:prSet/>
      <dgm:spPr/>
      <dgm:t>
        <a:bodyPr/>
        <a:lstStyle/>
        <a:p>
          <a:endParaRPr lang="en-IN" sz="1800"/>
        </a:p>
      </dgm:t>
    </dgm:pt>
    <dgm:pt modelId="{FA90997C-F4F9-4AF9-9C52-92AF85F5E59D}">
      <dgm:prSet custT="1"/>
      <dgm:spPr/>
      <dgm:t>
        <a:bodyPr/>
        <a:lstStyle/>
        <a:p>
          <a:pPr algn="l"/>
          <a:r>
            <a:rPr lang="en-US" sz="1800" dirty="0"/>
            <a:t> 1. New Semantic Elements:  </a:t>
          </a:r>
          <a:r>
            <a:rPr lang="en-US" sz="1800" dirty="0">
              <a:solidFill>
                <a:schemeClr val="bg1">
                  <a:lumMod val="50000"/>
                </a:schemeClr>
              </a:solidFill>
            </a:rPr>
            <a:t>&lt;header&gt;, &lt;nav&gt;, &lt;article&gt;, &lt;section&gt;, &lt;aside&gt;, &lt;footer&gt;</a:t>
          </a:r>
          <a:endParaRPr lang="en-IN" sz="1800" dirty="0">
            <a:solidFill>
              <a:schemeClr val="bg1">
                <a:lumMod val="50000"/>
              </a:schemeClr>
            </a:solidFill>
          </a:endParaRPr>
        </a:p>
      </dgm:t>
    </dgm:pt>
    <dgm:pt modelId="{C23453BF-D7FA-48EA-8F5A-F97DC2133345}" type="parTrans" cxnId="{311BD433-5B7E-4F81-997D-DA899299B6B9}">
      <dgm:prSet/>
      <dgm:spPr/>
      <dgm:t>
        <a:bodyPr/>
        <a:lstStyle/>
        <a:p>
          <a:endParaRPr lang="en-IN" sz="1800"/>
        </a:p>
      </dgm:t>
    </dgm:pt>
    <dgm:pt modelId="{7C9B7A14-FB7B-4705-9277-C3EA6A45DA09}" type="sibTrans" cxnId="{311BD433-5B7E-4F81-997D-DA899299B6B9}">
      <dgm:prSet/>
      <dgm:spPr/>
      <dgm:t>
        <a:bodyPr/>
        <a:lstStyle/>
        <a:p>
          <a:endParaRPr lang="en-IN" sz="1800"/>
        </a:p>
      </dgm:t>
    </dgm:pt>
    <dgm:pt modelId="{710FFDB5-E7EA-40DB-AECE-234C73882647}">
      <dgm:prSet custT="1"/>
      <dgm:spPr/>
      <dgm:t>
        <a:bodyPr/>
        <a:lstStyle/>
        <a:p>
          <a:pPr algn="l"/>
          <a:r>
            <a:rPr lang="en-US" sz="1800" dirty="0"/>
            <a:t> 2. Form Input Types: </a:t>
          </a:r>
          <a:r>
            <a:rPr lang="en-US" sz="1800" dirty="0">
              <a:solidFill>
                <a:schemeClr val="bg1">
                  <a:lumMod val="50000"/>
                </a:schemeClr>
              </a:solidFill>
            </a:rPr>
            <a:t>&lt;input type="date"&gt;, &lt;input type="email"&gt;</a:t>
          </a:r>
          <a:endParaRPr lang="en-IN" sz="1800" dirty="0">
            <a:solidFill>
              <a:schemeClr val="bg1">
                <a:lumMod val="50000"/>
              </a:schemeClr>
            </a:solidFill>
          </a:endParaRPr>
        </a:p>
      </dgm:t>
    </dgm:pt>
    <dgm:pt modelId="{980243A6-A3EE-42EB-8438-2FA4C9353A6F}" type="parTrans" cxnId="{F7CEEFA6-6574-43C4-BF88-0C00DD2C68E8}">
      <dgm:prSet/>
      <dgm:spPr/>
      <dgm:t>
        <a:bodyPr/>
        <a:lstStyle/>
        <a:p>
          <a:endParaRPr lang="en-IN" sz="1800"/>
        </a:p>
      </dgm:t>
    </dgm:pt>
    <dgm:pt modelId="{91B53970-8D90-4E1B-B057-42CC4C543087}" type="sibTrans" cxnId="{F7CEEFA6-6574-43C4-BF88-0C00DD2C68E8}">
      <dgm:prSet/>
      <dgm:spPr/>
      <dgm:t>
        <a:bodyPr/>
        <a:lstStyle/>
        <a:p>
          <a:endParaRPr lang="en-IN" sz="1800"/>
        </a:p>
      </dgm:t>
    </dgm:pt>
    <dgm:pt modelId="{82476124-FC1B-48F4-9E0D-C825CB6AE700}">
      <dgm:prSet custT="1"/>
      <dgm:spPr/>
      <dgm:t>
        <a:bodyPr/>
        <a:lstStyle/>
        <a:p>
          <a:pPr algn="l"/>
          <a:r>
            <a:rPr lang="en-US" sz="1800" dirty="0"/>
            <a:t> 3. Audio and Video Support: </a:t>
          </a:r>
          <a:r>
            <a:rPr lang="en-US" sz="1800" dirty="0">
              <a:solidFill>
                <a:schemeClr val="bg1">
                  <a:lumMod val="50000"/>
                </a:schemeClr>
              </a:solidFill>
            </a:rPr>
            <a:t> &lt;audio&gt;, &lt;video&gt;</a:t>
          </a:r>
          <a:endParaRPr lang="en-IN" sz="1800" dirty="0">
            <a:solidFill>
              <a:schemeClr val="bg1">
                <a:lumMod val="50000"/>
              </a:schemeClr>
            </a:solidFill>
          </a:endParaRPr>
        </a:p>
      </dgm:t>
    </dgm:pt>
    <dgm:pt modelId="{897CEFC0-437C-47F9-ABB3-8946366692E3}" type="parTrans" cxnId="{E4189E92-F784-412B-9C4D-E303CAFC4306}">
      <dgm:prSet/>
      <dgm:spPr/>
      <dgm:t>
        <a:bodyPr/>
        <a:lstStyle/>
        <a:p>
          <a:endParaRPr lang="en-IN" sz="1800"/>
        </a:p>
      </dgm:t>
    </dgm:pt>
    <dgm:pt modelId="{AEA840BC-0A90-464F-851C-616C98A05CDE}" type="sibTrans" cxnId="{E4189E92-F784-412B-9C4D-E303CAFC4306}">
      <dgm:prSet/>
      <dgm:spPr/>
      <dgm:t>
        <a:bodyPr/>
        <a:lstStyle/>
        <a:p>
          <a:endParaRPr lang="en-IN" sz="1800"/>
        </a:p>
      </dgm:t>
    </dgm:pt>
    <dgm:pt modelId="{FAE00507-D461-47C2-A0EE-88BC72796751}">
      <dgm:prSet custT="1"/>
      <dgm:spPr/>
      <dgm:t>
        <a:bodyPr/>
        <a:lstStyle/>
        <a:p>
          <a:pPr algn="l"/>
          <a:r>
            <a:rPr lang="en-US" sz="1800" dirty="0"/>
            <a:t> 4. Mobile Compatibility</a:t>
          </a:r>
          <a:endParaRPr lang="en-IN" sz="1800" dirty="0"/>
        </a:p>
      </dgm:t>
    </dgm:pt>
    <dgm:pt modelId="{3FEC9E94-64DF-4241-B89B-C1CE1A9F4E76}" type="parTrans" cxnId="{A69A8152-2A40-4EA2-AB80-2DE4E359DC1F}">
      <dgm:prSet/>
      <dgm:spPr/>
      <dgm:t>
        <a:bodyPr/>
        <a:lstStyle/>
        <a:p>
          <a:endParaRPr lang="en-IN" sz="1800"/>
        </a:p>
      </dgm:t>
    </dgm:pt>
    <dgm:pt modelId="{523DD625-02B9-473C-834F-3A47903AA460}" type="sibTrans" cxnId="{A69A8152-2A40-4EA2-AB80-2DE4E359DC1F}">
      <dgm:prSet/>
      <dgm:spPr/>
      <dgm:t>
        <a:bodyPr/>
        <a:lstStyle/>
        <a:p>
          <a:endParaRPr lang="en-IN" sz="1800"/>
        </a:p>
      </dgm:t>
    </dgm:pt>
    <dgm:pt modelId="{5CEB471F-E6FA-45EE-98D0-B3574F18B327}">
      <dgm:prSet custT="1"/>
      <dgm:spPr/>
      <dgm:t>
        <a:bodyPr/>
        <a:lstStyle/>
        <a:p>
          <a:pPr algn="l"/>
          <a:r>
            <a:rPr lang="en-US" sz="1800" dirty="0"/>
            <a:t> 5. Simpler Code</a:t>
          </a:r>
          <a:endParaRPr lang="en-IN" sz="1800" dirty="0"/>
        </a:p>
      </dgm:t>
    </dgm:pt>
    <dgm:pt modelId="{3EB40594-3221-40B4-A8E3-4576AEB147A2}" type="parTrans" cxnId="{06888E21-14A2-4BF2-8125-22C733C10597}">
      <dgm:prSet/>
      <dgm:spPr/>
      <dgm:t>
        <a:bodyPr/>
        <a:lstStyle/>
        <a:p>
          <a:endParaRPr lang="en-IN" sz="1800"/>
        </a:p>
      </dgm:t>
    </dgm:pt>
    <dgm:pt modelId="{DF4FF0F5-399B-4A9A-BDF0-ECFB41A95208}" type="sibTrans" cxnId="{06888E21-14A2-4BF2-8125-22C733C10597}">
      <dgm:prSet/>
      <dgm:spPr/>
      <dgm:t>
        <a:bodyPr/>
        <a:lstStyle/>
        <a:p>
          <a:endParaRPr lang="en-IN" sz="1800"/>
        </a:p>
      </dgm:t>
    </dgm:pt>
    <dgm:pt modelId="{C302FE6F-EDD8-433C-BBD3-67F83AE27ADF}" type="pres">
      <dgm:prSet presAssocID="{D7177092-5631-4FD1-A22A-68D4E4E7835D}" presName="diagram" presStyleCnt="0">
        <dgm:presLayoutVars>
          <dgm:chPref val="1"/>
          <dgm:dir/>
          <dgm:animOne val="branch"/>
          <dgm:animLvl val="lvl"/>
          <dgm:resizeHandles/>
        </dgm:presLayoutVars>
      </dgm:prSet>
      <dgm:spPr/>
      <dgm:t>
        <a:bodyPr/>
        <a:lstStyle/>
        <a:p>
          <a:endParaRPr lang="en-US"/>
        </a:p>
      </dgm:t>
    </dgm:pt>
    <dgm:pt modelId="{3BE25067-74FE-4C90-86CD-83315B766655}" type="pres">
      <dgm:prSet presAssocID="{89371261-068F-4C20-9D32-6E8A2FC46527}" presName="root" presStyleCnt="0"/>
      <dgm:spPr/>
    </dgm:pt>
    <dgm:pt modelId="{098AF6C5-1893-4785-BB6A-2D29292B0430}" type="pres">
      <dgm:prSet presAssocID="{89371261-068F-4C20-9D32-6E8A2FC46527}" presName="rootComposite" presStyleCnt="0"/>
      <dgm:spPr/>
    </dgm:pt>
    <dgm:pt modelId="{90A5282A-9CDA-479A-B598-963B8E11317D}" type="pres">
      <dgm:prSet presAssocID="{89371261-068F-4C20-9D32-6E8A2FC46527}" presName="rootText" presStyleLbl="node1" presStyleIdx="0" presStyleCnt="1" custScaleX="312379" custLinFactY="-32719" custLinFactNeighborY="-100000"/>
      <dgm:spPr/>
      <dgm:t>
        <a:bodyPr/>
        <a:lstStyle/>
        <a:p>
          <a:endParaRPr lang="en-US"/>
        </a:p>
      </dgm:t>
    </dgm:pt>
    <dgm:pt modelId="{5E9EA7CE-530E-4DFD-BB18-D2B184891BBC}" type="pres">
      <dgm:prSet presAssocID="{89371261-068F-4C20-9D32-6E8A2FC46527}" presName="rootConnector" presStyleLbl="node1" presStyleIdx="0" presStyleCnt="1"/>
      <dgm:spPr/>
      <dgm:t>
        <a:bodyPr/>
        <a:lstStyle/>
        <a:p>
          <a:endParaRPr lang="en-US"/>
        </a:p>
      </dgm:t>
    </dgm:pt>
    <dgm:pt modelId="{69D767CF-36A4-45E4-902A-6B22C0058749}" type="pres">
      <dgm:prSet presAssocID="{89371261-068F-4C20-9D32-6E8A2FC46527}" presName="childShape" presStyleCnt="0"/>
      <dgm:spPr/>
    </dgm:pt>
    <dgm:pt modelId="{DB169F87-3BA4-489E-8044-884A811EBE8B}" type="pres">
      <dgm:prSet presAssocID="{C23453BF-D7FA-48EA-8F5A-F97DC2133345}" presName="Name13" presStyleLbl="parChTrans1D2" presStyleIdx="0" presStyleCnt="5"/>
      <dgm:spPr/>
      <dgm:t>
        <a:bodyPr/>
        <a:lstStyle/>
        <a:p>
          <a:endParaRPr lang="en-US"/>
        </a:p>
      </dgm:t>
    </dgm:pt>
    <dgm:pt modelId="{BFEB51BB-0D4E-49E9-B398-1E2BDF2CC3FC}" type="pres">
      <dgm:prSet presAssocID="{FA90997C-F4F9-4AF9-9C52-92AF85F5E59D}" presName="childText" presStyleLbl="bgAcc1" presStyleIdx="0" presStyleCnt="5" custScaleX="999881" custLinFactNeighborX="1436" custLinFactNeighborY="-55501">
        <dgm:presLayoutVars>
          <dgm:bulletEnabled val="1"/>
        </dgm:presLayoutVars>
      </dgm:prSet>
      <dgm:spPr/>
      <dgm:t>
        <a:bodyPr/>
        <a:lstStyle/>
        <a:p>
          <a:endParaRPr lang="en-US"/>
        </a:p>
      </dgm:t>
    </dgm:pt>
    <dgm:pt modelId="{72A6B1A8-6162-4D39-8A2E-B1AD930AEA9C}" type="pres">
      <dgm:prSet presAssocID="{980243A6-A3EE-42EB-8438-2FA4C9353A6F}" presName="Name13" presStyleLbl="parChTrans1D2" presStyleIdx="1" presStyleCnt="5"/>
      <dgm:spPr/>
      <dgm:t>
        <a:bodyPr/>
        <a:lstStyle/>
        <a:p>
          <a:endParaRPr lang="en-US"/>
        </a:p>
      </dgm:t>
    </dgm:pt>
    <dgm:pt modelId="{6619C37A-5175-4F2B-B031-297B5FDE9259}" type="pres">
      <dgm:prSet presAssocID="{710FFDB5-E7EA-40DB-AECE-234C73882647}" presName="childText" presStyleLbl="bgAcc1" presStyleIdx="1" presStyleCnt="5" custScaleX="999881" custLinFactNeighborX="1436" custLinFactNeighborY="-28957">
        <dgm:presLayoutVars>
          <dgm:bulletEnabled val="1"/>
        </dgm:presLayoutVars>
      </dgm:prSet>
      <dgm:spPr/>
      <dgm:t>
        <a:bodyPr/>
        <a:lstStyle/>
        <a:p>
          <a:endParaRPr lang="en-US"/>
        </a:p>
      </dgm:t>
    </dgm:pt>
    <dgm:pt modelId="{C9D03A7F-C00D-45BE-999C-8C3A94003AFB}" type="pres">
      <dgm:prSet presAssocID="{897CEFC0-437C-47F9-ABB3-8946366692E3}" presName="Name13" presStyleLbl="parChTrans1D2" presStyleIdx="2" presStyleCnt="5"/>
      <dgm:spPr/>
      <dgm:t>
        <a:bodyPr/>
        <a:lstStyle/>
        <a:p>
          <a:endParaRPr lang="en-US"/>
        </a:p>
      </dgm:t>
    </dgm:pt>
    <dgm:pt modelId="{CBA8EAD9-55FE-4E4A-9819-7C245CE3D1BC}" type="pres">
      <dgm:prSet presAssocID="{82476124-FC1B-48F4-9E0D-C825CB6AE700}" presName="childText" presStyleLbl="bgAcc1" presStyleIdx="2" presStyleCnt="5" custScaleX="999881">
        <dgm:presLayoutVars>
          <dgm:bulletEnabled val="1"/>
        </dgm:presLayoutVars>
      </dgm:prSet>
      <dgm:spPr/>
      <dgm:t>
        <a:bodyPr/>
        <a:lstStyle/>
        <a:p>
          <a:endParaRPr lang="en-US"/>
        </a:p>
      </dgm:t>
    </dgm:pt>
    <dgm:pt modelId="{D09E1CA6-2AA7-48E2-961C-0E3E3F3779EB}" type="pres">
      <dgm:prSet presAssocID="{3FEC9E94-64DF-4241-B89B-C1CE1A9F4E76}" presName="Name13" presStyleLbl="parChTrans1D2" presStyleIdx="3" presStyleCnt="5"/>
      <dgm:spPr/>
      <dgm:t>
        <a:bodyPr/>
        <a:lstStyle/>
        <a:p>
          <a:endParaRPr lang="en-US"/>
        </a:p>
      </dgm:t>
    </dgm:pt>
    <dgm:pt modelId="{F16C2FBA-689B-423C-BDEE-437E6671233D}" type="pres">
      <dgm:prSet presAssocID="{FAE00507-D461-47C2-A0EE-88BC72796751}" presName="childText" presStyleLbl="bgAcc1" presStyleIdx="3" presStyleCnt="5" custScaleX="999881" custLinFactNeighborX="1436" custLinFactNeighborY="33784">
        <dgm:presLayoutVars>
          <dgm:bulletEnabled val="1"/>
        </dgm:presLayoutVars>
      </dgm:prSet>
      <dgm:spPr/>
      <dgm:t>
        <a:bodyPr/>
        <a:lstStyle/>
        <a:p>
          <a:endParaRPr lang="en-US"/>
        </a:p>
      </dgm:t>
    </dgm:pt>
    <dgm:pt modelId="{2E14E2AF-8E40-4FB7-B12F-376964BA690D}" type="pres">
      <dgm:prSet presAssocID="{3EB40594-3221-40B4-A8E3-4576AEB147A2}" presName="Name13" presStyleLbl="parChTrans1D2" presStyleIdx="4" presStyleCnt="5"/>
      <dgm:spPr/>
      <dgm:t>
        <a:bodyPr/>
        <a:lstStyle/>
        <a:p>
          <a:endParaRPr lang="en-US"/>
        </a:p>
      </dgm:t>
    </dgm:pt>
    <dgm:pt modelId="{A86C9BBA-2962-4825-A1A8-EEF49447C20A}" type="pres">
      <dgm:prSet presAssocID="{5CEB471F-E6FA-45EE-98D0-B3574F18B327}" presName="childText" presStyleLbl="bgAcc1" presStyleIdx="4" presStyleCnt="5" custScaleX="999881" custLinFactNeighborY="67564">
        <dgm:presLayoutVars>
          <dgm:bulletEnabled val="1"/>
        </dgm:presLayoutVars>
      </dgm:prSet>
      <dgm:spPr/>
      <dgm:t>
        <a:bodyPr/>
        <a:lstStyle/>
        <a:p>
          <a:endParaRPr lang="en-US"/>
        </a:p>
      </dgm:t>
    </dgm:pt>
  </dgm:ptLst>
  <dgm:cxnLst>
    <dgm:cxn modelId="{A6D1586F-B626-4FBF-AD7F-1AFBE04BC3AA}" type="presOf" srcId="{C23453BF-D7FA-48EA-8F5A-F97DC2133345}" destId="{DB169F87-3BA4-489E-8044-884A811EBE8B}" srcOrd="0" destOrd="0" presId="urn:microsoft.com/office/officeart/2005/8/layout/hierarchy3"/>
    <dgm:cxn modelId="{8C970A99-D2FA-4AAC-8A1E-31A90574D5B9}" srcId="{D7177092-5631-4FD1-A22A-68D4E4E7835D}" destId="{89371261-068F-4C20-9D32-6E8A2FC46527}" srcOrd="0" destOrd="0" parTransId="{8D9B6274-A6BC-416C-8354-0B57D7FFFD27}" sibTransId="{57407A8D-0426-4E69-8F96-D128226DA631}"/>
    <dgm:cxn modelId="{9280D15B-2FB4-414C-8860-8E2147928F3C}" type="presOf" srcId="{89371261-068F-4C20-9D32-6E8A2FC46527}" destId="{90A5282A-9CDA-479A-B598-963B8E11317D}" srcOrd="0" destOrd="0" presId="urn:microsoft.com/office/officeart/2005/8/layout/hierarchy3"/>
    <dgm:cxn modelId="{06E450F8-7EEE-4627-BCD7-C1764E0E944E}" type="presOf" srcId="{82476124-FC1B-48F4-9E0D-C825CB6AE700}" destId="{CBA8EAD9-55FE-4E4A-9819-7C245CE3D1BC}" srcOrd="0" destOrd="0" presId="urn:microsoft.com/office/officeart/2005/8/layout/hierarchy3"/>
    <dgm:cxn modelId="{39F28D4F-DAF4-42C2-A031-B3D9773C2C85}" type="presOf" srcId="{FAE00507-D461-47C2-A0EE-88BC72796751}" destId="{F16C2FBA-689B-423C-BDEE-437E6671233D}" srcOrd="0" destOrd="0" presId="urn:microsoft.com/office/officeart/2005/8/layout/hierarchy3"/>
    <dgm:cxn modelId="{39371114-18C9-4984-9AF9-A9ED9F82F0F9}" type="presOf" srcId="{897CEFC0-437C-47F9-ABB3-8946366692E3}" destId="{C9D03A7F-C00D-45BE-999C-8C3A94003AFB}" srcOrd="0" destOrd="0" presId="urn:microsoft.com/office/officeart/2005/8/layout/hierarchy3"/>
    <dgm:cxn modelId="{9115BA51-8616-4FB8-AB0F-1381606635B8}" type="presOf" srcId="{3FEC9E94-64DF-4241-B89B-C1CE1A9F4E76}" destId="{D09E1CA6-2AA7-48E2-961C-0E3E3F3779EB}" srcOrd="0" destOrd="0" presId="urn:microsoft.com/office/officeart/2005/8/layout/hierarchy3"/>
    <dgm:cxn modelId="{9A183153-3D88-4AB0-A41E-3E1709782723}" type="presOf" srcId="{89371261-068F-4C20-9D32-6E8A2FC46527}" destId="{5E9EA7CE-530E-4DFD-BB18-D2B184891BBC}" srcOrd="1" destOrd="0" presId="urn:microsoft.com/office/officeart/2005/8/layout/hierarchy3"/>
    <dgm:cxn modelId="{338B1377-5A23-4725-AED8-59A054D38F6D}" type="presOf" srcId="{D7177092-5631-4FD1-A22A-68D4E4E7835D}" destId="{C302FE6F-EDD8-433C-BBD3-67F83AE27ADF}" srcOrd="0" destOrd="0" presId="urn:microsoft.com/office/officeart/2005/8/layout/hierarchy3"/>
    <dgm:cxn modelId="{A69A8152-2A40-4EA2-AB80-2DE4E359DC1F}" srcId="{89371261-068F-4C20-9D32-6E8A2FC46527}" destId="{FAE00507-D461-47C2-A0EE-88BC72796751}" srcOrd="3" destOrd="0" parTransId="{3FEC9E94-64DF-4241-B89B-C1CE1A9F4E76}" sibTransId="{523DD625-02B9-473C-834F-3A47903AA460}"/>
    <dgm:cxn modelId="{D221B475-64BE-4F3A-8F02-7615D34F7463}" type="presOf" srcId="{5CEB471F-E6FA-45EE-98D0-B3574F18B327}" destId="{A86C9BBA-2962-4825-A1A8-EEF49447C20A}" srcOrd="0" destOrd="0" presId="urn:microsoft.com/office/officeart/2005/8/layout/hierarchy3"/>
    <dgm:cxn modelId="{DC9EF961-DF70-4451-B280-5A9CDCC3AE95}" type="presOf" srcId="{980243A6-A3EE-42EB-8438-2FA4C9353A6F}" destId="{72A6B1A8-6162-4D39-8A2E-B1AD930AEA9C}" srcOrd="0" destOrd="0" presId="urn:microsoft.com/office/officeart/2005/8/layout/hierarchy3"/>
    <dgm:cxn modelId="{06888E21-14A2-4BF2-8125-22C733C10597}" srcId="{89371261-068F-4C20-9D32-6E8A2FC46527}" destId="{5CEB471F-E6FA-45EE-98D0-B3574F18B327}" srcOrd="4" destOrd="0" parTransId="{3EB40594-3221-40B4-A8E3-4576AEB147A2}" sibTransId="{DF4FF0F5-399B-4A9A-BDF0-ECFB41A95208}"/>
    <dgm:cxn modelId="{311BD433-5B7E-4F81-997D-DA899299B6B9}" srcId="{89371261-068F-4C20-9D32-6E8A2FC46527}" destId="{FA90997C-F4F9-4AF9-9C52-92AF85F5E59D}" srcOrd="0" destOrd="0" parTransId="{C23453BF-D7FA-48EA-8F5A-F97DC2133345}" sibTransId="{7C9B7A14-FB7B-4705-9277-C3EA6A45DA09}"/>
    <dgm:cxn modelId="{3E666972-824B-4A54-A7BB-596B9BA4E321}" type="presOf" srcId="{710FFDB5-E7EA-40DB-AECE-234C73882647}" destId="{6619C37A-5175-4F2B-B031-297B5FDE9259}" srcOrd="0" destOrd="0" presId="urn:microsoft.com/office/officeart/2005/8/layout/hierarchy3"/>
    <dgm:cxn modelId="{E4189E92-F784-412B-9C4D-E303CAFC4306}" srcId="{89371261-068F-4C20-9D32-6E8A2FC46527}" destId="{82476124-FC1B-48F4-9E0D-C825CB6AE700}" srcOrd="2" destOrd="0" parTransId="{897CEFC0-437C-47F9-ABB3-8946366692E3}" sibTransId="{AEA840BC-0A90-464F-851C-616C98A05CDE}"/>
    <dgm:cxn modelId="{F5A8DA2C-D537-4D28-A39E-CAC7FC3FCFB6}" type="presOf" srcId="{FA90997C-F4F9-4AF9-9C52-92AF85F5E59D}" destId="{BFEB51BB-0D4E-49E9-B398-1E2BDF2CC3FC}" srcOrd="0" destOrd="0" presId="urn:microsoft.com/office/officeart/2005/8/layout/hierarchy3"/>
    <dgm:cxn modelId="{F7CEEFA6-6574-43C4-BF88-0C00DD2C68E8}" srcId="{89371261-068F-4C20-9D32-6E8A2FC46527}" destId="{710FFDB5-E7EA-40DB-AECE-234C73882647}" srcOrd="1" destOrd="0" parTransId="{980243A6-A3EE-42EB-8438-2FA4C9353A6F}" sibTransId="{91B53970-8D90-4E1B-B057-42CC4C543087}"/>
    <dgm:cxn modelId="{D99CC1F9-E187-481C-89D1-83187BF1D4C7}" type="presOf" srcId="{3EB40594-3221-40B4-A8E3-4576AEB147A2}" destId="{2E14E2AF-8E40-4FB7-B12F-376964BA690D}" srcOrd="0" destOrd="0" presId="urn:microsoft.com/office/officeart/2005/8/layout/hierarchy3"/>
    <dgm:cxn modelId="{676AA980-2E16-4F28-B556-E9CC0DD44AD4}" type="presParOf" srcId="{C302FE6F-EDD8-433C-BBD3-67F83AE27ADF}" destId="{3BE25067-74FE-4C90-86CD-83315B766655}" srcOrd="0" destOrd="0" presId="urn:microsoft.com/office/officeart/2005/8/layout/hierarchy3"/>
    <dgm:cxn modelId="{4BB71932-0392-40D3-A7CE-8EB0E5A183BE}" type="presParOf" srcId="{3BE25067-74FE-4C90-86CD-83315B766655}" destId="{098AF6C5-1893-4785-BB6A-2D29292B0430}" srcOrd="0" destOrd="0" presId="urn:microsoft.com/office/officeart/2005/8/layout/hierarchy3"/>
    <dgm:cxn modelId="{47A8ED56-990D-442A-8C24-97DA4933FB97}" type="presParOf" srcId="{098AF6C5-1893-4785-BB6A-2D29292B0430}" destId="{90A5282A-9CDA-479A-B598-963B8E11317D}" srcOrd="0" destOrd="0" presId="urn:microsoft.com/office/officeart/2005/8/layout/hierarchy3"/>
    <dgm:cxn modelId="{956E5FDD-6095-468F-B156-9B36C5990A7A}" type="presParOf" srcId="{098AF6C5-1893-4785-BB6A-2D29292B0430}" destId="{5E9EA7CE-530E-4DFD-BB18-D2B184891BBC}" srcOrd="1" destOrd="0" presId="urn:microsoft.com/office/officeart/2005/8/layout/hierarchy3"/>
    <dgm:cxn modelId="{17BDC653-3DB3-4061-80B6-B55954516C1B}" type="presParOf" srcId="{3BE25067-74FE-4C90-86CD-83315B766655}" destId="{69D767CF-36A4-45E4-902A-6B22C0058749}" srcOrd="1" destOrd="0" presId="urn:microsoft.com/office/officeart/2005/8/layout/hierarchy3"/>
    <dgm:cxn modelId="{1CB70C7D-6BFE-4388-BB6C-37DA587102BE}" type="presParOf" srcId="{69D767CF-36A4-45E4-902A-6B22C0058749}" destId="{DB169F87-3BA4-489E-8044-884A811EBE8B}" srcOrd="0" destOrd="0" presId="urn:microsoft.com/office/officeart/2005/8/layout/hierarchy3"/>
    <dgm:cxn modelId="{B559F1A5-6E1D-456B-A53D-0CDBBD3AC35E}" type="presParOf" srcId="{69D767CF-36A4-45E4-902A-6B22C0058749}" destId="{BFEB51BB-0D4E-49E9-B398-1E2BDF2CC3FC}" srcOrd="1" destOrd="0" presId="urn:microsoft.com/office/officeart/2005/8/layout/hierarchy3"/>
    <dgm:cxn modelId="{2A02C7B5-B327-4A73-BEF5-87DDD6AD3C49}" type="presParOf" srcId="{69D767CF-36A4-45E4-902A-6B22C0058749}" destId="{72A6B1A8-6162-4D39-8A2E-B1AD930AEA9C}" srcOrd="2" destOrd="0" presId="urn:microsoft.com/office/officeart/2005/8/layout/hierarchy3"/>
    <dgm:cxn modelId="{DB90D54C-AE37-4008-8E0B-3DC4802B63F1}" type="presParOf" srcId="{69D767CF-36A4-45E4-902A-6B22C0058749}" destId="{6619C37A-5175-4F2B-B031-297B5FDE9259}" srcOrd="3" destOrd="0" presId="urn:microsoft.com/office/officeart/2005/8/layout/hierarchy3"/>
    <dgm:cxn modelId="{43056930-4DDF-489D-A4E7-A6D5B37DECA8}" type="presParOf" srcId="{69D767CF-36A4-45E4-902A-6B22C0058749}" destId="{C9D03A7F-C00D-45BE-999C-8C3A94003AFB}" srcOrd="4" destOrd="0" presId="urn:microsoft.com/office/officeart/2005/8/layout/hierarchy3"/>
    <dgm:cxn modelId="{0C350576-0673-4EA6-825A-723A73448F61}" type="presParOf" srcId="{69D767CF-36A4-45E4-902A-6B22C0058749}" destId="{CBA8EAD9-55FE-4E4A-9819-7C245CE3D1BC}" srcOrd="5" destOrd="0" presId="urn:microsoft.com/office/officeart/2005/8/layout/hierarchy3"/>
    <dgm:cxn modelId="{D4FB5254-008A-4CC1-9ED8-2C63DA045EB4}" type="presParOf" srcId="{69D767CF-36A4-45E4-902A-6B22C0058749}" destId="{D09E1CA6-2AA7-48E2-961C-0E3E3F3779EB}" srcOrd="6" destOrd="0" presId="urn:microsoft.com/office/officeart/2005/8/layout/hierarchy3"/>
    <dgm:cxn modelId="{2EA19A53-4BE0-4689-A7DD-D18B49B6EAA2}" type="presParOf" srcId="{69D767CF-36A4-45E4-902A-6B22C0058749}" destId="{F16C2FBA-689B-423C-BDEE-437E6671233D}" srcOrd="7" destOrd="0" presId="urn:microsoft.com/office/officeart/2005/8/layout/hierarchy3"/>
    <dgm:cxn modelId="{75B7BABD-CFE8-48EE-998D-7472BA6A59BC}" type="presParOf" srcId="{69D767CF-36A4-45E4-902A-6B22C0058749}" destId="{2E14E2AF-8E40-4FB7-B12F-376964BA690D}" srcOrd="8" destOrd="0" presId="urn:microsoft.com/office/officeart/2005/8/layout/hierarchy3"/>
    <dgm:cxn modelId="{97FEB779-0E48-41D7-B2C9-C6797288B07B}" type="presParOf" srcId="{69D767CF-36A4-45E4-902A-6B22C0058749}" destId="{A86C9BBA-2962-4825-A1A8-EEF49447C20A}"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70C676A-ADBE-498B-BBAF-DFB0EEF61694}" type="doc">
      <dgm:prSet loTypeId="urn:microsoft.com/office/officeart/2005/8/layout/hierarchy3" loCatId="hierarchy" qsTypeId="urn:microsoft.com/office/officeart/2005/8/quickstyle/simple3" qsCatId="simple" csTypeId="urn:microsoft.com/office/officeart/2005/8/colors/colorful1" csCatId="colorful" phldr="1"/>
      <dgm:spPr/>
      <dgm:t>
        <a:bodyPr/>
        <a:lstStyle/>
        <a:p>
          <a:endParaRPr lang="en-IN"/>
        </a:p>
      </dgm:t>
    </dgm:pt>
    <dgm:pt modelId="{565B80FE-5AB2-479F-B86A-69EE52822589}">
      <dgm:prSet custT="1"/>
      <dgm:spPr/>
      <dgm:t>
        <a:bodyPr/>
        <a:lstStyle/>
        <a:p>
          <a:pPr algn="l"/>
          <a:r>
            <a:rPr lang="en-US" sz="2000" b="0" i="0" baseline="0" dirty="0"/>
            <a:t>  2 ways to  include Bootstrap:</a:t>
          </a:r>
          <a:endParaRPr lang="en-IN" sz="2000" b="0" dirty="0"/>
        </a:p>
      </dgm:t>
    </dgm:pt>
    <dgm:pt modelId="{F24F80CF-7222-44F4-898A-94C3BF161CAB}" type="parTrans" cxnId="{6F6A03E4-B344-44D1-8C28-82BF52C4AD09}">
      <dgm:prSet/>
      <dgm:spPr/>
      <dgm:t>
        <a:bodyPr/>
        <a:lstStyle/>
        <a:p>
          <a:pPr algn="l"/>
          <a:endParaRPr lang="en-IN" sz="1600"/>
        </a:p>
      </dgm:t>
    </dgm:pt>
    <dgm:pt modelId="{BB556386-1EBD-4B1A-B74D-0DAD28180F6D}" type="sibTrans" cxnId="{6F6A03E4-B344-44D1-8C28-82BF52C4AD09}">
      <dgm:prSet/>
      <dgm:spPr/>
      <dgm:t>
        <a:bodyPr/>
        <a:lstStyle/>
        <a:p>
          <a:pPr algn="l"/>
          <a:endParaRPr lang="en-IN" sz="1600"/>
        </a:p>
      </dgm:t>
    </dgm:pt>
    <dgm:pt modelId="{A2E3A940-B422-4B68-96A1-CEA9BA0DC245}">
      <dgm:prSet custT="1"/>
      <dgm:spPr/>
      <dgm:t>
        <a:bodyPr/>
        <a:lstStyle/>
        <a:p>
          <a:pPr algn="l"/>
          <a:r>
            <a:rPr lang="en-US" sz="1600" dirty="0"/>
            <a:t> 1. Put the link of </a:t>
          </a:r>
          <a:r>
            <a:rPr lang="en-US" sz="1600" b="0" i="0" baseline="0" dirty="0"/>
            <a:t>Bootstrap CDN (Content Delivery Network) in head section.</a:t>
          </a:r>
          <a:endParaRPr lang="en-IN" sz="1600" dirty="0"/>
        </a:p>
      </dgm:t>
    </dgm:pt>
    <dgm:pt modelId="{90CAD5EC-8FA0-4448-9F56-7FACC39B8CAD}" type="parTrans" cxnId="{4A61EA15-2582-446C-87C3-922F12F8CEF1}">
      <dgm:prSet/>
      <dgm:spPr/>
      <dgm:t>
        <a:bodyPr/>
        <a:lstStyle/>
        <a:p>
          <a:pPr algn="l"/>
          <a:endParaRPr lang="en-IN" sz="1600"/>
        </a:p>
      </dgm:t>
    </dgm:pt>
    <dgm:pt modelId="{08767A1E-2352-489F-BBA5-4E2074664263}" type="sibTrans" cxnId="{4A61EA15-2582-446C-87C3-922F12F8CEF1}">
      <dgm:prSet/>
      <dgm:spPr/>
      <dgm:t>
        <a:bodyPr/>
        <a:lstStyle/>
        <a:p>
          <a:pPr algn="l"/>
          <a:endParaRPr lang="en-IN" sz="1600"/>
        </a:p>
      </dgm:t>
    </dgm:pt>
    <dgm:pt modelId="{3D528DE4-5C7D-412A-A1C3-0906F3BC6DC8}">
      <dgm:prSet custT="1"/>
      <dgm:spPr/>
      <dgm:t>
        <a:bodyPr/>
        <a:lstStyle/>
        <a:p>
          <a:pPr algn="l"/>
          <a:r>
            <a:rPr lang="en-US" sz="1600" dirty="0"/>
            <a:t> 2. D</a:t>
          </a:r>
          <a:r>
            <a:rPr lang="en-US" sz="1600" b="0" i="0" baseline="0" dirty="0"/>
            <a:t>ownload the Bootstrap files and add them locally in your HTML document.</a:t>
          </a:r>
          <a:endParaRPr lang="en-IN" sz="1600" dirty="0"/>
        </a:p>
      </dgm:t>
    </dgm:pt>
    <dgm:pt modelId="{EC31C29A-D536-42E2-A3DA-ABA7BEB72B3D}" type="parTrans" cxnId="{03A8A355-546A-43EB-99A7-202D0F3E4675}">
      <dgm:prSet/>
      <dgm:spPr/>
      <dgm:t>
        <a:bodyPr/>
        <a:lstStyle/>
        <a:p>
          <a:pPr algn="l"/>
          <a:endParaRPr lang="en-IN" sz="1600"/>
        </a:p>
      </dgm:t>
    </dgm:pt>
    <dgm:pt modelId="{7AD0A490-FC4B-487A-A8D0-5D64C92617C7}" type="sibTrans" cxnId="{03A8A355-546A-43EB-99A7-202D0F3E4675}">
      <dgm:prSet/>
      <dgm:spPr/>
      <dgm:t>
        <a:bodyPr/>
        <a:lstStyle/>
        <a:p>
          <a:pPr algn="l"/>
          <a:endParaRPr lang="en-IN" sz="1600"/>
        </a:p>
      </dgm:t>
    </dgm:pt>
    <dgm:pt modelId="{A78319C7-828B-43A1-9067-00C7E82623C4}" type="pres">
      <dgm:prSet presAssocID="{370C676A-ADBE-498B-BBAF-DFB0EEF61694}" presName="diagram" presStyleCnt="0">
        <dgm:presLayoutVars>
          <dgm:chPref val="1"/>
          <dgm:dir/>
          <dgm:animOne val="branch"/>
          <dgm:animLvl val="lvl"/>
          <dgm:resizeHandles/>
        </dgm:presLayoutVars>
      </dgm:prSet>
      <dgm:spPr/>
      <dgm:t>
        <a:bodyPr/>
        <a:lstStyle/>
        <a:p>
          <a:endParaRPr lang="en-US"/>
        </a:p>
      </dgm:t>
    </dgm:pt>
    <dgm:pt modelId="{B98C059C-AACB-493F-9DCD-94859DE2ED88}" type="pres">
      <dgm:prSet presAssocID="{565B80FE-5AB2-479F-B86A-69EE52822589}" presName="root" presStyleCnt="0"/>
      <dgm:spPr/>
    </dgm:pt>
    <dgm:pt modelId="{C2D99DAC-43F8-4C01-B33B-34DD937A94A1}" type="pres">
      <dgm:prSet presAssocID="{565B80FE-5AB2-479F-B86A-69EE52822589}" presName="rootComposite" presStyleCnt="0"/>
      <dgm:spPr/>
    </dgm:pt>
    <dgm:pt modelId="{D4D4DB99-2F46-4D03-8948-208806B134FC}" type="pres">
      <dgm:prSet presAssocID="{565B80FE-5AB2-479F-B86A-69EE52822589}" presName="rootText" presStyleLbl="node1" presStyleIdx="0" presStyleCnt="1" custScaleX="919658" custScaleY="141877" custLinFactNeighborY="-38906"/>
      <dgm:spPr/>
      <dgm:t>
        <a:bodyPr/>
        <a:lstStyle/>
        <a:p>
          <a:endParaRPr lang="en-US"/>
        </a:p>
      </dgm:t>
    </dgm:pt>
    <dgm:pt modelId="{9D9D8CDA-4131-4E68-BB15-EA29ACC0EFE0}" type="pres">
      <dgm:prSet presAssocID="{565B80FE-5AB2-479F-B86A-69EE52822589}" presName="rootConnector" presStyleLbl="node1" presStyleIdx="0" presStyleCnt="1"/>
      <dgm:spPr/>
      <dgm:t>
        <a:bodyPr/>
        <a:lstStyle/>
        <a:p>
          <a:endParaRPr lang="en-US"/>
        </a:p>
      </dgm:t>
    </dgm:pt>
    <dgm:pt modelId="{E46E4FCC-7B42-4F04-83A8-4E22D1F09FAC}" type="pres">
      <dgm:prSet presAssocID="{565B80FE-5AB2-479F-B86A-69EE52822589}" presName="childShape" presStyleCnt="0"/>
      <dgm:spPr/>
    </dgm:pt>
    <dgm:pt modelId="{3352C231-6BD9-4791-8EF3-DBEFBDC6B9F1}" type="pres">
      <dgm:prSet presAssocID="{90CAD5EC-8FA0-4448-9F56-7FACC39B8CAD}" presName="Name13" presStyleLbl="parChTrans1D2" presStyleIdx="0" presStyleCnt="2"/>
      <dgm:spPr/>
      <dgm:t>
        <a:bodyPr/>
        <a:lstStyle/>
        <a:p>
          <a:endParaRPr lang="en-US"/>
        </a:p>
      </dgm:t>
    </dgm:pt>
    <dgm:pt modelId="{666E133E-74EC-4B9B-B717-8CA2ACF327DF}" type="pres">
      <dgm:prSet presAssocID="{A2E3A940-B422-4B68-96A1-CEA9BA0DC245}" presName="childText" presStyleLbl="bgAcc1" presStyleIdx="0" presStyleCnt="2" custScaleX="919658" custScaleY="204314" custLinFactNeighborX="495" custLinFactNeighborY="50413">
        <dgm:presLayoutVars>
          <dgm:bulletEnabled val="1"/>
        </dgm:presLayoutVars>
      </dgm:prSet>
      <dgm:spPr/>
      <dgm:t>
        <a:bodyPr/>
        <a:lstStyle/>
        <a:p>
          <a:endParaRPr lang="en-US"/>
        </a:p>
      </dgm:t>
    </dgm:pt>
    <dgm:pt modelId="{23067A30-A0B0-4BC2-A3E3-E3086ACD1E6A}" type="pres">
      <dgm:prSet presAssocID="{EC31C29A-D536-42E2-A3DA-ABA7BEB72B3D}" presName="Name13" presStyleLbl="parChTrans1D2" presStyleIdx="1" presStyleCnt="2"/>
      <dgm:spPr/>
      <dgm:t>
        <a:bodyPr/>
        <a:lstStyle/>
        <a:p>
          <a:endParaRPr lang="en-US"/>
        </a:p>
      </dgm:t>
    </dgm:pt>
    <dgm:pt modelId="{2F524BDC-9D1F-4B8D-96D9-661C9A178ACB}" type="pres">
      <dgm:prSet presAssocID="{3D528DE4-5C7D-412A-A1C3-0906F3BC6DC8}" presName="childText" presStyleLbl="bgAcc1" presStyleIdx="1" presStyleCnt="2" custScaleX="919658" custScaleY="193568" custLinFactNeighborY="94612">
        <dgm:presLayoutVars>
          <dgm:bulletEnabled val="1"/>
        </dgm:presLayoutVars>
      </dgm:prSet>
      <dgm:spPr/>
      <dgm:t>
        <a:bodyPr/>
        <a:lstStyle/>
        <a:p>
          <a:endParaRPr lang="en-US"/>
        </a:p>
      </dgm:t>
    </dgm:pt>
  </dgm:ptLst>
  <dgm:cxnLst>
    <dgm:cxn modelId="{4A61EA15-2582-446C-87C3-922F12F8CEF1}" srcId="{565B80FE-5AB2-479F-B86A-69EE52822589}" destId="{A2E3A940-B422-4B68-96A1-CEA9BA0DC245}" srcOrd="0" destOrd="0" parTransId="{90CAD5EC-8FA0-4448-9F56-7FACC39B8CAD}" sibTransId="{08767A1E-2352-489F-BBA5-4E2074664263}"/>
    <dgm:cxn modelId="{A5DC4460-EEF5-4BAD-BB2A-CCF8FDBF38FF}" type="presOf" srcId="{EC31C29A-D536-42E2-A3DA-ABA7BEB72B3D}" destId="{23067A30-A0B0-4BC2-A3E3-E3086ACD1E6A}" srcOrd="0" destOrd="0" presId="urn:microsoft.com/office/officeart/2005/8/layout/hierarchy3"/>
    <dgm:cxn modelId="{14E03C0F-34B8-4893-8766-54203C39543B}" type="presOf" srcId="{3D528DE4-5C7D-412A-A1C3-0906F3BC6DC8}" destId="{2F524BDC-9D1F-4B8D-96D9-661C9A178ACB}" srcOrd="0" destOrd="0" presId="urn:microsoft.com/office/officeart/2005/8/layout/hierarchy3"/>
    <dgm:cxn modelId="{EDEA365D-02DC-4765-B472-ABFAA6D6E546}" type="presOf" srcId="{A2E3A940-B422-4B68-96A1-CEA9BA0DC245}" destId="{666E133E-74EC-4B9B-B717-8CA2ACF327DF}" srcOrd="0" destOrd="0" presId="urn:microsoft.com/office/officeart/2005/8/layout/hierarchy3"/>
    <dgm:cxn modelId="{6F6A03E4-B344-44D1-8C28-82BF52C4AD09}" srcId="{370C676A-ADBE-498B-BBAF-DFB0EEF61694}" destId="{565B80FE-5AB2-479F-B86A-69EE52822589}" srcOrd="0" destOrd="0" parTransId="{F24F80CF-7222-44F4-898A-94C3BF161CAB}" sibTransId="{BB556386-1EBD-4B1A-B74D-0DAD28180F6D}"/>
    <dgm:cxn modelId="{DD534541-C13C-466B-B5B2-3BE75B32BBFE}" type="presOf" srcId="{565B80FE-5AB2-479F-B86A-69EE52822589}" destId="{9D9D8CDA-4131-4E68-BB15-EA29ACC0EFE0}" srcOrd="1" destOrd="0" presId="urn:microsoft.com/office/officeart/2005/8/layout/hierarchy3"/>
    <dgm:cxn modelId="{03A8A355-546A-43EB-99A7-202D0F3E4675}" srcId="{565B80FE-5AB2-479F-B86A-69EE52822589}" destId="{3D528DE4-5C7D-412A-A1C3-0906F3BC6DC8}" srcOrd="1" destOrd="0" parTransId="{EC31C29A-D536-42E2-A3DA-ABA7BEB72B3D}" sibTransId="{7AD0A490-FC4B-487A-A8D0-5D64C92617C7}"/>
    <dgm:cxn modelId="{6A307409-128F-407A-9A81-411F8E2E9EE3}" type="presOf" srcId="{90CAD5EC-8FA0-4448-9F56-7FACC39B8CAD}" destId="{3352C231-6BD9-4791-8EF3-DBEFBDC6B9F1}" srcOrd="0" destOrd="0" presId="urn:microsoft.com/office/officeart/2005/8/layout/hierarchy3"/>
    <dgm:cxn modelId="{FF245E5F-E561-4F6D-94C2-6473BC3BCFB1}" type="presOf" srcId="{565B80FE-5AB2-479F-B86A-69EE52822589}" destId="{D4D4DB99-2F46-4D03-8948-208806B134FC}" srcOrd="0" destOrd="0" presId="urn:microsoft.com/office/officeart/2005/8/layout/hierarchy3"/>
    <dgm:cxn modelId="{398FEF4B-8251-4E98-A709-E69E3F7A16EF}" type="presOf" srcId="{370C676A-ADBE-498B-BBAF-DFB0EEF61694}" destId="{A78319C7-828B-43A1-9067-00C7E82623C4}" srcOrd="0" destOrd="0" presId="urn:microsoft.com/office/officeart/2005/8/layout/hierarchy3"/>
    <dgm:cxn modelId="{CED136CD-9AD1-4ECB-9CC9-69D27959153D}" type="presParOf" srcId="{A78319C7-828B-43A1-9067-00C7E82623C4}" destId="{B98C059C-AACB-493F-9DCD-94859DE2ED88}" srcOrd="0" destOrd="0" presId="urn:microsoft.com/office/officeart/2005/8/layout/hierarchy3"/>
    <dgm:cxn modelId="{1B3B1691-66D9-4FB4-946D-9F6E7211C3D6}" type="presParOf" srcId="{B98C059C-AACB-493F-9DCD-94859DE2ED88}" destId="{C2D99DAC-43F8-4C01-B33B-34DD937A94A1}" srcOrd="0" destOrd="0" presId="urn:microsoft.com/office/officeart/2005/8/layout/hierarchy3"/>
    <dgm:cxn modelId="{7F8A6CA4-539F-47D7-B542-B9615FA5760F}" type="presParOf" srcId="{C2D99DAC-43F8-4C01-B33B-34DD937A94A1}" destId="{D4D4DB99-2F46-4D03-8948-208806B134FC}" srcOrd="0" destOrd="0" presId="urn:microsoft.com/office/officeart/2005/8/layout/hierarchy3"/>
    <dgm:cxn modelId="{C786E048-DE36-4F6F-B8A3-20CAFE29ADD4}" type="presParOf" srcId="{C2D99DAC-43F8-4C01-B33B-34DD937A94A1}" destId="{9D9D8CDA-4131-4E68-BB15-EA29ACC0EFE0}" srcOrd="1" destOrd="0" presId="urn:microsoft.com/office/officeart/2005/8/layout/hierarchy3"/>
    <dgm:cxn modelId="{03B8EC6F-5C8E-4D4C-9712-A28750EBB355}" type="presParOf" srcId="{B98C059C-AACB-493F-9DCD-94859DE2ED88}" destId="{E46E4FCC-7B42-4F04-83A8-4E22D1F09FAC}" srcOrd="1" destOrd="0" presId="urn:microsoft.com/office/officeart/2005/8/layout/hierarchy3"/>
    <dgm:cxn modelId="{3BE57E06-A6F0-4EBE-BE0B-258AE4F9B929}" type="presParOf" srcId="{E46E4FCC-7B42-4F04-83A8-4E22D1F09FAC}" destId="{3352C231-6BD9-4791-8EF3-DBEFBDC6B9F1}" srcOrd="0" destOrd="0" presId="urn:microsoft.com/office/officeart/2005/8/layout/hierarchy3"/>
    <dgm:cxn modelId="{D4FF9172-0FFC-49CC-B65C-ACF24299DC4B}" type="presParOf" srcId="{E46E4FCC-7B42-4F04-83A8-4E22D1F09FAC}" destId="{666E133E-74EC-4B9B-B717-8CA2ACF327DF}" srcOrd="1" destOrd="0" presId="urn:microsoft.com/office/officeart/2005/8/layout/hierarchy3"/>
    <dgm:cxn modelId="{DE72BA5C-49EF-4B96-9986-5EB51D03D044}" type="presParOf" srcId="{E46E4FCC-7B42-4F04-83A8-4E22D1F09FAC}" destId="{23067A30-A0B0-4BC2-A3E3-E3086ACD1E6A}" srcOrd="2" destOrd="0" presId="urn:microsoft.com/office/officeart/2005/8/layout/hierarchy3"/>
    <dgm:cxn modelId="{FDBE8667-23A8-47C3-82BD-490A04A558E4}" type="presParOf" srcId="{E46E4FCC-7B42-4F04-83A8-4E22D1F09FAC}" destId="{2F524BDC-9D1F-4B8D-96D9-661C9A178ACB}"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IN"/>
        </a:p>
      </dgm:t>
    </dgm:pt>
    <dgm:pt modelId="{D16BF195-C66B-4DA5-9DCC-7F969DAEBC7C}">
      <dgm:prSet custT="1"/>
      <dgm:spPr>
        <a:solidFill>
          <a:schemeClr val="accent6">
            <a:lumMod val="60000"/>
            <a:lumOff val="40000"/>
          </a:schemeClr>
        </a:solidFill>
      </dgm:spPr>
      <dgm:t>
        <a:bodyPr lIns="91440"/>
        <a:lstStyle/>
        <a:p>
          <a:pPr algn="l"/>
          <a:r>
            <a:rPr lang="en-IN" sz="1600" b="0" i="0" dirty="0"/>
            <a:t>1. Buttons</a:t>
          </a:r>
          <a:endParaRPr lang="en-IN" sz="1600" b="0" dirty="0"/>
        </a:p>
      </dgm:t>
    </dgm:pt>
    <dgm:pt modelId="{7DFC241E-6F0C-41DE-92D0-D822A9B34475}" type="parTrans" cxnId="{67F7F149-6999-4B45-9340-1B287AFA68D3}">
      <dgm:prSet custT="1"/>
      <dgm:spPr/>
      <dgm:t>
        <a:bodyPr/>
        <a:lstStyle/>
        <a:p>
          <a:pPr algn="l"/>
          <a:endParaRPr lang="en-IN" sz="1600" b="0"/>
        </a:p>
      </dgm:t>
    </dgm:pt>
    <dgm:pt modelId="{9D53E789-899F-49B5-80E9-C819758E897D}" type="sibTrans" cxnId="{67F7F149-6999-4B45-9340-1B287AFA68D3}">
      <dgm:prSet/>
      <dgm:spPr/>
      <dgm:t>
        <a:bodyPr/>
        <a:lstStyle/>
        <a:p>
          <a:pPr algn="l"/>
          <a:endParaRPr lang="en-IN" sz="1600" b="0"/>
        </a:p>
      </dgm:t>
    </dgm:pt>
    <dgm:pt modelId="{24E7C279-788B-4758-8209-A553242DC8D9}">
      <dgm:prSet custT="1"/>
      <dgm:spPr/>
      <dgm:t>
        <a:bodyPr lIns="91440"/>
        <a:lstStyle/>
        <a:p>
          <a:pPr algn="l"/>
          <a:r>
            <a:rPr lang="en-IN" sz="1600" b="0" i="0" dirty="0"/>
            <a:t>2. Navbar</a:t>
          </a:r>
          <a:endParaRPr lang="en-IN" sz="1600" b="0" dirty="0"/>
        </a:p>
      </dgm:t>
    </dgm:pt>
    <dgm:pt modelId="{818C07ED-BCBA-41EA-8ED5-1569C2B0460F}" type="parTrans" cxnId="{BD8663BB-7C8E-4782-9C89-4FC34CA3E012}">
      <dgm:prSet custT="1"/>
      <dgm:spPr/>
      <dgm:t>
        <a:bodyPr/>
        <a:lstStyle/>
        <a:p>
          <a:pPr algn="l"/>
          <a:endParaRPr lang="en-IN" sz="1600" b="0"/>
        </a:p>
      </dgm:t>
    </dgm:pt>
    <dgm:pt modelId="{31C810B6-3113-477A-90A8-016C7E52E0AA}" type="sibTrans" cxnId="{BD8663BB-7C8E-4782-9C89-4FC34CA3E012}">
      <dgm:prSet/>
      <dgm:spPr/>
      <dgm:t>
        <a:bodyPr/>
        <a:lstStyle/>
        <a:p>
          <a:pPr algn="l"/>
          <a:endParaRPr lang="en-IN" sz="1600" b="0"/>
        </a:p>
      </dgm:t>
    </dgm:pt>
    <dgm:pt modelId="{1C2A0C06-AC04-49A4-AC08-1BC860A23151}">
      <dgm:prSet custT="1"/>
      <dgm:spPr/>
      <dgm:t>
        <a:bodyPr lIns="91440"/>
        <a:lstStyle/>
        <a:p>
          <a:pPr algn="l"/>
          <a:r>
            <a:rPr lang="en-IN" sz="1600" b="0" i="0" dirty="0"/>
            <a:t>3. Forms</a:t>
          </a:r>
          <a:endParaRPr lang="en-IN" sz="1600" b="0" dirty="0"/>
        </a:p>
      </dgm:t>
    </dgm:pt>
    <dgm:pt modelId="{DA026AA3-D0F4-4A09-AB66-0D1E4C84272B}" type="parTrans" cxnId="{6AC2C4E7-6672-440C-AEAD-47B06B38FFB1}">
      <dgm:prSet custT="1"/>
      <dgm:spPr/>
      <dgm:t>
        <a:bodyPr/>
        <a:lstStyle/>
        <a:p>
          <a:pPr algn="l"/>
          <a:endParaRPr lang="en-IN" sz="1600" b="0"/>
        </a:p>
      </dgm:t>
    </dgm:pt>
    <dgm:pt modelId="{09FCCE2B-D208-4207-B5C2-26AD5D411F34}" type="sibTrans" cxnId="{6AC2C4E7-6672-440C-AEAD-47B06B38FFB1}">
      <dgm:prSet/>
      <dgm:spPr/>
      <dgm:t>
        <a:bodyPr/>
        <a:lstStyle/>
        <a:p>
          <a:pPr algn="l"/>
          <a:endParaRPr lang="en-IN" sz="1600" b="0"/>
        </a:p>
      </dgm:t>
    </dgm:pt>
    <dgm:pt modelId="{72C598DC-11CA-438A-B8B6-E60E37C35F7E}">
      <dgm:prSet phldrT="[Text]" custT="1"/>
      <dgm:spPr/>
      <dgm:t>
        <a:bodyPr lIns="91440" tIns="365760"/>
        <a:lstStyle/>
        <a:p>
          <a:pPr algn="l"/>
          <a:r>
            <a:rPr lang="en-US" sz="1600" b="0" dirty="0"/>
            <a:t>Top 10 Bootstrap components</a:t>
          </a:r>
          <a:endParaRPr lang="en-IN" sz="1600" b="0" dirty="0"/>
        </a:p>
        <a:p>
          <a:pPr algn="l"/>
          <a:endParaRPr lang="en-IN" sz="1600" b="0" dirty="0"/>
        </a:p>
      </dgm:t>
    </dgm:pt>
    <dgm:pt modelId="{A2F703D2-5124-4271-8D73-94078BD159FD}" type="sibTrans" cxnId="{2B5133C3-A1DF-422F-B18D-4ACEB21E0AA6}">
      <dgm:prSet/>
      <dgm:spPr/>
      <dgm:t>
        <a:bodyPr/>
        <a:lstStyle/>
        <a:p>
          <a:pPr algn="l"/>
          <a:endParaRPr lang="en-IN" sz="1600" b="0"/>
        </a:p>
      </dgm:t>
    </dgm:pt>
    <dgm:pt modelId="{A957853F-88FE-4066-A418-8B15330AFBB0}" type="parTrans" cxnId="{2B5133C3-A1DF-422F-B18D-4ACEB21E0AA6}">
      <dgm:prSet/>
      <dgm:spPr/>
      <dgm:t>
        <a:bodyPr/>
        <a:lstStyle/>
        <a:p>
          <a:pPr algn="l"/>
          <a:endParaRPr lang="en-IN" sz="1600" b="0"/>
        </a:p>
      </dgm:t>
    </dgm:pt>
    <dgm:pt modelId="{9AA7C2C8-B722-4B9C-8E85-48B3F07D1ECD}">
      <dgm:prSet custT="1"/>
      <dgm:spPr/>
      <dgm:t>
        <a:bodyPr/>
        <a:lstStyle/>
        <a:p>
          <a:pPr algn="l"/>
          <a:r>
            <a:rPr lang="en-IN" sz="1600" b="0" i="0" dirty="0"/>
            <a:t>  4. Carousel </a:t>
          </a:r>
        </a:p>
      </dgm:t>
    </dgm:pt>
    <dgm:pt modelId="{4278CEAD-8096-48E5-BC00-F8BB7A7ACBBB}" type="parTrans" cxnId="{8D5C97C6-FBFC-4EF0-8316-D02D7097F522}">
      <dgm:prSet custT="1"/>
      <dgm:spPr/>
      <dgm:t>
        <a:bodyPr/>
        <a:lstStyle/>
        <a:p>
          <a:endParaRPr lang="en-IN" sz="1600"/>
        </a:p>
      </dgm:t>
    </dgm:pt>
    <dgm:pt modelId="{298252FE-7903-4079-985B-7EF91DF9297B}" type="sibTrans" cxnId="{8D5C97C6-FBFC-4EF0-8316-D02D7097F522}">
      <dgm:prSet/>
      <dgm:spPr/>
      <dgm:t>
        <a:bodyPr/>
        <a:lstStyle/>
        <a:p>
          <a:endParaRPr lang="en-IN" sz="1600"/>
        </a:p>
      </dgm:t>
    </dgm:pt>
    <dgm:pt modelId="{40F2C497-3594-4C41-97CD-075364D7693B}">
      <dgm:prSet custT="1"/>
      <dgm:spPr/>
      <dgm:t>
        <a:bodyPr/>
        <a:lstStyle/>
        <a:p>
          <a:pPr algn="l"/>
          <a:r>
            <a:rPr lang="en-IN" sz="1600" b="0" i="0" dirty="0"/>
            <a:t>  5. Cards </a:t>
          </a:r>
        </a:p>
      </dgm:t>
    </dgm:pt>
    <dgm:pt modelId="{E5084EA9-B162-4FDE-B82A-A804E3CFF876}" type="parTrans" cxnId="{39D64D9E-A2A2-4FE9-BD0E-025246730397}">
      <dgm:prSet custT="1"/>
      <dgm:spPr/>
      <dgm:t>
        <a:bodyPr/>
        <a:lstStyle/>
        <a:p>
          <a:endParaRPr lang="en-IN" sz="1600"/>
        </a:p>
      </dgm:t>
    </dgm:pt>
    <dgm:pt modelId="{C783A5C2-62A9-4416-868A-490D1125DD1A}" type="sibTrans" cxnId="{39D64D9E-A2A2-4FE9-BD0E-025246730397}">
      <dgm:prSet/>
      <dgm:spPr/>
      <dgm:t>
        <a:bodyPr/>
        <a:lstStyle/>
        <a:p>
          <a:endParaRPr lang="en-IN" sz="1600"/>
        </a:p>
      </dgm:t>
    </dgm:pt>
    <dgm:pt modelId="{BDF549C1-7982-471A-9495-06400873AF86}">
      <dgm:prSet custT="1"/>
      <dgm:spPr/>
      <dgm:t>
        <a:bodyPr/>
        <a:lstStyle/>
        <a:p>
          <a:pPr algn="l"/>
          <a:r>
            <a:rPr lang="en-IN" sz="1600" b="0" i="0" dirty="0"/>
            <a:t> 7. Pagination </a:t>
          </a:r>
        </a:p>
      </dgm:t>
    </dgm:pt>
    <dgm:pt modelId="{B87787E7-FB12-414C-8E6C-6592502A41E0}" type="parTrans" cxnId="{23F10D68-F75A-4E25-B9B7-AD9C3D360C8F}">
      <dgm:prSet custT="1"/>
      <dgm:spPr/>
      <dgm:t>
        <a:bodyPr/>
        <a:lstStyle/>
        <a:p>
          <a:endParaRPr lang="en-IN" sz="1600"/>
        </a:p>
      </dgm:t>
    </dgm:pt>
    <dgm:pt modelId="{F1D21B7A-C625-4DB9-8B45-618E2F0DD9F0}" type="sibTrans" cxnId="{23F10D68-F75A-4E25-B9B7-AD9C3D360C8F}">
      <dgm:prSet/>
      <dgm:spPr/>
      <dgm:t>
        <a:bodyPr/>
        <a:lstStyle/>
        <a:p>
          <a:endParaRPr lang="en-IN" sz="1600"/>
        </a:p>
      </dgm:t>
    </dgm:pt>
    <dgm:pt modelId="{05841507-235B-43E9-AC9E-05D8E827918A}">
      <dgm:prSet custT="1"/>
      <dgm:spPr/>
      <dgm:t>
        <a:bodyPr/>
        <a:lstStyle/>
        <a:p>
          <a:pPr algn="l"/>
          <a:r>
            <a:rPr lang="en-IN" sz="1600" b="0" i="0" dirty="0"/>
            <a:t> 8. Spinners</a:t>
          </a:r>
        </a:p>
      </dgm:t>
    </dgm:pt>
    <dgm:pt modelId="{950B652A-3585-49A6-B8F1-01802B64AB58}" type="parTrans" cxnId="{5D0F3EE0-9312-42D8-83CB-5E9F4AB91A14}">
      <dgm:prSet custT="1"/>
      <dgm:spPr/>
      <dgm:t>
        <a:bodyPr/>
        <a:lstStyle/>
        <a:p>
          <a:endParaRPr lang="en-IN" sz="1600"/>
        </a:p>
      </dgm:t>
    </dgm:pt>
    <dgm:pt modelId="{D0FC9002-7717-467E-B9B8-7BE53B989694}" type="sibTrans" cxnId="{5D0F3EE0-9312-42D8-83CB-5E9F4AB91A14}">
      <dgm:prSet/>
      <dgm:spPr/>
      <dgm:t>
        <a:bodyPr/>
        <a:lstStyle/>
        <a:p>
          <a:endParaRPr lang="en-IN" sz="1600"/>
        </a:p>
      </dgm:t>
    </dgm:pt>
    <dgm:pt modelId="{D0E8FEAD-4E0F-4EBB-B90E-EE01F4F15FBB}">
      <dgm:prSet custT="1"/>
      <dgm:spPr/>
      <dgm:t>
        <a:bodyPr/>
        <a:lstStyle/>
        <a:p>
          <a:pPr algn="l"/>
          <a:r>
            <a:rPr lang="en-IN" sz="1600" b="0" i="0" dirty="0"/>
            <a:t> 9. Badges</a:t>
          </a:r>
        </a:p>
      </dgm:t>
    </dgm:pt>
    <dgm:pt modelId="{9B26E5E8-0747-4D05-ACDD-C6737101277E}" type="parTrans" cxnId="{0F93BF77-B9E4-47A6-8DE7-5B6365BF978C}">
      <dgm:prSet custT="1"/>
      <dgm:spPr/>
      <dgm:t>
        <a:bodyPr/>
        <a:lstStyle/>
        <a:p>
          <a:endParaRPr lang="en-IN" sz="1600"/>
        </a:p>
      </dgm:t>
    </dgm:pt>
    <dgm:pt modelId="{901AC2C0-872D-4B2F-9945-6A7432A6B783}" type="sibTrans" cxnId="{0F93BF77-B9E4-47A6-8DE7-5B6365BF978C}">
      <dgm:prSet/>
      <dgm:spPr/>
      <dgm:t>
        <a:bodyPr/>
        <a:lstStyle/>
        <a:p>
          <a:endParaRPr lang="en-IN" sz="1600"/>
        </a:p>
      </dgm:t>
    </dgm:pt>
    <dgm:pt modelId="{2BAFF9CC-E65F-4ACB-BD53-488D2E996082}">
      <dgm:prSet custT="1"/>
      <dgm:spPr/>
      <dgm:t>
        <a:bodyPr/>
        <a:lstStyle/>
        <a:p>
          <a:pPr algn="l"/>
          <a:r>
            <a:rPr lang="en-IN" sz="1600" b="0" i="0" dirty="0"/>
            <a:t> 10. Modals</a:t>
          </a:r>
        </a:p>
      </dgm:t>
    </dgm:pt>
    <dgm:pt modelId="{A082424C-0971-4992-A612-147EDD4DE8BF}" type="parTrans" cxnId="{C83F4173-798A-4191-AF52-18010B0C3108}">
      <dgm:prSet custT="1"/>
      <dgm:spPr/>
      <dgm:t>
        <a:bodyPr/>
        <a:lstStyle/>
        <a:p>
          <a:endParaRPr lang="en-IN" sz="1600"/>
        </a:p>
      </dgm:t>
    </dgm:pt>
    <dgm:pt modelId="{ABF27789-BD54-4509-9D03-29CA594B7E7A}" type="sibTrans" cxnId="{C83F4173-798A-4191-AF52-18010B0C3108}">
      <dgm:prSet/>
      <dgm:spPr/>
      <dgm:t>
        <a:bodyPr/>
        <a:lstStyle/>
        <a:p>
          <a:endParaRPr lang="en-IN" sz="1600"/>
        </a:p>
      </dgm:t>
    </dgm:pt>
    <dgm:pt modelId="{25F08A30-C33C-49D9-9A16-586ADC7346CB}">
      <dgm:prSet custT="1"/>
      <dgm:spPr/>
      <dgm:t>
        <a:bodyPr/>
        <a:lstStyle/>
        <a:p>
          <a:pPr algn="l"/>
          <a:r>
            <a:rPr lang="en-IN" sz="1600" b="0" i="0" dirty="0"/>
            <a:t> 6. Progress Bars</a:t>
          </a:r>
        </a:p>
      </dgm:t>
    </dgm:pt>
    <dgm:pt modelId="{BBA4A2A8-CCAD-404C-A1AF-88F2364A37EA}" type="parTrans" cxnId="{F6D731B9-39AD-4BAD-80A7-DBEFA90E5EC8}">
      <dgm:prSet custT="1"/>
      <dgm:spPr/>
      <dgm:t>
        <a:bodyPr/>
        <a:lstStyle/>
        <a:p>
          <a:endParaRPr lang="en-IN" sz="1600"/>
        </a:p>
      </dgm:t>
    </dgm:pt>
    <dgm:pt modelId="{7C81DAAC-C803-4235-BB9C-67FC6EAA8FBE}" type="sibTrans" cxnId="{F6D731B9-39AD-4BAD-80A7-DBEFA90E5EC8}">
      <dgm:prSet/>
      <dgm:spPr/>
      <dgm:t>
        <a:bodyPr/>
        <a:lstStyle/>
        <a:p>
          <a:endParaRPr lang="en-IN" sz="1600"/>
        </a:p>
      </dgm:t>
    </dgm:pt>
    <dgm:pt modelId="{5C74180B-E88C-4FD5-8731-55830E73823A}" type="pres">
      <dgm:prSet presAssocID="{E8F413EF-B69A-44AD-BEF5-269A53317A58}" presName="diagram" presStyleCnt="0">
        <dgm:presLayoutVars>
          <dgm:chPref val="1"/>
          <dgm:dir/>
          <dgm:animOne val="branch"/>
          <dgm:animLvl val="lvl"/>
          <dgm:resizeHandles val="exact"/>
        </dgm:presLayoutVars>
      </dgm:prSet>
      <dgm:spPr/>
      <dgm:t>
        <a:bodyPr/>
        <a:lstStyle/>
        <a:p>
          <a:endParaRPr lang="en-US"/>
        </a:p>
      </dgm:t>
    </dgm:pt>
    <dgm:pt modelId="{D8EFBCB3-4DD3-4571-9066-D7C4CB5A6C76}" type="pres">
      <dgm:prSet presAssocID="{72C598DC-11CA-438A-B8B6-E60E37C35F7E}" presName="root1" presStyleCnt="0"/>
      <dgm:spPr/>
    </dgm:pt>
    <dgm:pt modelId="{4D229168-FF07-4451-A0F1-49BBA1555C23}" type="pres">
      <dgm:prSet presAssocID="{72C598DC-11CA-438A-B8B6-E60E37C35F7E}" presName="LevelOneTextNode" presStyleLbl="node0" presStyleIdx="0" presStyleCnt="1" custScaleX="179622" custScaleY="270983" custLinFactX="-100000" custLinFactNeighborX="-154372" custLinFactNeighborY="7315">
        <dgm:presLayoutVars>
          <dgm:chPref val="3"/>
        </dgm:presLayoutVars>
      </dgm:prSet>
      <dgm:spPr/>
      <dgm:t>
        <a:bodyPr/>
        <a:lstStyle/>
        <a:p>
          <a:endParaRPr lang="en-US"/>
        </a:p>
      </dgm:t>
    </dgm:pt>
    <dgm:pt modelId="{BE43A180-4856-488B-9A59-21991F25D0B8}" type="pres">
      <dgm:prSet presAssocID="{72C598DC-11CA-438A-B8B6-E60E37C35F7E}" presName="level2hierChild" presStyleCnt="0"/>
      <dgm:spPr/>
    </dgm:pt>
    <dgm:pt modelId="{AE7057CF-DDEE-4AE2-92F3-D90F20C05ECA}" type="pres">
      <dgm:prSet presAssocID="{7DFC241E-6F0C-41DE-92D0-D822A9B34475}" presName="conn2-1" presStyleLbl="parChTrans1D2" presStyleIdx="0" presStyleCnt="10"/>
      <dgm:spPr/>
      <dgm:t>
        <a:bodyPr/>
        <a:lstStyle/>
        <a:p>
          <a:endParaRPr lang="en-US"/>
        </a:p>
      </dgm:t>
    </dgm:pt>
    <dgm:pt modelId="{470E39D2-E48A-4FB9-91AD-31F823777BE6}" type="pres">
      <dgm:prSet presAssocID="{7DFC241E-6F0C-41DE-92D0-D822A9B34475}" presName="connTx" presStyleLbl="parChTrans1D2" presStyleIdx="0" presStyleCnt="10"/>
      <dgm:spPr/>
      <dgm:t>
        <a:bodyPr/>
        <a:lstStyle/>
        <a:p>
          <a:endParaRPr lang="en-US"/>
        </a:p>
      </dgm:t>
    </dgm:pt>
    <dgm:pt modelId="{022BC452-1CBE-424B-AA7C-857DAA809778}" type="pres">
      <dgm:prSet presAssocID="{D16BF195-C66B-4DA5-9DCC-7F969DAEBC7C}" presName="root2" presStyleCnt="0"/>
      <dgm:spPr/>
    </dgm:pt>
    <dgm:pt modelId="{5F1F3D1C-BE58-4E00-BA71-5661AD3B47F9}" type="pres">
      <dgm:prSet presAssocID="{D16BF195-C66B-4DA5-9DCC-7F969DAEBC7C}" presName="LevelTwoTextNode" presStyleLbl="node2" presStyleIdx="0" presStyleCnt="10" custScaleX="173263">
        <dgm:presLayoutVars>
          <dgm:chPref val="3"/>
        </dgm:presLayoutVars>
      </dgm:prSet>
      <dgm:spPr/>
      <dgm:t>
        <a:bodyPr/>
        <a:lstStyle/>
        <a:p>
          <a:endParaRPr lang="en-US"/>
        </a:p>
      </dgm:t>
    </dgm:pt>
    <dgm:pt modelId="{B2545DB1-8265-4969-874A-C0DF5FDF15BF}" type="pres">
      <dgm:prSet presAssocID="{D16BF195-C66B-4DA5-9DCC-7F969DAEBC7C}" presName="level3hierChild" presStyleCnt="0"/>
      <dgm:spPr/>
    </dgm:pt>
    <dgm:pt modelId="{62731F31-298C-4C5A-80C3-139487FD303D}" type="pres">
      <dgm:prSet presAssocID="{818C07ED-BCBA-41EA-8ED5-1569C2B0460F}" presName="conn2-1" presStyleLbl="parChTrans1D2" presStyleIdx="1" presStyleCnt="10"/>
      <dgm:spPr/>
      <dgm:t>
        <a:bodyPr/>
        <a:lstStyle/>
        <a:p>
          <a:endParaRPr lang="en-US"/>
        </a:p>
      </dgm:t>
    </dgm:pt>
    <dgm:pt modelId="{77909310-4EB9-4BC4-BAE4-3329FC778CB6}" type="pres">
      <dgm:prSet presAssocID="{818C07ED-BCBA-41EA-8ED5-1569C2B0460F}" presName="connTx" presStyleLbl="parChTrans1D2" presStyleIdx="1" presStyleCnt="10"/>
      <dgm:spPr/>
      <dgm:t>
        <a:bodyPr/>
        <a:lstStyle/>
        <a:p>
          <a:endParaRPr lang="en-US"/>
        </a:p>
      </dgm:t>
    </dgm:pt>
    <dgm:pt modelId="{E9ED4389-B88C-4D56-BDEF-529090F69DDB}" type="pres">
      <dgm:prSet presAssocID="{24E7C279-788B-4758-8209-A553242DC8D9}" presName="root2" presStyleCnt="0"/>
      <dgm:spPr/>
    </dgm:pt>
    <dgm:pt modelId="{92589F6D-428E-4C98-B717-7ADF4C95D797}" type="pres">
      <dgm:prSet presAssocID="{24E7C279-788B-4758-8209-A553242DC8D9}" presName="LevelTwoTextNode" presStyleLbl="node2" presStyleIdx="1" presStyleCnt="10" custScaleX="173263">
        <dgm:presLayoutVars>
          <dgm:chPref val="3"/>
        </dgm:presLayoutVars>
      </dgm:prSet>
      <dgm:spPr/>
      <dgm:t>
        <a:bodyPr/>
        <a:lstStyle/>
        <a:p>
          <a:endParaRPr lang="en-US"/>
        </a:p>
      </dgm:t>
    </dgm:pt>
    <dgm:pt modelId="{0D46543E-EA9A-4962-B0A9-EE34306FC7BE}" type="pres">
      <dgm:prSet presAssocID="{24E7C279-788B-4758-8209-A553242DC8D9}" presName="level3hierChild" presStyleCnt="0"/>
      <dgm:spPr/>
    </dgm:pt>
    <dgm:pt modelId="{BE1BC749-4C95-4439-8668-702ECAA2966B}" type="pres">
      <dgm:prSet presAssocID="{DA026AA3-D0F4-4A09-AB66-0D1E4C84272B}" presName="conn2-1" presStyleLbl="parChTrans1D2" presStyleIdx="2" presStyleCnt="10"/>
      <dgm:spPr/>
      <dgm:t>
        <a:bodyPr/>
        <a:lstStyle/>
        <a:p>
          <a:endParaRPr lang="en-US"/>
        </a:p>
      </dgm:t>
    </dgm:pt>
    <dgm:pt modelId="{5DA75080-894D-4588-94AE-2436C062B8ED}" type="pres">
      <dgm:prSet presAssocID="{DA026AA3-D0F4-4A09-AB66-0D1E4C84272B}" presName="connTx" presStyleLbl="parChTrans1D2" presStyleIdx="2" presStyleCnt="10"/>
      <dgm:spPr/>
      <dgm:t>
        <a:bodyPr/>
        <a:lstStyle/>
        <a:p>
          <a:endParaRPr lang="en-US"/>
        </a:p>
      </dgm:t>
    </dgm:pt>
    <dgm:pt modelId="{3045382F-6267-4296-A862-2EEC4C298560}" type="pres">
      <dgm:prSet presAssocID="{1C2A0C06-AC04-49A4-AC08-1BC860A23151}" presName="root2" presStyleCnt="0"/>
      <dgm:spPr/>
    </dgm:pt>
    <dgm:pt modelId="{E7CBD7D4-0794-4630-9983-65368D7C8464}" type="pres">
      <dgm:prSet presAssocID="{1C2A0C06-AC04-49A4-AC08-1BC860A23151}" presName="LevelTwoTextNode" presStyleLbl="node2" presStyleIdx="2" presStyleCnt="10" custScaleX="172550">
        <dgm:presLayoutVars>
          <dgm:chPref val="3"/>
        </dgm:presLayoutVars>
      </dgm:prSet>
      <dgm:spPr/>
      <dgm:t>
        <a:bodyPr/>
        <a:lstStyle/>
        <a:p>
          <a:endParaRPr lang="en-US"/>
        </a:p>
      </dgm:t>
    </dgm:pt>
    <dgm:pt modelId="{57CAD42F-3E8E-4429-8A89-8D0429BB5375}" type="pres">
      <dgm:prSet presAssocID="{1C2A0C06-AC04-49A4-AC08-1BC860A23151}" presName="level3hierChild" presStyleCnt="0"/>
      <dgm:spPr/>
    </dgm:pt>
    <dgm:pt modelId="{079E0B0D-7180-4A2E-B376-C8D3932FD486}" type="pres">
      <dgm:prSet presAssocID="{4278CEAD-8096-48E5-BC00-F8BB7A7ACBBB}" presName="conn2-1" presStyleLbl="parChTrans1D2" presStyleIdx="3" presStyleCnt="10"/>
      <dgm:spPr/>
      <dgm:t>
        <a:bodyPr/>
        <a:lstStyle/>
        <a:p>
          <a:endParaRPr lang="en-US"/>
        </a:p>
      </dgm:t>
    </dgm:pt>
    <dgm:pt modelId="{02AC7F13-E86C-47B1-AC0D-D74E4055D58F}" type="pres">
      <dgm:prSet presAssocID="{4278CEAD-8096-48E5-BC00-F8BB7A7ACBBB}" presName="connTx" presStyleLbl="parChTrans1D2" presStyleIdx="3" presStyleCnt="10"/>
      <dgm:spPr/>
      <dgm:t>
        <a:bodyPr/>
        <a:lstStyle/>
        <a:p>
          <a:endParaRPr lang="en-US"/>
        </a:p>
      </dgm:t>
    </dgm:pt>
    <dgm:pt modelId="{7A424E12-A4DF-42FF-A88A-14DAB5636068}" type="pres">
      <dgm:prSet presAssocID="{9AA7C2C8-B722-4B9C-8E85-48B3F07D1ECD}" presName="root2" presStyleCnt="0"/>
      <dgm:spPr/>
    </dgm:pt>
    <dgm:pt modelId="{94E1D690-6DBD-445A-992A-99B5E8C9997E}" type="pres">
      <dgm:prSet presAssocID="{9AA7C2C8-B722-4B9C-8E85-48B3F07D1ECD}" presName="LevelTwoTextNode" presStyleLbl="node2" presStyleIdx="3" presStyleCnt="10" custScaleX="171027">
        <dgm:presLayoutVars>
          <dgm:chPref val="3"/>
        </dgm:presLayoutVars>
      </dgm:prSet>
      <dgm:spPr/>
      <dgm:t>
        <a:bodyPr/>
        <a:lstStyle/>
        <a:p>
          <a:endParaRPr lang="en-US"/>
        </a:p>
      </dgm:t>
    </dgm:pt>
    <dgm:pt modelId="{3E6127C8-A8AE-40F0-9953-FF152B0AB39C}" type="pres">
      <dgm:prSet presAssocID="{9AA7C2C8-B722-4B9C-8E85-48B3F07D1ECD}" presName="level3hierChild" presStyleCnt="0"/>
      <dgm:spPr/>
    </dgm:pt>
    <dgm:pt modelId="{F6363268-9B2A-42B1-9906-B2A019DDDE2F}" type="pres">
      <dgm:prSet presAssocID="{E5084EA9-B162-4FDE-B82A-A804E3CFF876}" presName="conn2-1" presStyleLbl="parChTrans1D2" presStyleIdx="4" presStyleCnt="10"/>
      <dgm:spPr/>
      <dgm:t>
        <a:bodyPr/>
        <a:lstStyle/>
        <a:p>
          <a:endParaRPr lang="en-US"/>
        </a:p>
      </dgm:t>
    </dgm:pt>
    <dgm:pt modelId="{E28BD9CF-0AEE-4FFA-8088-8EF6BE310B06}" type="pres">
      <dgm:prSet presAssocID="{E5084EA9-B162-4FDE-B82A-A804E3CFF876}" presName="connTx" presStyleLbl="parChTrans1D2" presStyleIdx="4" presStyleCnt="10"/>
      <dgm:spPr/>
      <dgm:t>
        <a:bodyPr/>
        <a:lstStyle/>
        <a:p>
          <a:endParaRPr lang="en-US"/>
        </a:p>
      </dgm:t>
    </dgm:pt>
    <dgm:pt modelId="{58ACCF9A-A8AB-4FF2-9497-B29FFD263A5C}" type="pres">
      <dgm:prSet presAssocID="{40F2C497-3594-4C41-97CD-075364D7693B}" presName="root2" presStyleCnt="0"/>
      <dgm:spPr/>
    </dgm:pt>
    <dgm:pt modelId="{69A112B6-1DE4-4F85-84B2-2E9FDCA467CE}" type="pres">
      <dgm:prSet presAssocID="{40F2C497-3594-4C41-97CD-075364D7693B}" presName="LevelTwoTextNode" presStyleLbl="node2" presStyleIdx="4" presStyleCnt="10" custScaleX="171155">
        <dgm:presLayoutVars>
          <dgm:chPref val="3"/>
        </dgm:presLayoutVars>
      </dgm:prSet>
      <dgm:spPr/>
      <dgm:t>
        <a:bodyPr/>
        <a:lstStyle/>
        <a:p>
          <a:endParaRPr lang="en-US"/>
        </a:p>
      </dgm:t>
    </dgm:pt>
    <dgm:pt modelId="{F8AC8212-AC10-42CF-BABF-3A8EF86E6174}" type="pres">
      <dgm:prSet presAssocID="{40F2C497-3594-4C41-97CD-075364D7693B}" presName="level3hierChild" presStyleCnt="0"/>
      <dgm:spPr/>
    </dgm:pt>
    <dgm:pt modelId="{7A671EED-5B86-4FA1-897B-48EB924FD023}" type="pres">
      <dgm:prSet presAssocID="{BBA4A2A8-CCAD-404C-A1AF-88F2364A37EA}" presName="conn2-1" presStyleLbl="parChTrans1D2" presStyleIdx="5" presStyleCnt="10"/>
      <dgm:spPr/>
      <dgm:t>
        <a:bodyPr/>
        <a:lstStyle/>
        <a:p>
          <a:endParaRPr lang="en-US"/>
        </a:p>
      </dgm:t>
    </dgm:pt>
    <dgm:pt modelId="{6D0E368B-A891-4A47-8759-70977BFF5F72}" type="pres">
      <dgm:prSet presAssocID="{BBA4A2A8-CCAD-404C-A1AF-88F2364A37EA}" presName="connTx" presStyleLbl="parChTrans1D2" presStyleIdx="5" presStyleCnt="10"/>
      <dgm:spPr/>
      <dgm:t>
        <a:bodyPr/>
        <a:lstStyle/>
        <a:p>
          <a:endParaRPr lang="en-US"/>
        </a:p>
      </dgm:t>
    </dgm:pt>
    <dgm:pt modelId="{C9DA009A-59F5-425D-A9C8-521BF86776EC}" type="pres">
      <dgm:prSet presAssocID="{25F08A30-C33C-49D9-9A16-586ADC7346CB}" presName="root2" presStyleCnt="0"/>
      <dgm:spPr/>
    </dgm:pt>
    <dgm:pt modelId="{E54D2A8D-9592-4020-B571-AE41A09F2496}" type="pres">
      <dgm:prSet presAssocID="{25F08A30-C33C-49D9-9A16-586ADC7346CB}" presName="LevelTwoTextNode" presStyleLbl="node2" presStyleIdx="5" presStyleCnt="10" custScaleX="173263">
        <dgm:presLayoutVars>
          <dgm:chPref val="3"/>
        </dgm:presLayoutVars>
      </dgm:prSet>
      <dgm:spPr/>
      <dgm:t>
        <a:bodyPr/>
        <a:lstStyle/>
        <a:p>
          <a:endParaRPr lang="en-US"/>
        </a:p>
      </dgm:t>
    </dgm:pt>
    <dgm:pt modelId="{EE2C8CD7-15A0-46FF-9F1E-692BE68AF249}" type="pres">
      <dgm:prSet presAssocID="{25F08A30-C33C-49D9-9A16-586ADC7346CB}" presName="level3hierChild" presStyleCnt="0"/>
      <dgm:spPr/>
    </dgm:pt>
    <dgm:pt modelId="{C58C502F-5B62-4ABB-885E-15152314946B}" type="pres">
      <dgm:prSet presAssocID="{B87787E7-FB12-414C-8E6C-6592502A41E0}" presName="conn2-1" presStyleLbl="parChTrans1D2" presStyleIdx="6" presStyleCnt="10"/>
      <dgm:spPr/>
      <dgm:t>
        <a:bodyPr/>
        <a:lstStyle/>
        <a:p>
          <a:endParaRPr lang="en-US"/>
        </a:p>
      </dgm:t>
    </dgm:pt>
    <dgm:pt modelId="{02370442-1066-4E97-A406-294FF3F22CE2}" type="pres">
      <dgm:prSet presAssocID="{B87787E7-FB12-414C-8E6C-6592502A41E0}" presName="connTx" presStyleLbl="parChTrans1D2" presStyleIdx="6" presStyleCnt="10"/>
      <dgm:spPr/>
      <dgm:t>
        <a:bodyPr/>
        <a:lstStyle/>
        <a:p>
          <a:endParaRPr lang="en-US"/>
        </a:p>
      </dgm:t>
    </dgm:pt>
    <dgm:pt modelId="{2BC70795-E5D6-4E1C-8A7C-2CF1CF1A5209}" type="pres">
      <dgm:prSet presAssocID="{BDF549C1-7982-471A-9495-06400873AF86}" presName="root2" presStyleCnt="0"/>
      <dgm:spPr/>
    </dgm:pt>
    <dgm:pt modelId="{8A3E8C13-C238-4263-BEEB-7F044206660A}" type="pres">
      <dgm:prSet presAssocID="{BDF549C1-7982-471A-9495-06400873AF86}" presName="LevelTwoTextNode" presStyleLbl="node2" presStyleIdx="6" presStyleCnt="10" custScaleX="173263">
        <dgm:presLayoutVars>
          <dgm:chPref val="3"/>
        </dgm:presLayoutVars>
      </dgm:prSet>
      <dgm:spPr/>
      <dgm:t>
        <a:bodyPr/>
        <a:lstStyle/>
        <a:p>
          <a:endParaRPr lang="en-US"/>
        </a:p>
      </dgm:t>
    </dgm:pt>
    <dgm:pt modelId="{3DB8FDCF-5626-4F3B-B54D-4605734B9E27}" type="pres">
      <dgm:prSet presAssocID="{BDF549C1-7982-471A-9495-06400873AF86}" presName="level3hierChild" presStyleCnt="0"/>
      <dgm:spPr/>
    </dgm:pt>
    <dgm:pt modelId="{565C882A-05E8-4DAA-A51D-4D9BC839398C}" type="pres">
      <dgm:prSet presAssocID="{950B652A-3585-49A6-B8F1-01802B64AB58}" presName="conn2-1" presStyleLbl="parChTrans1D2" presStyleIdx="7" presStyleCnt="10"/>
      <dgm:spPr/>
      <dgm:t>
        <a:bodyPr/>
        <a:lstStyle/>
        <a:p>
          <a:endParaRPr lang="en-US"/>
        </a:p>
      </dgm:t>
    </dgm:pt>
    <dgm:pt modelId="{E2B77A67-C306-42E9-A691-16B0D085BF99}" type="pres">
      <dgm:prSet presAssocID="{950B652A-3585-49A6-B8F1-01802B64AB58}" presName="connTx" presStyleLbl="parChTrans1D2" presStyleIdx="7" presStyleCnt="10"/>
      <dgm:spPr/>
      <dgm:t>
        <a:bodyPr/>
        <a:lstStyle/>
        <a:p>
          <a:endParaRPr lang="en-US"/>
        </a:p>
      </dgm:t>
    </dgm:pt>
    <dgm:pt modelId="{7A376308-A88C-4DCE-ADAA-D0ED865C17B9}" type="pres">
      <dgm:prSet presAssocID="{05841507-235B-43E9-AC9E-05D8E827918A}" presName="root2" presStyleCnt="0"/>
      <dgm:spPr/>
    </dgm:pt>
    <dgm:pt modelId="{11C2FD3E-366F-4AB4-A3C4-B4FDC8310891}" type="pres">
      <dgm:prSet presAssocID="{05841507-235B-43E9-AC9E-05D8E827918A}" presName="LevelTwoTextNode" presStyleLbl="node2" presStyleIdx="7" presStyleCnt="10" custScaleX="173263">
        <dgm:presLayoutVars>
          <dgm:chPref val="3"/>
        </dgm:presLayoutVars>
      </dgm:prSet>
      <dgm:spPr/>
      <dgm:t>
        <a:bodyPr/>
        <a:lstStyle/>
        <a:p>
          <a:endParaRPr lang="en-US"/>
        </a:p>
      </dgm:t>
    </dgm:pt>
    <dgm:pt modelId="{5E945E3E-E044-48E2-AF18-AEFA36A2F96F}" type="pres">
      <dgm:prSet presAssocID="{05841507-235B-43E9-AC9E-05D8E827918A}" presName="level3hierChild" presStyleCnt="0"/>
      <dgm:spPr/>
    </dgm:pt>
    <dgm:pt modelId="{BCDBCAB5-12EA-44F5-AE48-9E090537D3DD}" type="pres">
      <dgm:prSet presAssocID="{9B26E5E8-0747-4D05-ACDD-C6737101277E}" presName="conn2-1" presStyleLbl="parChTrans1D2" presStyleIdx="8" presStyleCnt="10"/>
      <dgm:spPr/>
      <dgm:t>
        <a:bodyPr/>
        <a:lstStyle/>
        <a:p>
          <a:endParaRPr lang="en-US"/>
        </a:p>
      </dgm:t>
    </dgm:pt>
    <dgm:pt modelId="{50585647-709F-479D-BFAF-965B8448DF22}" type="pres">
      <dgm:prSet presAssocID="{9B26E5E8-0747-4D05-ACDD-C6737101277E}" presName="connTx" presStyleLbl="parChTrans1D2" presStyleIdx="8" presStyleCnt="10"/>
      <dgm:spPr/>
      <dgm:t>
        <a:bodyPr/>
        <a:lstStyle/>
        <a:p>
          <a:endParaRPr lang="en-US"/>
        </a:p>
      </dgm:t>
    </dgm:pt>
    <dgm:pt modelId="{763E854F-01BC-4BA2-8A32-E69D34E3016C}" type="pres">
      <dgm:prSet presAssocID="{D0E8FEAD-4E0F-4EBB-B90E-EE01F4F15FBB}" presName="root2" presStyleCnt="0"/>
      <dgm:spPr/>
    </dgm:pt>
    <dgm:pt modelId="{C0522950-94E4-4690-A97C-AA2413FDCD74}" type="pres">
      <dgm:prSet presAssocID="{D0E8FEAD-4E0F-4EBB-B90E-EE01F4F15FBB}" presName="LevelTwoTextNode" presStyleLbl="node2" presStyleIdx="8" presStyleCnt="10" custScaleX="173263">
        <dgm:presLayoutVars>
          <dgm:chPref val="3"/>
        </dgm:presLayoutVars>
      </dgm:prSet>
      <dgm:spPr/>
      <dgm:t>
        <a:bodyPr/>
        <a:lstStyle/>
        <a:p>
          <a:endParaRPr lang="en-US"/>
        </a:p>
      </dgm:t>
    </dgm:pt>
    <dgm:pt modelId="{FF8BD46D-7B01-4D54-B54F-C7E507D63FB3}" type="pres">
      <dgm:prSet presAssocID="{D0E8FEAD-4E0F-4EBB-B90E-EE01F4F15FBB}" presName="level3hierChild" presStyleCnt="0"/>
      <dgm:spPr/>
    </dgm:pt>
    <dgm:pt modelId="{3CA8683B-A788-4702-9617-F82955C277AE}" type="pres">
      <dgm:prSet presAssocID="{A082424C-0971-4992-A612-147EDD4DE8BF}" presName="conn2-1" presStyleLbl="parChTrans1D2" presStyleIdx="9" presStyleCnt="10"/>
      <dgm:spPr/>
      <dgm:t>
        <a:bodyPr/>
        <a:lstStyle/>
        <a:p>
          <a:endParaRPr lang="en-US"/>
        </a:p>
      </dgm:t>
    </dgm:pt>
    <dgm:pt modelId="{A7BED2B9-C917-4A67-9BDE-95F1AF5CEF39}" type="pres">
      <dgm:prSet presAssocID="{A082424C-0971-4992-A612-147EDD4DE8BF}" presName="connTx" presStyleLbl="parChTrans1D2" presStyleIdx="9" presStyleCnt="10"/>
      <dgm:spPr/>
      <dgm:t>
        <a:bodyPr/>
        <a:lstStyle/>
        <a:p>
          <a:endParaRPr lang="en-US"/>
        </a:p>
      </dgm:t>
    </dgm:pt>
    <dgm:pt modelId="{29AE777E-95B5-46A2-9FE4-E8F0313A8EFF}" type="pres">
      <dgm:prSet presAssocID="{2BAFF9CC-E65F-4ACB-BD53-488D2E996082}" presName="root2" presStyleCnt="0"/>
      <dgm:spPr/>
    </dgm:pt>
    <dgm:pt modelId="{AC56DCAC-E077-4975-BADA-8904ECE8A3E3}" type="pres">
      <dgm:prSet presAssocID="{2BAFF9CC-E65F-4ACB-BD53-488D2E996082}" presName="LevelTwoTextNode" presStyleLbl="node2" presStyleIdx="9" presStyleCnt="10" custScaleX="173263">
        <dgm:presLayoutVars>
          <dgm:chPref val="3"/>
        </dgm:presLayoutVars>
      </dgm:prSet>
      <dgm:spPr/>
      <dgm:t>
        <a:bodyPr/>
        <a:lstStyle/>
        <a:p>
          <a:endParaRPr lang="en-US"/>
        </a:p>
      </dgm:t>
    </dgm:pt>
    <dgm:pt modelId="{A658D96B-A9A1-44E9-B9C6-19ED1DF85FBF}" type="pres">
      <dgm:prSet presAssocID="{2BAFF9CC-E65F-4ACB-BD53-488D2E996082}" presName="level3hierChild" presStyleCnt="0"/>
      <dgm:spPr/>
    </dgm:pt>
  </dgm:ptLst>
  <dgm:cxnLst>
    <dgm:cxn modelId="{51AC9A47-7891-486B-A5A6-6C16207079C4}" type="presOf" srcId="{05841507-235B-43E9-AC9E-05D8E827918A}" destId="{11C2FD3E-366F-4AB4-A3C4-B4FDC8310891}" srcOrd="0" destOrd="0" presId="urn:microsoft.com/office/officeart/2005/8/layout/hierarchy2"/>
    <dgm:cxn modelId="{6F6EDB02-FAE7-4DDB-A18C-523CF312B6CE}" type="presOf" srcId="{2BAFF9CC-E65F-4ACB-BD53-488D2E996082}" destId="{AC56DCAC-E077-4975-BADA-8904ECE8A3E3}" srcOrd="0" destOrd="0" presId="urn:microsoft.com/office/officeart/2005/8/layout/hierarchy2"/>
    <dgm:cxn modelId="{0494BCBB-F35D-4DC1-98FB-7F329EE0850B}" type="presOf" srcId="{D0E8FEAD-4E0F-4EBB-B90E-EE01F4F15FBB}" destId="{C0522950-94E4-4690-A97C-AA2413FDCD74}" srcOrd="0" destOrd="0" presId="urn:microsoft.com/office/officeart/2005/8/layout/hierarchy2"/>
    <dgm:cxn modelId="{9EF40114-41F4-4E65-BB9E-10A4F301FE3F}" type="presOf" srcId="{9AA7C2C8-B722-4B9C-8E85-48B3F07D1ECD}" destId="{94E1D690-6DBD-445A-992A-99B5E8C9997E}" srcOrd="0" destOrd="0" presId="urn:microsoft.com/office/officeart/2005/8/layout/hierarchy2"/>
    <dgm:cxn modelId="{39D64D9E-A2A2-4FE9-BD0E-025246730397}" srcId="{72C598DC-11CA-438A-B8B6-E60E37C35F7E}" destId="{40F2C497-3594-4C41-97CD-075364D7693B}" srcOrd="4" destOrd="0" parTransId="{E5084EA9-B162-4FDE-B82A-A804E3CFF876}" sibTransId="{C783A5C2-62A9-4416-868A-490D1125DD1A}"/>
    <dgm:cxn modelId="{5ED49F71-B168-4243-8702-09E42B478F6E}" type="presOf" srcId="{72C598DC-11CA-438A-B8B6-E60E37C35F7E}" destId="{4D229168-FF07-4451-A0F1-49BBA1555C23}" srcOrd="0" destOrd="0" presId="urn:microsoft.com/office/officeart/2005/8/layout/hierarchy2"/>
    <dgm:cxn modelId="{3D75A02D-198D-4F96-948A-D45300E6C860}" type="presOf" srcId="{7DFC241E-6F0C-41DE-92D0-D822A9B34475}" destId="{470E39D2-E48A-4FB9-91AD-31F823777BE6}" srcOrd="1" destOrd="0" presId="urn:microsoft.com/office/officeart/2005/8/layout/hierarchy2"/>
    <dgm:cxn modelId="{69050616-0861-4042-8441-B3D8411A362F}" type="presOf" srcId="{818C07ED-BCBA-41EA-8ED5-1569C2B0460F}" destId="{62731F31-298C-4C5A-80C3-139487FD303D}" srcOrd="0" destOrd="0" presId="urn:microsoft.com/office/officeart/2005/8/layout/hierarchy2"/>
    <dgm:cxn modelId="{3E34AE78-BE13-44ED-8CFE-A5451291DA1C}" type="presOf" srcId="{D16BF195-C66B-4DA5-9DCC-7F969DAEBC7C}" destId="{5F1F3D1C-BE58-4E00-BA71-5661AD3B47F9}" srcOrd="0" destOrd="0" presId="urn:microsoft.com/office/officeart/2005/8/layout/hierarchy2"/>
    <dgm:cxn modelId="{1265B39B-CDFA-467E-B8AC-CE7CF82862BE}" type="presOf" srcId="{9B26E5E8-0747-4D05-ACDD-C6737101277E}" destId="{50585647-709F-479D-BFAF-965B8448DF22}" srcOrd="1" destOrd="0" presId="urn:microsoft.com/office/officeart/2005/8/layout/hierarchy2"/>
    <dgm:cxn modelId="{E55123D0-E4B3-4C43-8C7E-47810B217B23}" type="presOf" srcId="{DA026AA3-D0F4-4A09-AB66-0D1E4C84272B}" destId="{5DA75080-894D-4588-94AE-2436C062B8ED}" srcOrd="1" destOrd="0" presId="urn:microsoft.com/office/officeart/2005/8/layout/hierarchy2"/>
    <dgm:cxn modelId="{56464629-ADD3-4CFE-8B73-7CB10A796E1A}" type="presOf" srcId="{1C2A0C06-AC04-49A4-AC08-1BC860A23151}" destId="{E7CBD7D4-0794-4630-9983-65368D7C8464}" srcOrd="0" destOrd="0" presId="urn:microsoft.com/office/officeart/2005/8/layout/hierarchy2"/>
    <dgm:cxn modelId="{28435A63-A50B-4DF9-9F0A-C1ED2CA19C43}" type="presOf" srcId="{B87787E7-FB12-414C-8E6C-6592502A41E0}" destId="{C58C502F-5B62-4ABB-885E-15152314946B}" srcOrd="0" destOrd="0" presId="urn:microsoft.com/office/officeart/2005/8/layout/hierarchy2"/>
    <dgm:cxn modelId="{E9ACAF81-8C27-4BD3-BBD3-110CA7AD456D}" type="presOf" srcId="{950B652A-3585-49A6-B8F1-01802B64AB58}" destId="{E2B77A67-C306-42E9-A691-16B0D085BF99}" srcOrd="1" destOrd="0" presId="urn:microsoft.com/office/officeart/2005/8/layout/hierarchy2"/>
    <dgm:cxn modelId="{6ECF1EB7-FBE0-42A6-94BF-7EDB0167E38B}" type="presOf" srcId="{7DFC241E-6F0C-41DE-92D0-D822A9B34475}" destId="{AE7057CF-DDEE-4AE2-92F3-D90F20C05ECA}" srcOrd="0" destOrd="0" presId="urn:microsoft.com/office/officeart/2005/8/layout/hierarchy2"/>
    <dgm:cxn modelId="{953ED3E4-82F9-465D-8FBA-F5D8F79168AF}" type="presOf" srcId="{E8F413EF-B69A-44AD-BEF5-269A53317A58}" destId="{5C74180B-E88C-4FD5-8731-55830E73823A}" srcOrd="0" destOrd="0" presId="urn:microsoft.com/office/officeart/2005/8/layout/hierarchy2"/>
    <dgm:cxn modelId="{04BBA863-6D9F-4930-BBE1-7C327C0E9082}" type="presOf" srcId="{A082424C-0971-4992-A612-147EDD4DE8BF}" destId="{3CA8683B-A788-4702-9617-F82955C277AE}" srcOrd="0" destOrd="0" presId="urn:microsoft.com/office/officeart/2005/8/layout/hierarchy2"/>
    <dgm:cxn modelId="{846026A8-44CF-48DE-A33B-422ACA40E8F5}" type="presOf" srcId="{818C07ED-BCBA-41EA-8ED5-1569C2B0460F}" destId="{77909310-4EB9-4BC4-BAE4-3329FC778CB6}" srcOrd="1" destOrd="0" presId="urn:microsoft.com/office/officeart/2005/8/layout/hierarchy2"/>
    <dgm:cxn modelId="{C83F4173-798A-4191-AF52-18010B0C3108}" srcId="{72C598DC-11CA-438A-B8B6-E60E37C35F7E}" destId="{2BAFF9CC-E65F-4ACB-BD53-488D2E996082}" srcOrd="9" destOrd="0" parTransId="{A082424C-0971-4992-A612-147EDD4DE8BF}" sibTransId="{ABF27789-BD54-4509-9D03-29CA594B7E7A}"/>
    <dgm:cxn modelId="{BD8663BB-7C8E-4782-9C89-4FC34CA3E012}" srcId="{72C598DC-11CA-438A-B8B6-E60E37C35F7E}" destId="{24E7C279-788B-4758-8209-A553242DC8D9}" srcOrd="1" destOrd="0" parTransId="{818C07ED-BCBA-41EA-8ED5-1569C2B0460F}" sibTransId="{31C810B6-3113-477A-90A8-016C7E52E0AA}"/>
    <dgm:cxn modelId="{8F845BBF-29F4-4714-8EE6-BD7B3AFCEFAC}" type="presOf" srcId="{B87787E7-FB12-414C-8E6C-6592502A41E0}" destId="{02370442-1066-4E97-A406-294FF3F22CE2}" srcOrd="1" destOrd="0" presId="urn:microsoft.com/office/officeart/2005/8/layout/hierarchy2"/>
    <dgm:cxn modelId="{4229A46D-ACF1-4C23-B948-2DDACB6FEC3A}" type="presOf" srcId="{24E7C279-788B-4758-8209-A553242DC8D9}" destId="{92589F6D-428E-4C98-B717-7ADF4C95D797}" srcOrd="0" destOrd="0" presId="urn:microsoft.com/office/officeart/2005/8/layout/hierarchy2"/>
    <dgm:cxn modelId="{50324C9E-570E-47B3-8107-14F2DEE5867C}" type="presOf" srcId="{BBA4A2A8-CCAD-404C-A1AF-88F2364A37EA}" destId="{7A671EED-5B86-4FA1-897B-48EB924FD023}" srcOrd="0" destOrd="0" presId="urn:microsoft.com/office/officeart/2005/8/layout/hierarchy2"/>
    <dgm:cxn modelId="{7ED27B93-7EE3-40B0-8825-C03745FF19B1}" type="presOf" srcId="{A082424C-0971-4992-A612-147EDD4DE8BF}" destId="{A7BED2B9-C917-4A67-9BDE-95F1AF5CEF39}" srcOrd="1" destOrd="0" presId="urn:microsoft.com/office/officeart/2005/8/layout/hierarchy2"/>
    <dgm:cxn modelId="{2FDD14D0-011C-4510-A954-913D8EA91ED1}" type="presOf" srcId="{BDF549C1-7982-471A-9495-06400873AF86}" destId="{8A3E8C13-C238-4263-BEEB-7F044206660A}" srcOrd="0" destOrd="0" presId="urn:microsoft.com/office/officeart/2005/8/layout/hierarchy2"/>
    <dgm:cxn modelId="{CF08299D-E4EB-4004-817D-4375B535EAA9}" type="presOf" srcId="{25F08A30-C33C-49D9-9A16-586ADC7346CB}" destId="{E54D2A8D-9592-4020-B571-AE41A09F2496}" srcOrd="0" destOrd="0" presId="urn:microsoft.com/office/officeart/2005/8/layout/hierarchy2"/>
    <dgm:cxn modelId="{B776B0CA-F8C8-430F-9AA7-4F8AD44DD8D6}" type="presOf" srcId="{DA026AA3-D0F4-4A09-AB66-0D1E4C84272B}" destId="{BE1BC749-4C95-4439-8668-702ECAA2966B}" srcOrd="0" destOrd="0" presId="urn:microsoft.com/office/officeart/2005/8/layout/hierarchy2"/>
    <dgm:cxn modelId="{16CB839C-57D9-454F-BFB0-C2942B64E521}" type="presOf" srcId="{40F2C497-3594-4C41-97CD-075364D7693B}" destId="{69A112B6-1DE4-4F85-84B2-2E9FDCA467CE}" srcOrd="0" destOrd="0" presId="urn:microsoft.com/office/officeart/2005/8/layout/hierarchy2"/>
    <dgm:cxn modelId="{23F10D68-F75A-4E25-B9B7-AD9C3D360C8F}" srcId="{72C598DC-11CA-438A-B8B6-E60E37C35F7E}" destId="{BDF549C1-7982-471A-9495-06400873AF86}" srcOrd="6" destOrd="0" parTransId="{B87787E7-FB12-414C-8E6C-6592502A41E0}" sibTransId="{F1D21B7A-C625-4DB9-8B45-618E2F0DD9F0}"/>
    <dgm:cxn modelId="{F6D731B9-39AD-4BAD-80A7-DBEFA90E5EC8}" srcId="{72C598DC-11CA-438A-B8B6-E60E37C35F7E}" destId="{25F08A30-C33C-49D9-9A16-586ADC7346CB}" srcOrd="5" destOrd="0" parTransId="{BBA4A2A8-CCAD-404C-A1AF-88F2364A37EA}" sibTransId="{7C81DAAC-C803-4235-BB9C-67FC6EAA8FBE}"/>
    <dgm:cxn modelId="{00BA051E-AB15-492E-A825-E4B1385B683F}" type="presOf" srcId="{9B26E5E8-0747-4D05-ACDD-C6737101277E}" destId="{BCDBCAB5-12EA-44F5-AE48-9E090537D3DD}" srcOrd="0" destOrd="0" presId="urn:microsoft.com/office/officeart/2005/8/layout/hierarchy2"/>
    <dgm:cxn modelId="{FB05FF61-43D3-46EE-890E-4DA4B2EE9759}" type="presOf" srcId="{E5084EA9-B162-4FDE-B82A-A804E3CFF876}" destId="{E28BD9CF-0AEE-4FFA-8088-8EF6BE310B06}" srcOrd="1" destOrd="0" presId="urn:microsoft.com/office/officeart/2005/8/layout/hierarchy2"/>
    <dgm:cxn modelId="{A19C29A6-1175-4660-A11C-2E61FA4D60F1}" type="presOf" srcId="{4278CEAD-8096-48E5-BC00-F8BB7A7ACBBB}" destId="{079E0B0D-7180-4A2E-B376-C8D3932FD486}" srcOrd="0" destOrd="0" presId="urn:microsoft.com/office/officeart/2005/8/layout/hierarchy2"/>
    <dgm:cxn modelId="{67F7F149-6999-4B45-9340-1B287AFA68D3}" srcId="{72C598DC-11CA-438A-B8B6-E60E37C35F7E}" destId="{D16BF195-C66B-4DA5-9DCC-7F969DAEBC7C}" srcOrd="0" destOrd="0" parTransId="{7DFC241E-6F0C-41DE-92D0-D822A9B34475}" sibTransId="{9D53E789-899F-49B5-80E9-C819758E897D}"/>
    <dgm:cxn modelId="{FF72FC37-E9FE-4F66-A1E5-A0916FA52374}" type="presOf" srcId="{950B652A-3585-49A6-B8F1-01802B64AB58}" destId="{565C882A-05E8-4DAA-A51D-4D9BC839398C}" srcOrd="0" destOrd="0" presId="urn:microsoft.com/office/officeart/2005/8/layout/hierarchy2"/>
    <dgm:cxn modelId="{0F93BF77-B9E4-47A6-8DE7-5B6365BF978C}" srcId="{72C598DC-11CA-438A-B8B6-E60E37C35F7E}" destId="{D0E8FEAD-4E0F-4EBB-B90E-EE01F4F15FBB}" srcOrd="8" destOrd="0" parTransId="{9B26E5E8-0747-4D05-ACDD-C6737101277E}" sibTransId="{901AC2C0-872D-4B2F-9945-6A7432A6B783}"/>
    <dgm:cxn modelId="{96752761-51E8-4FD7-8FD5-476EFD1E222A}" type="presOf" srcId="{E5084EA9-B162-4FDE-B82A-A804E3CFF876}" destId="{F6363268-9B2A-42B1-9906-B2A019DDDE2F}" srcOrd="0" destOrd="0" presId="urn:microsoft.com/office/officeart/2005/8/layout/hierarchy2"/>
    <dgm:cxn modelId="{19FD93C5-FA9D-4236-AF7A-2583372DFBB3}" type="presOf" srcId="{4278CEAD-8096-48E5-BC00-F8BB7A7ACBBB}" destId="{02AC7F13-E86C-47B1-AC0D-D74E4055D58F}" srcOrd="1" destOrd="0" presId="urn:microsoft.com/office/officeart/2005/8/layout/hierarchy2"/>
    <dgm:cxn modelId="{8D5C97C6-FBFC-4EF0-8316-D02D7097F522}" srcId="{72C598DC-11CA-438A-B8B6-E60E37C35F7E}" destId="{9AA7C2C8-B722-4B9C-8E85-48B3F07D1ECD}" srcOrd="3" destOrd="0" parTransId="{4278CEAD-8096-48E5-BC00-F8BB7A7ACBBB}" sibTransId="{298252FE-7903-4079-985B-7EF91DF9297B}"/>
    <dgm:cxn modelId="{DA230F22-435B-4F0B-9F03-5248E4CC79ED}" type="presOf" srcId="{BBA4A2A8-CCAD-404C-A1AF-88F2364A37EA}" destId="{6D0E368B-A891-4A47-8759-70977BFF5F72}" srcOrd="1" destOrd="0" presId="urn:microsoft.com/office/officeart/2005/8/layout/hierarchy2"/>
    <dgm:cxn modelId="{2B5133C3-A1DF-422F-B18D-4ACEB21E0AA6}" srcId="{E8F413EF-B69A-44AD-BEF5-269A53317A58}" destId="{72C598DC-11CA-438A-B8B6-E60E37C35F7E}" srcOrd="0" destOrd="0" parTransId="{A957853F-88FE-4066-A418-8B15330AFBB0}" sibTransId="{A2F703D2-5124-4271-8D73-94078BD159FD}"/>
    <dgm:cxn modelId="{5D0F3EE0-9312-42D8-83CB-5E9F4AB91A14}" srcId="{72C598DC-11CA-438A-B8B6-E60E37C35F7E}" destId="{05841507-235B-43E9-AC9E-05D8E827918A}" srcOrd="7" destOrd="0" parTransId="{950B652A-3585-49A6-B8F1-01802B64AB58}" sibTransId="{D0FC9002-7717-467E-B9B8-7BE53B989694}"/>
    <dgm:cxn modelId="{6AC2C4E7-6672-440C-AEAD-47B06B38FFB1}" srcId="{72C598DC-11CA-438A-B8B6-E60E37C35F7E}" destId="{1C2A0C06-AC04-49A4-AC08-1BC860A23151}" srcOrd="2" destOrd="0" parTransId="{DA026AA3-D0F4-4A09-AB66-0D1E4C84272B}" sibTransId="{09FCCE2B-D208-4207-B5C2-26AD5D411F34}"/>
    <dgm:cxn modelId="{287C22CD-D585-4B58-9FED-7652DAF5C073}" type="presParOf" srcId="{5C74180B-E88C-4FD5-8731-55830E73823A}" destId="{D8EFBCB3-4DD3-4571-9066-D7C4CB5A6C76}" srcOrd="0" destOrd="0" presId="urn:microsoft.com/office/officeart/2005/8/layout/hierarchy2"/>
    <dgm:cxn modelId="{0B12CBF4-B51A-4152-A355-25057D00C4FF}" type="presParOf" srcId="{D8EFBCB3-4DD3-4571-9066-D7C4CB5A6C76}" destId="{4D229168-FF07-4451-A0F1-49BBA1555C23}" srcOrd="0" destOrd="0" presId="urn:microsoft.com/office/officeart/2005/8/layout/hierarchy2"/>
    <dgm:cxn modelId="{7A682961-3272-4E83-A056-1195B515677B}" type="presParOf" srcId="{D8EFBCB3-4DD3-4571-9066-D7C4CB5A6C76}" destId="{BE43A180-4856-488B-9A59-21991F25D0B8}" srcOrd="1" destOrd="0" presId="urn:microsoft.com/office/officeart/2005/8/layout/hierarchy2"/>
    <dgm:cxn modelId="{4027C861-DB34-45CD-A199-0F4080EE5DE2}" type="presParOf" srcId="{BE43A180-4856-488B-9A59-21991F25D0B8}" destId="{AE7057CF-DDEE-4AE2-92F3-D90F20C05ECA}" srcOrd="0" destOrd="0" presId="urn:microsoft.com/office/officeart/2005/8/layout/hierarchy2"/>
    <dgm:cxn modelId="{5CAB6BFC-B1BA-47FC-AC07-DE0E538F653A}" type="presParOf" srcId="{AE7057CF-DDEE-4AE2-92F3-D90F20C05ECA}" destId="{470E39D2-E48A-4FB9-91AD-31F823777BE6}" srcOrd="0" destOrd="0" presId="urn:microsoft.com/office/officeart/2005/8/layout/hierarchy2"/>
    <dgm:cxn modelId="{84F6B6B3-50A2-4599-B842-1DF2DD0907D3}" type="presParOf" srcId="{BE43A180-4856-488B-9A59-21991F25D0B8}" destId="{022BC452-1CBE-424B-AA7C-857DAA809778}" srcOrd="1" destOrd="0" presId="urn:microsoft.com/office/officeart/2005/8/layout/hierarchy2"/>
    <dgm:cxn modelId="{82E0DCB1-D467-4ADB-8EFA-A069EAE171C1}" type="presParOf" srcId="{022BC452-1CBE-424B-AA7C-857DAA809778}" destId="{5F1F3D1C-BE58-4E00-BA71-5661AD3B47F9}" srcOrd="0" destOrd="0" presId="urn:microsoft.com/office/officeart/2005/8/layout/hierarchy2"/>
    <dgm:cxn modelId="{DD8A9D1B-A776-4A79-B10C-D3F9A8C8AC77}" type="presParOf" srcId="{022BC452-1CBE-424B-AA7C-857DAA809778}" destId="{B2545DB1-8265-4969-874A-C0DF5FDF15BF}" srcOrd="1" destOrd="0" presId="urn:microsoft.com/office/officeart/2005/8/layout/hierarchy2"/>
    <dgm:cxn modelId="{55CC47B7-2C28-4F6F-B629-B6E3501C9CA9}" type="presParOf" srcId="{BE43A180-4856-488B-9A59-21991F25D0B8}" destId="{62731F31-298C-4C5A-80C3-139487FD303D}" srcOrd="2" destOrd="0" presId="urn:microsoft.com/office/officeart/2005/8/layout/hierarchy2"/>
    <dgm:cxn modelId="{DD759EA8-770F-44AF-B1F1-170E8EE10A63}" type="presParOf" srcId="{62731F31-298C-4C5A-80C3-139487FD303D}" destId="{77909310-4EB9-4BC4-BAE4-3329FC778CB6}" srcOrd="0" destOrd="0" presId="urn:microsoft.com/office/officeart/2005/8/layout/hierarchy2"/>
    <dgm:cxn modelId="{6568D193-3278-4643-940E-B3FDAF592174}" type="presParOf" srcId="{BE43A180-4856-488B-9A59-21991F25D0B8}" destId="{E9ED4389-B88C-4D56-BDEF-529090F69DDB}" srcOrd="3" destOrd="0" presId="urn:microsoft.com/office/officeart/2005/8/layout/hierarchy2"/>
    <dgm:cxn modelId="{0F56B4CB-4AEF-46FB-9A62-56F6328792BA}" type="presParOf" srcId="{E9ED4389-B88C-4D56-BDEF-529090F69DDB}" destId="{92589F6D-428E-4C98-B717-7ADF4C95D797}" srcOrd="0" destOrd="0" presId="urn:microsoft.com/office/officeart/2005/8/layout/hierarchy2"/>
    <dgm:cxn modelId="{54A0F018-D8A1-4608-AFEE-FA47F7B348A2}" type="presParOf" srcId="{E9ED4389-B88C-4D56-BDEF-529090F69DDB}" destId="{0D46543E-EA9A-4962-B0A9-EE34306FC7BE}" srcOrd="1" destOrd="0" presId="urn:microsoft.com/office/officeart/2005/8/layout/hierarchy2"/>
    <dgm:cxn modelId="{7A953267-F649-49AF-9C4E-6424F304B8FB}" type="presParOf" srcId="{BE43A180-4856-488B-9A59-21991F25D0B8}" destId="{BE1BC749-4C95-4439-8668-702ECAA2966B}" srcOrd="4" destOrd="0" presId="urn:microsoft.com/office/officeart/2005/8/layout/hierarchy2"/>
    <dgm:cxn modelId="{6317374E-38D3-438C-A448-3A7173CE9457}" type="presParOf" srcId="{BE1BC749-4C95-4439-8668-702ECAA2966B}" destId="{5DA75080-894D-4588-94AE-2436C062B8ED}" srcOrd="0" destOrd="0" presId="urn:microsoft.com/office/officeart/2005/8/layout/hierarchy2"/>
    <dgm:cxn modelId="{F1AF7EDF-2CCF-4FFD-BE7E-7814981BAD5F}" type="presParOf" srcId="{BE43A180-4856-488B-9A59-21991F25D0B8}" destId="{3045382F-6267-4296-A862-2EEC4C298560}" srcOrd="5" destOrd="0" presId="urn:microsoft.com/office/officeart/2005/8/layout/hierarchy2"/>
    <dgm:cxn modelId="{EE85E5F9-E5C8-407B-977E-996AC577819E}" type="presParOf" srcId="{3045382F-6267-4296-A862-2EEC4C298560}" destId="{E7CBD7D4-0794-4630-9983-65368D7C8464}" srcOrd="0" destOrd="0" presId="urn:microsoft.com/office/officeart/2005/8/layout/hierarchy2"/>
    <dgm:cxn modelId="{E2E791E1-01C0-48E8-BE03-629D368A31F1}" type="presParOf" srcId="{3045382F-6267-4296-A862-2EEC4C298560}" destId="{57CAD42F-3E8E-4429-8A89-8D0429BB5375}" srcOrd="1" destOrd="0" presId="urn:microsoft.com/office/officeart/2005/8/layout/hierarchy2"/>
    <dgm:cxn modelId="{6FD48349-DB71-45D1-920B-4EA7F009EBFD}" type="presParOf" srcId="{BE43A180-4856-488B-9A59-21991F25D0B8}" destId="{079E0B0D-7180-4A2E-B376-C8D3932FD486}" srcOrd="6" destOrd="0" presId="urn:microsoft.com/office/officeart/2005/8/layout/hierarchy2"/>
    <dgm:cxn modelId="{B8C4F7B1-F5E6-4A94-863F-FAD496764E7A}" type="presParOf" srcId="{079E0B0D-7180-4A2E-B376-C8D3932FD486}" destId="{02AC7F13-E86C-47B1-AC0D-D74E4055D58F}" srcOrd="0" destOrd="0" presId="urn:microsoft.com/office/officeart/2005/8/layout/hierarchy2"/>
    <dgm:cxn modelId="{8E8B444A-0F30-4274-8BDB-05BA9F8343B1}" type="presParOf" srcId="{BE43A180-4856-488B-9A59-21991F25D0B8}" destId="{7A424E12-A4DF-42FF-A88A-14DAB5636068}" srcOrd="7" destOrd="0" presId="urn:microsoft.com/office/officeart/2005/8/layout/hierarchy2"/>
    <dgm:cxn modelId="{84CD1A1B-FA91-4F56-B3BA-80828C66CFF0}" type="presParOf" srcId="{7A424E12-A4DF-42FF-A88A-14DAB5636068}" destId="{94E1D690-6DBD-445A-992A-99B5E8C9997E}" srcOrd="0" destOrd="0" presId="urn:microsoft.com/office/officeart/2005/8/layout/hierarchy2"/>
    <dgm:cxn modelId="{697776BA-E11C-41D9-AF7D-3CCE47AF24E5}" type="presParOf" srcId="{7A424E12-A4DF-42FF-A88A-14DAB5636068}" destId="{3E6127C8-A8AE-40F0-9953-FF152B0AB39C}" srcOrd="1" destOrd="0" presId="urn:microsoft.com/office/officeart/2005/8/layout/hierarchy2"/>
    <dgm:cxn modelId="{809D1A48-2813-46FB-A458-7F4ABCC00A27}" type="presParOf" srcId="{BE43A180-4856-488B-9A59-21991F25D0B8}" destId="{F6363268-9B2A-42B1-9906-B2A019DDDE2F}" srcOrd="8" destOrd="0" presId="urn:microsoft.com/office/officeart/2005/8/layout/hierarchy2"/>
    <dgm:cxn modelId="{4EF5CFC7-3F69-4516-B930-C7337B2544C6}" type="presParOf" srcId="{F6363268-9B2A-42B1-9906-B2A019DDDE2F}" destId="{E28BD9CF-0AEE-4FFA-8088-8EF6BE310B06}" srcOrd="0" destOrd="0" presId="urn:microsoft.com/office/officeart/2005/8/layout/hierarchy2"/>
    <dgm:cxn modelId="{4F9CCFF3-4EEE-4BD9-8021-92BBD2488CAF}" type="presParOf" srcId="{BE43A180-4856-488B-9A59-21991F25D0B8}" destId="{58ACCF9A-A8AB-4FF2-9497-B29FFD263A5C}" srcOrd="9" destOrd="0" presId="urn:microsoft.com/office/officeart/2005/8/layout/hierarchy2"/>
    <dgm:cxn modelId="{89677DB7-CDBA-4069-B15A-3F35EDB2311D}" type="presParOf" srcId="{58ACCF9A-A8AB-4FF2-9497-B29FFD263A5C}" destId="{69A112B6-1DE4-4F85-84B2-2E9FDCA467CE}" srcOrd="0" destOrd="0" presId="urn:microsoft.com/office/officeart/2005/8/layout/hierarchy2"/>
    <dgm:cxn modelId="{98AFD60D-2990-4B28-A346-344A598BEAAF}" type="presParOf" srcId="{58ACCF9A-A8AB-4FF2-9497-B29FFD263A5C}" destId="{F8AC8212-AC10-42CF-BABF-3A8EF86E6174}" srcOrd="1" destOrd="0" presId="urn:microsoft.com/office/officeart/2005/8/layout/hierarchy2"/>
    <dgm:cxn modelId="{F54AD8A5-4EFD-4D7C-968F-D2705E8C1147}" type="presParOf" srcId="{BE43A180-4856-488B-9A59-21991F25D0B8}" destId="{7A671EED-5B86-4FA1-897B-48EB924FD023}" srcOrd="10" destOrd="0" presId="urn:microsoft.com/office/officeart/2005/8/layout/hierarchy2"/>
    <dgm:cxn modelId="{D7F587D5-9798-427E-AD7A-79CCC91E7820}" type="presParOf" srcId="{7A671EED-5B86-4FA1-897B-48EB924FD023}" destId="{6D0E368B-A891-4A47-8759-70977BFF5F72}" srcOrd="0" destOrd="0" presId="urn:microsoft.com/office/officeart/2005/8/layout/hierarchy2"/>
    <dgm:cxn modelId="{DA7C03AB-5D9B-4636-A09B-3B432B823036}" type="presParOf" srcId="{BE43A180-4856-488B-9A59-21991F25D0B8}" destId="{C9DA009A-59F5-425D-A9C8-521BF86776EC}" srcOrd="11" destOrd="0" presId="urn:microsoft.com/office/officeart/2005/8/layout/hierarchy2"/>
    <dgm:cxn modelId="{6AAAE479-5FD4-4990-85C8-629C2F73F7C4}" type="presParOf" srcId="{C9DA009A-59F5-425D-A9C8-521BF86776EC}" destId="{E54D2A8D-9592-4020-B571-AE41A09F2496}" srcOrd="0" destOrd="0" presId="urn:microsoft.com/office/officeart/2005/8/layout/hierarchy2"/>
    <dgm:cxn modelId="{E6E5C07E-4FF6-452A-B616-FAB84D651105}" type="presParOf" srcId="{C9DA009A-59F5-425D-A9C8-521BF86776EC}" destId="{EE2C8CD7-15A0-46FF-9F1E-692BE68AF249}" srcOrd="1" destOrd="0" presId="urn:microsoft.com/office/officeart/2005/8/layout/hierarchy2"/>
    <dgm:cxn modelId="{D4505241-B471-44A4-8DE3-5B97BE2BB9B2}" type="presParOf" srcId="{BE43A180-4856-488B-9A59-21991F25D0B8}" destId="{C58C502F-5B62-4ABB-885E-15152314946B}" srcOrd="12" destOrd="0" presId="urn:microsoft.com/office/officeart/2005/8/layout/hierarchy2"/>
    <dgm:cxn modelId="{CECB53CF-67E5-43AB-A8A9-1FE59ABE80D3}" type="presParOf" srcId="{C58C502F-5B62-4ABB-885E-15152314946B}" destId="{02370442-1066-4E97-A406-294FF3F22CE2}" srcOrd="0" destOrd="0" presId="urn:microsoft.com/office/officeart/2005/8/layout/hierarchy2"/>
    <dgm:cxn modelId="{074945AB-1DD3-4484-8649-B4109A0C99A9}" type="presParOf" srcId="{BE43A180-4856-488B-9A59-21991F25D0B8}" destId="{2BC70795-E5D6-4E1C-8A7C-2CF1CF1A5209}" srcOrd="13" destOrd="0" presId="urn:microsoft.com/office/officeart/2005/8/layout/hierarchy2"/>
    <dgm:cxn modelId="{2E49EAF5-E7FA-4C6E-8014-595FE5A0D186}" type="presParOf" srcId="{2BC70795-E5D6-4E1C-8A7C-2CF1CF1A5209}" destId="{8A3E8C13-C238-4263-BEEB-7F044206660A}" srcOrd="0" destOrd="0" presId="urn:microsoft.com/office/officeart/2005/8/layout/hierarchy2"/>
    <dgm:cxn modelId="{D75EC6B8-861A-485D-820D-B7A1FE6C464D}" type="presParOf" srcId="{2BC70795-E5D6-4E1C-8A7C-2CF1CF1A5209}" destId="{3DB8FDCF-5626-4F3B-B54D-4605734B9E27}" srcOrd="1" destOrd="0" presId="urn:microsoft.com/office/officeart/2005/8/layout/hierarchy2"/>
    <dgm:cxn modelId="{ED665864-19B7-4C5B-829A-8A51F42A9D62}" type="presParOf" srcId="{BE43A180-4856-488B-9A59-21991F25D0B8}" destId="{565C882A-05E8-4DAA-A51D-4D9BC839398C}" srcOrd="14" destOrd="0" presId="urn:microsoft.com/office/officeart/2005/8/layout/hierarchy2"/>
    <dgm:cxn modelId="{47F6725D-60EA-4515-8417-F5E20926E8C4}" type="presParOf" srcId="{565C882A-05E8-4DAA-A51D-4D9BC839398C}" destId="{E2B77A67-C306-42E9-A691-16B0D085BF99}" srcOrd="0" destOrd="0" presId="urn:microsoft.com/office/officeart/2005/8/layout/hierarchy2"/>
    <dgm:cxn modelId="{CA56AD96-96BB-4B99-8324-F549BF2504F2}" type="presParOf" srcId="{BE43A180-4856-488B-9A59-21991F25D0B8}" destId="{7A376308-A88C-4DCE-ADAA-D0ED865C17B9}" srcOrd="15" destOrd="0" presId="urn:microsoft.com/office/officeart/2005/8/layout/hierarchy2"/>
    <dgm:cxn modelId="{8F00A723-8FDE-4C11-B32B-9789C2685FB2}" type="presParOf" srcId="{7A376308-A88C-4DCE-ADAA-D0ED865C17B9}" destId="{11C2FD3E-366F-4AB4-A3C4-B4FDC8310891}" srcOrd="0" destOrd="0" presId="urn:microsoft.com/office/officeart/2005/8/layout/hierarchy2"/>
    <dgm:cxn modelId="{F7826D7B-D4BE-4F00-89A7-B30D355E4DE3}" type="presParOf" srcId="{7A376308-A88C-4DCE-ADAA-D0ED865C17B9}" destId="{5E945E3E-E044-48E2-AF18-AEFA36A2F96F}" srcOrd="1" destOrd="0" presId="urn:microsoft.com/office/officeart/2005/8/layout/hierarchy2"/>
    <dgm:cxn modelId="{FF5FDECE-CA3F-4552-9616-1BC2153B5FDD}" type="presParOf" srcId="{BE43A180-4856-488B-9A59-21991F25D0B8}" destId="{BCDBCAB5-12EA-44F5-AE48-9E090537D3DD}" srcOrd="16" destOrd="0" presId="urn:microsoft.com/office/officeart/2005/8/layout/hierarchy2"/>
    <dgm:cxn modelId="{3C54F1A7-8DC4-41B7-AA97-18CE25525122}" type="presParOf" srcId="{BCDBCAB5-12EA-44F5-AE48-9E090537D3DD}" destId="{50585647-709F-479D-BFAF-965B8448DF22}" srcOrd="0" destOrd="0" presId="urn:microsoft.com/office/officeart/2005/8/layout/hierarchy2"/>
    <dgm:cxn modelId="{7B7ACBC8-9E93-4E7A-9ECB-B43726AECC72}" type="presParOf" srcId="{BE43A180-4856-488B-9A59-21991F25D0B8}" destId="{763E854F-01BC-4BA2-8A32-E69D34E3016C}" srcOrd="17" destOrd="0" presId="urn:microsoft.com/office/officeart/2005/8/layout/hierarchy2"/>
    <dgm:cxn modelId="{F14E8496-3176-4F21-9677-B289DBD1D417}" type="presParOf" srcId="{763E854F-01BC-4BA2-8A32-E69D34E3016C}" destId="{C0522950-94E4-4690-A97C-AA2413FDCD74}" srcOrd="0" destOrd="0" presId="urn:microsoft.com/office/officeart/2005/8/layout/hierarchy2"/>
    <dgm:cxn modelId="{AB02C3EA-7FC5-4C68-9B45-68FBE0F43678}" type="presParOf" srcId="{763E854F-01BC-4BA2-8A32-E69D34E3016C}" destId="{FF8BD46D-7B01-4D54-B54F-C7E507D63FB3}" srcOrd="1" destOrd="0" presId="urn:microsoft.com/office/officeart/2005/8/layout/hierarchy2"/>
    <dgm:cxn modelId="{34B87AE5-7C67-4658-93EE-F5147E593859}" type="presParOf" srcId="{BE43A180-4856-488B-9A59-21991F25D0B8}" destId="{3CA8683B-A788-4702-9617-F82955C277AE}" srcOrd="18" destOrd="0" presId="urn:microsoft.com/office/officeart/2005/8/layout/hierarchy2"/>
    <dgm:cxn modelId="{CA0265A5-9A22-49D2-AECA-72E739F03199}" type="presParOf" srcId="{3CA8683B-A788-4702-9617-F82955C277AE}" destId="{A7BED2B9-C917-4A67-9BDE-95F1AF5CEF39}" srcOrd="0" destOrd="0" presId="urn:microsoft.com/office/officeart/2005/8/layout/hierarchy2"/>
    <dgm:cxn modelId="{0F39ABC2-B1CA-4026-BD56-4A363AFC400D}" type="presParOf" srcId="{BE43A180-4856-488B-9A59-21991F25D0B8}" destId="{29AE777E-95B5-46A2-9FE4-E8F0313A8EFF}" srcOrd="19" destOrd="0" presId="urn:microsoft.com/office/officeart/2005/8/layout/hierarchy2"/>
    <dgm:cxn modelId="{DD4B33AC-2F1F-4E22-9306-22E632D0967D}" type="presParOf" srcId="{29AE777E-95B5-46A2-9FE4-E8F0313A8EFF}" destId="{AC56DCAC-E077-4975-BADA-8904ECE8A3E3}" srcOrd="0" destOrd="0" presId="urn:microsoft.com/office/officeart/2005/8/layout/hierarchy2"/>
    <dgm:cxn modelId="{EC7971F4-6955-4AB1-99CC-BAADAFE63F14}" type="presParOf" srcId="{29AE777E-95B5-46A2-9FE4-E8F0313A8EFF}" destId="{A658D96B-A9A1-44E9-B9C6-19ED1DF85FB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8F413EF-B69A-44AD-BEF5-269A53317A58}" type="doc">
      <dgm:prSet loTypeId="urn:microsoft.com/office/officeart/2005/8/layout/hierarchy2" loCatId="hierarchy" qsTypeId="urn:microsoft.com/office/officeart/2005/8/quickstyle/simple3" qsCatId="simple" csTypeId="urn:microsoft.com/office/officeart/2005/8/colors/colorful5" csCatId="colorful" phldr="1"/>
      <dgm:spPr/>
      <dgm:t>
        <a:bodyPr/>
        <a:lstStyle/>
        <a:p>
          <a:endParaRPr lang="en-IN"/>
        </a:p>
      </dgm:t>
    </dgm:pt>
    <dgm:pt modelId="{D16BF195-C66B-4DA5-9DCC-7F969DAEBC7C}">
      <dgm:prSet custT="1"/>
      <dgm:spPr>
        <a:solidFill>
          <a:schemeClr val="accent6">
            <a:lumMod val="60000"/>
            <a:lumOff val="40000"/>
          </a:schemeClr>
        </a:solidFill>
      </dgm:spPr>
      <dgm:t>
        <a:bodyPr lIns="91440"/>
        <a:lstStyle/>
        <a:p>
          <a:pPr algn="l"/>
          <a:r>
            <a:rPr lang="en-IN" sz="1600" b="0" i="0" dirty="0"/>
            <a:t>1. Buttons</a:t>
          </a:r>
          <a:endParaRPr lang="en-IN" sz="1600" b="0" dirty="0"/>
        </a:p>
      </dgm:t>
    </dgm:pt>
    <dgm:pt modelId="{7DFC241E-6F0C-41DE-92D0-D822A9B34475}" type="parTrans" cxnId="{67F7F149-6999-4B45-9340-1B287AFA68D3}">
      <dgm:prSet custT="1"/>
      <dgm:spPr/>
      <dgm:t>
        <a:bodyPr/>
        <a:lstStyle/>
        <a:p>
          <a:pPr algn="l"/>
          <a:endParaRPr lang="en-IN" sz="1600" b="0"/>
        </a:p>
      </dgm:t>
    </dgm:pt>
    <dgm:pt modelId="{9D53E789-899F-49B5-80E9-C819758E897D}" type="sibTrans" cxnId="{67F7F149-6999-4B45-9340-1B287AFA68D3}">
      <dgm:prSet/>
      <dgm:spPr/>
      <dgm:t>
        <a:bodyPr/>
        <a:lstStyle/>
        <a:p>
          <a:pPr algn="l"/>
          <a:endParaRPr lang="en-IN" sz="1600" b="0"/>
        </a:p>
      </dgm:t>
    </dgm:pt>
    <dgm:pt modelId="{24E7C279-788B-4758-8209-A553242DC8D9}">
      <dgm:prSet custT="1"/>
      <dgm:spPr/>
      <dgm:t>
        <a:bodyPr lIns="91440"/>
        <a:lstStyle/>
        <a:p>
          <a:pPr algn="l"/>
          <a:r>
            <a:rPr lang="en-IN" sz="1600" b="0" i="0" dirty="0"/>
            <a:t>2. Navbar</a:t>
          </a:r>
          <a:endParaRPr lang="en-IN" sz="1600" b="0" dirty="0"/>
        </a:p>
      </dgm:t>
    </dgm:pt>
    <dgm:pt modelId="{818C07ED-BCBA-41EA-8ED5-1569C2B0460F}" type="parTrans" cxnId="{BD8663BB-7C8E-4782-9C89-4FC34CA3E012}">
      <dgm:prSet custT="1"/>
      <dgm:spPr/>
      <dgm:t>
        <a:bodyPr/>
        <a:lstStyle/>
        <a:p>
          <a:pPr algn="l"/>
          <a:endParaRPr lang="en-IN" sz="1600" b="0"/>
        </a:p>
      </dgm:t>
    </dgm:pt>
    <dgm:pt modelId="{31C810B6-3113-477A-90A8-016C7E52E0AA}" type="sibTrans" cxnId="{BD8663BB-7C8E-4782-9C89-4FC34CA3E012}">
      <dgm:prSet/>
      <dgm:spPr/>
      <dgm:t>
        <a:bodyPr/>
        <a:lstStyle/>
        <a:p>
          <a:pPr algn="l"/>
          <a:endParaRPr lang="en-IN" sz="1600" b="0"/>
        </a:p>
      </dgm:t>
    </dgm:pt>
    <dgm:pt modelId="{1C2A0C06-AC04-49A4-AC08-1BC860A23151}">
      <dgm:prSet custT="1"/>
      <dgm:spPr/>
      <dgm:t>
        <a:bodyPr lIns="91440"/>
        <a:lstStyle/>
        <a:p>
          <a:pPr algn="l"/>
          <a:r>
            <a:rPr lang="en-IN" sz="1600" b="0" i="0" dirty="0"/>
            <a:t>3. Forms</a:t>
          </a:r>
          <a:endParaRPr lang="en-IN" sz="1600" b="0" dirty="0"/>
        </a:p>
      </dgm:t>
    </dgm:pt>
    <dgm:pt modelId="{DA026AA3-D0F4-4A09-AB66-0D1E4C84272B}" type="parTrans" cxnId="{6AC2C4E7-6672-440C-AEAD-47B06B38FFB1}">
      <dgm:prSet custT="1"/>
      <dgm:spPr/>
      <dgm:t>
        <a:bodyPr/>
        <a:lstStyle/>
        <a:p>
          <a:pPr algn="l"/>
          <a:endParaRPr lang="en-IN" sz="1600" b="0"/>
        </a:p>
      </dgm:t>
    </dgm:pt>
    <dgm:pt modelId="{09FCCE2B-D208-4207-B5C2-26AD5D411F34}" type="sibTrans" cxnId="{6AC2C4E7-6672-440C-AEAD-47B06B38FFB1}">
      <dgm:prSet/>
      <dgm:spPr/>
      <dgm:t>
        <a:bodyPr/>
        <a:lstStyle/>
        <a:p>
          <a:pPr algn="l"/>
          <a:endParaRPr lang="en-IN" sz="1600" b="0"/>
        </a:p>
      </dgm:t>
    </dgm:pt>
    <dgm:pt modelId="{72C598DC-11CA-438A-B8B6-E60E37C35F7E}">
      <dgm:prSet phldrT="[Text]" custT="1"/>
      <dgm:spPr/>
      <dgm:t>
        <a:bodyPr lIns="91440" tIns="365760"/>
        <a:lstStyle/>
        <a:p>
          <a:pPr algn="l"/>
          <a:r>
            <a:rPr lang="en-US" sz="1600" b="0" dirty="0"/>
            <a:t>Top 10 Bootstrap components</a:t>
          </a:r>
          <a:endParaRPr lang="en-IN" sz="1600" b="0" dirty="0"/>
        </a:p>
        <a:p>
          <a:pPr algn="l"/>
          <a:endParaRPr lang="en-IN" sz="1600" b="0" dirty="0"/>
        </a:p>
      </dgm:t>
    </dgm:pt>
    <dgm:pt modelId="{A2F703D2-5124-4271-8D73-94078BD159FD}" type="sibTrans" cxnId="{2B5133C3-A1DF-422F-B18D-4ACEB21E0AA6}">
      <dgm:prSet/>
      <dgm:spPr/>
      <dgm:t>
        <a:bodyPr/>
        <a:lstStyle/>
        <a:p>
          <a:pPr algn="l"/>
          <a:endParaRPr lang="en-IN" sz="1600" b="0"/>
        </a:p>
      </dgm:t>
    </dgm:pt>
    <dgm:pt modelId="{A957853F-88FE-4066-A418-8B15330AFBB0}" type="parTrans" cxnId="{2B5133C3-A1DF-422F-B18D-4ACEB21E0AA6}">
      <dgm:prSet/>
      <dgm:spPr/>
      <dgm:t>
        <a:bodyPr/>
        <a:lstStyle/>
        <a:p>
          <a:pPr algn="l"/>
          <a:endParaRPr lang="en-IN" sz="1600" b="0"/>
        </a:p>
      </dgm:t>
    </dgm:pt>
    <dgm:pt modelId="{9AA7C2C8-B722-4B9C-8E85-48B3F07D1ECD}">
      <dgm:prSet custT="1"/>
      <dgm:spPr/>
      <dgm:t>
        <a:bodyPr/>
        <a:lstStyle/>
        <a:p>
          <a:pPr algn="l"/>
          <a:r>
            <a:rPr lang="en-IN" sz="1600" b="0" i="0" dirty="0"/>
            <a:t>  4. Carousel </a:t>
          </a:r>
        </a:p>
      </dgm:t>
    </dgm:pt>
    <dgm:pt modelId="{4278CEAD-8096-48E5-BC00-F8BB7A7ACBBB}" type="parTrans" cxnId="{8D5C97C6-FBFC-4EF0-8316-D02D7097F522}">
      <dgm:prSet custT="1"/>
      <dgm:spPr/>
      <dgm:t>
        <a:bodyPr/>
        <a:lstStyle/>
        <a:p>
          <a:endParaRPr lang="en-IN" sz="1600"/>
        </a:p>
      </dgm:t>
    </dgm:pt>
    <dgm:pt modelId="{298252FE-7903-4079-985B-7EF91DF9297B}" type="sibTrans" cxnId="{8D5C97C6-FBFC-4EF0-8316-D02D7097F522}">
      <dgm:prSet/>
      <dgm:spPr/>
      <dgm:t>
        <a:bodyPr/>
        <a:lstStyle/>
        <a:p>
          <a:endParaRPr lang="en-IN" sz="1600"/>
        </a:p>
      </dgm:t>
    </dgm:pt>
    <dgm:pt modelId="{40F2C497-3594-4C41-97CD-075364D7693B}">
      <dgm:prSet custT="1"/>
      <dgm:spPr/>
      <dgm:t>
        <a:bodyPr/>
        <a:lstStyle/>
        <a:p>
          <a:pPr algn="l"/>
          <a:r>
            <a:rPr lang="en-IN" sz="1600" b="0" i="0" dirty="0"/>
            <a:t>  5. Cards </a:t>
          </a:r>
        </a:p>
      </dgm:t>
    </dgm:pt>
    <dgm:pt modelId="{E5084EA9-B162-4FDE-B82A-A804E3CFF876}" type="parTrans" cxnId="{39D64D9E-A2A2-4FE9-BD0E-025246730397}">
      <dgm:prSet custT="1"/>
      <dgm:spPr/>
      <dgm:t>
        <a:bodyPr/>
        <a:lstStyle/>
        <a:p>
          <a:endParaRPr lang="en-IN" sz="1600"/>
        </a:p>
      </dgm:t>
    </dgm:pt>
    <dgm:pt modelId="{C783A5C2-62A9-4416-868A-490D1125DD1A}" type="sibTrans" cxnId="{39D64D9E-A2A2-4FE9-BD0E-025246730397}">
      <dgm:prSet/>
      <dgm:spPr/>
      <dgm:t>
        <a:bodyPr/>
        <a:lstStyle/>
        <a:p>
          <a:endParaRPr lang="en-IN" sz="1600"/>
        </a:p>
      </dgm:t>
    </dgm:pt>
    <dgm:pt modelId="{BDF549C1-7982-471A-9495-06400873AF86}">
      <dgm:prSet custT="1"/>
      <dgm:spPr/>
      <dgm:t>
        <a:bodyPr/>
        <a:lstStyle/>
        <a:p>
          <a:pPr algn="l"/>
          <a:r>
            <a:rPr lang="en-IN" sz="1600" b="0" i="0" dirty="0"/>
            <a:t> 7. Pagination </a:t>
          </a:r>
        </a:p>
      </dgm:t>
    </dgm:pt>
    <dgm:pt modelId="{B87787E7-FB12-414C-8E6C-6592502A41E0}" type="parTrans" cxnId="{23F10D68-F75A-4E25-B9B7-AD9C3D360C8F}">
      <dgm:prSet custT="1"/>
      <dgm:spPr/>
      <dgm:t>
        <a:bodyPr/>
        <a:lstStyle/>
        <a:p>
          <a:endParaRPr lang="en-IN" sz="1600"/>
        </a:p>
      </dgm:t>
    </dgm:pt>
    <dgm:pt modelId="{F1D21B7A-C625-4DB9-8B45-618E2F0DD9F0}" type="sibTrans" cxnId="{23F10D68-F75A-4E25-B9B7-AD9C3D360C8F}">
      <dgm:prSet/>
      <dgm:spPr/>
      <dgm:t>
        <a:bodyPr/>
        <a:lstStyle/>
        <a:p>
          <a:endParaRPr lang="en-IN" sz="1600"/>
        </a:p>
      </dgm:t>
    </dgm:pt>
    <dgm:pt modelId="{05841507-235B-43E9-AC9E-05D8E827918A}">
      <dgm:prSet custT="1"/>
      <dgm:spPr/>
      <dgm:t>
        <a:bodyPr/>
        <a:lstStyle/>
        <a:p>
          <a:pPr algn="l"/>
          <a:r>
            <a:rPr lang="en-IN" sz="1600" b="0" i="0" dirty="0"/>
            <a:t> 8. Spinners</a:t>
          </a:r>
        </a:p>
      </dgm:t>
    </dgm:pt>
    <dgm:pt modelId="{950B652A-3585-49A6-B8F1-01802B64AB58}" type="parTrans" cxnId="{5D0F3EE0-9312-42D8-83CB-5E9F4AB91A14}">
      <dgm:prSet custT="1"/>
      <dgm:spPr/>
      <dgm:t>
        <a:bodyPr/>
        <a:lstStyle/>
        <a:p>
          <a:endParaRPr lang="en-IN" sz="1600"/>
        </a:p>
      </dgm:t>
    </dgm:pt>
    <dgm:pt modelId="{D0FC9002-7717-467E-B9B8-7BE53B989694}" type="sibTrans" cxnId="{5D0F3EE0-9312-42D8-83CB-5E9F4AB91A14}">
      <dgm:prSet/>
      <dgm:spPr/>
      <dgm:t>
        <a:bodyPr/>
        <a:lstStyle/>
        <a:p>
          <a:endParaRPr lang="en-IN" sz="1600"/>
        </a:p>
      </dgm:t>
    </dgm:pt>
    <dgm:pt modelId="{D0E8FEAD-4E0F-4EBB-B90E-EE01F4F15FBB}">
      <dgm:prSet custT="1"/>
      <dgm:spPr/>
      <dgm:t>
        <a:bodyPr/>
        <a:lstStyle/>
        <a:p>
          <a:pPr algn="l"/>
          <a:r>
            <a:rPr lang="en-IN" sz="1600" b="0" i="0" dirty="0"/>
            <a:t> 9. Badges</a:t>
          </a:r>
        </a:p>
      </dgm:t>
    </dgm:pt>
    <dgm:pt modelId="{9B26E5E8-0747-4D05-ACDD-C6737101277E}" type="parTrans" cxnId="{0F93BF77-B9E4-47A6-8DE7-5B6365BF978C}">
      <dgm:prSet custT="1"/>
      <dgm:spPr/>
      <dgm:t>
        <a:bodyPr/>
        <a:lstStyle/>
        <a:p>
          <a:endParaRPr lang="en-IN" sz="1600"/>
        </a:p>
      </dgm:t>
    </dgm:pt>
    <dgm:pt modelId="{901AC2C0-872D-4B2F-9945-6A7432A6B783}" type="sibTrans" cxnId="{0F93BF77-B9E4-47A6-8DE7-5B6365BF978C}">
      <dgm:prSet/>
      <dgm:spPr/>
      <dgm:t>
        <a:bodyPr/>
        <a:lstStyle/>
        <a:p>
          <a:endParaRPr lang="en-IN" sz="1600"/>
        </a:p>
      </dgm:t>
    </dgm:pt>
    <dgm:pt modelId="{2BAFF9CC-E65F-4ACB-BD53-488D2E996082}">
      <dgm:prSet custT="1"/>
      <dgm:spPr/>
      <dgm:t>
        <a:bodyPr/>
        <a:lstStyle/>
        <a:p>
          <a:pPr algn="l"/>
          <a:r>
            <a:rPr lang="en-IN" sz="1600" b="0" i="0" dirty="0"/>
            <a:t> 10. Modals</a:t>
          </a:r>
        </a:p>
      </dgm:t>
    </dgm:pt>
    <dgm:pt modelId="{A082424C-0971-4992-A612-147EDD4DE8BF}" type="parTrans" cxnId="{C83F4173-798A-4191-AF52-18010B0C3108}">
      <dgm:prSet custT="1"/>
      <dgm:spPr/>
      <dgm:t>
        <a:bodyPr/>
        <a:lstStyle/>
        <a:p>
          <a:endParaRPr lang="en-IN" sz="1600"/>
        </a:p>
      </dgm:t>
    </dgm:pt>
    <dgm:pt modelId="{ABF27789-BD54-4509-9D03-29CA594B7E7A}" type="sibTrans" cxnId="{C83F4173-798A-4191-AF52-18010B0C3108}">
      <dgm:prSet/>
      <dgm:spPr/>
      <dgm:t>
        <a:bodyPr/>
        <a:lstStyle/>
        <a:p>
          <a:endParaRPr lang="en-IN" sz="1600"/>
        </a:p>
      </dgm:t>
    </dgm:pt>
    <dgm:pt modelId="{25F08A30-C33C-49D9-9A16-586ADC7346CB}">
      <dgm:prSet custT="1"/>
      <dgm:spPr/>
      <dgm:t>
        <a:bodyPr/>
        <a:lstStyle/>
        <a:p>
          <a:pPr algn="l"/>
          <a:r>
            <a:rPr lang="en-IN" sz="1600" b="0" i="0" dirty="0"/>
            <a:t> 6. Progress Bars</a:t>
          </a:r>
        </a:p>
      </dgm:t>
    </dgm:pt>
    <dgm:pt modelId="{BBA4A2A8-CCAD-404C-A1AF-88F2364A37EA}" type="parTrans" cxnId="{F6D731B9-39AD-4BAD-80A7-DBEFA90E5EC8}">
      <dgm:prSet custT="1"/>
      <dgm:spPr/>
      <dgm:t>
        <a:bodyPr/>
        <a:lstStyle/>
        <a:p>
          <a:endParaRPr lang="en-IN" sz="1600"/>
        </a:p>
      </dgm:t>
    </dgm:pt>
    <dgm:pt modelId="{7C81DAAC-C803-4235-BB9C-67FC6EAA8FBE}" type="sibTrans" cxnId="{F6D731B9-39AD-4BAD-80A7-DBEFA90E5EC8}">
      <dgm:prSet/>
      <dgm:spPr/>
      <dgm:t>
        <a:bodyPr/>
        <a:lstStyle/>
        <a:p>
          <a:endParaRPr lang="en-IN" sz="1600"/>
        </a:p>
      </dgm:t>
    </dgm:pt>
    <dgm:pt modelId="{5C74180B-E88C-4FD5-8731-55830E73823A}" type="pres">
      <dgm:prSet presAssocID="{E8F413EF-B69A-44AD-BEF5-269A53317A58}" presName="diagram" presStyleCnt="0">
        <dgm:presLayoutVars>
          <dgm:chPref val="1"/>
          <dgm:dir/>
          <dgm:animOne val="branch"/>
          <dgm:animLvl val="lvl"/>
          <dgm:resizeHandles val="exact"/>
        </dgm:presLayoutVars>
      </dgm:prSet>
      <dgm:spPr/>
      <dgm:t>
        <a:bodyPr/>
        <a:lstStyle/>
        <a:p>
          <a:endParaRPr lang="en-US"/>
        </a:p>
      </dgm:t>
    </dgm:pt>
    <dgm:pt modelId="{D8EFBCB3-4DD3-4571-9066-D7C4CB5A6C76}" type="pres">
      <dgm:prSet presAssocID="{72C598DC-11CA-438A-B8B6-E60E37C35F7E}" presName="root1" presStyleCnt="0"/>
      <dgm:spPr/>
    </dgm:pt>
    <dgm:pt modelId="{4D229168-FF07-4451-A0F1-49BBA1555C23}" type="pres">
      <dgm:prSet presAssocID="{72C598DC-11CA-438A-B8B6-E60E37C35F7E}" presName="LevelOneTextNode" presStyleLbl="node0" presStyleIdx="0" presStyleCnt="1" custScaleX="179622" custScaleY="270983" custLinFactX="-100000" custLinFactNeighborX="-154372" custLinFactNeighborY="7315">
        <dgm:presLayoutVars>
          <dgm:chPref val="3"/>
        </dgm:presLayoutVars>
      </dgm:prSet>
      <dgm:spPr/>
      <dgm:t>
        <a:bodyPr/>
        <a:lstStyle/>
        <a:p>
          <a:endParaRPr lang="en-US"/>
        </a:p>
      </dgm:t>
    </dgm:pt>
    <dgm:pt modelId="{BE43A180-4856-488B-9A59-21991F25D0B8}" type="pres">
      <dgm:prSet presAssocID="{72C598DC-11CA-438A-B8B6-E60E37C35F7E}" presName="level2hierChild" presStyleCnt="0"/>
      <dgm:spPr/>
    </dgm:pt>
    <dgm:pt modelId="{AE7057CF-DDEE-4AE2-92F3-D90F20C05ECA}" type="pres">
      <dgm:prSet presAssocID="{7DFC241E-6F0C-41DE-92D0-D822A9B34475}" presName="conn2-1" presStyleLbl="parChTrans1D2" presStyleIdx="0" presStyleCnt="10"/>
      <dgm:spPr/>
      <dgm:t>
        <a:bodyPr/>
        <a:lstStyle/>
        <a:p>
          <a:endParaRPr lang="en-US"/>
        </a:p>
      </dgm:t>
    </dgm:pt>
    <dgm:pt modelId="{470E39D2-E48A-4FB9-91AD-31F823777BE6}" type="pres">
      <dgm:prSet presAssocID="{7DFC241E-6F0C-41DE-92D0-D822A9B34475}" presName="connTx" presStyleLbl="parChTrans1D2" presStyleIdx="0" presStyleCnt="10"/>
      <dgm:spPr/>
      <dgm:t>
        <a:bodyPr/>
        <a:lstStyle/>
        <a:p>
          <a:endParaRPr lang="en-US"/>
        </a:p>
      </dgm:t>
    </dgm:pt>
    <dgm:pt modelId="{022BC452-1CBE-424B-AA7C-857DAA809778}" type="pres">
      <dgm:prSet presAssocID="{D16BF195-C66B-4DA5-9DCC-7F969DAEBC7C}" presName="root2" presStyleCnt="0"/>
      <dgm:spPr/>
    </dgm:pt>
    <dgm:pt modelId="{5F1F3D1C-BE58-4E00-BA71-5661AD3B47F9}" type="pres">
      <dgm:prSet presAssocID="{D16BF195-C66B-4DA5-9DCC-7F969DAEBC7C}" presName="LevelTwoTextNode" presStyleLbl="node2" presStyleIdx="0" presStyleCnt="10" custScaleX="173263">
        <dgm:presLayoutVars>
          <dgm:chPref val="3"/>
        </dgm:presLayoutVars>
      </dgm:prSet>
      <dgm:spPr/>
      <dgm:t>
        <a:bodyPr/>
        <a:lstStyle/>
        <a:p>
          <a:endParaRPr lang="en-US"/>
        </a:p>
      </dgm:t>
    </dgm:pt>
    <dgm:pt modelId="{B2545DB1-8265-4969-874A-C0DF5FDF15BF}" type="pres">
      <dgm:prSet presAssocID="{D16BF195-C66B-4DA5-9DCC-7F969DAEBC7C}" presName="level3hierChild" presStyleCnt="0"/>
      <dgm:spPr/>
    </dgm:pt>
    <dgm:pt modelId="{62731F31-298C-4C5A-80C3-139487FD303D}" type="pres">
      <dgm:prSet presAssocID="{818C07ED-BCBA-41EA-8ED5-1569C2B0460F}" presName="conn2-1" presStyleLbl="parChTrans1D2" presStyleIdx="1" presStyleCnt="10"/>
      <dgm:spPr/>
      <dgm:t>
        <a:bodyPr/>
        <a:lstStyle/>
        <a:p>
          <a:endParaRPr lang="en-US"/>
        </a:p>
      </dgm:t>
    </dgm:pt>
    <dgm:pt modelId="{77909310-4EB9-4BC4-BAE4-3329FC778CB6}" type="pres">
      <dgm:prSet presAssocID="{818C07ED-BCBA-41EA-8ED5-1569C2B0460F}" presName="connTx" presStyleLbl="parChTrans1D2" presStyleIdx="1" presStyleCnt="10"/>
      <dgm:spPr/>
      <dgm:t>
        <a:bodyPr/>
        <a:lstStyle/>
        <a:p>
          <a:endParaRPr lang="en-US"/>
        </a:p>
      </dgm:t>
    </dgm:pt>
    <dgm:pt modelId="{E9ED4389-B88C-4D56-BDEF-529090F69DDB}" type="pres">
      <dgm:prSet presAssocID="{24E7C279-788B-4758-8209-A553242DC8D9}" presName="root2" presStyleCnt="0"/>
      <dgm:spPr/>
    </dgm:pt>
    <dgm:pt modelId="{92589F6D-428E-4C98-B717-7ADF4C95D797}" type="pres">
      <dgm:prSet presAssocID="{24E7C279-788B-4758-8209-A553242DC8D9}" presName="LevelTwoTextNode" presStyleLbl="node2" presStyleIdx="1" presStyleCnt="10" custScaleX="173263">
        <dgm:presLayoutVars>
          <dgm:chPref val="3"/>
        </dgm:presLayoutVars>
      </dgm:prSet>
      <dgm:spPr/>
      <dgm:t>
        <a:bodyPr/>
        <a:lstStyle/>
        <a:p>
          <a:endParaRPr lang="en-US"/>
        </a:p>
      </dgm:t>
    </dgm:pt>
    <dgm:pt modelId="{0D46543E-EA9A-4962-B0A9-EE34306FC7BE}" type="pres">
      <dgm:prSet presAssocID="{24E7C279-788B-4758-8209-A553242DC8D9}" presName="level3hierChild" presStyleCnt="0"/>
      <dgm:spPr/>
    </dgm:pt>
    <dgm:pt modelId="{BE1BC749-4C95-4439-8668-702ECAA2966B}" type="pres">
      <dgm:prSet presAssocID="{DA026AA3-D0F4-4A09-AB66-0D1E4C84272B}" presName="conn2-1" presStyleLbl="parChTrans1D2" presStyleIdx="2" presStyleCnt="10"/>
      <dgm:spPr/>
      <dgm:t>
        <a:bodyPr/>
        <a:lstStyle/>
        <a:p>
          <a:endParaRPr lang="en-US"/>
        </a:p>
      </dgm:t>
    </dgm:pt>
    <dgm:pt modelId="{5DA75080-894D-4588-94AE-2436C062B8ED}" type="pres">
      <dgm:prSet presAssocID="{DA026AA3-D0F4-4A09-AB66-0D1E4C84272B}" presName="connTx" presStyleLbl="parChTrans1D2" presStyleIdx="2" presStyleCnt="10"/>
      <dgm:spPr/>
      <dgm:t>
        <a:bodyPr/>
        <a:lstStyle/>
        <a:p>
          <a:endParaRPr lang="en-US"/>
        </a:p>
      </dgm:t>
    </dgm:pt>
    <dgm:pt modelId="{3045382F-6267-4296-A862-2EEC4C298560}" type="pres">
      <dgm:prSet presAssocID="{1C2A0C06-AC04-49A4-AC08-1BC860A23151}" presName="root2" presStyleCnt="0"/>
      <dgm:spPr/>
    </dgm:pt>
    <dgm:pt modelId="{E7CBD7D4-0794-4630-9983-65368D7C8464}" type="pres">
      <dgm:prSet presAssocID="{1C2A0C06-AC04-49A4-AC08-1BC860A23151}" presName="LevelTwoTextNode" presStyleLbl="node2" presStyleIdx="2" presStyleCnt="10" custScaleX="172550">
        <dgm:presLayoutVars>
          <dgm:chPref val="3"/>
        </dgm:presLayoutVars>
      </dgm:prSet>
      <dgm:spPr/>
      <dgm:t>
        <a:bodyPr/>
        <a:lstStyle/>
        <a:p>
          <a:endParaRPr lang="en-US"/>
        </a:p>
      </dgm:t>
    </dgm:pt>
    <dgm:pt modelId="{57CAD42F-3E8E-4429-8A89-8D0429BB5375}" type="pres">
      <dgm:prSet presAssocID="{1C2A0C06-AC04-49A4-AC08-1BC860A23151}" presName="level3hierChild" presStyleCnt="0"/>
      <dgm:spPr/>
    </dgm:pt>
    <dgm:pt modelId="{079E0B0D-7180-4A2E-B376-C8D3932FD486}" type="pres">
      <dgm:prSet presAssocID="{4278CEAD-8096-48E5-BC00-F8BB7A7ACBBB}" presName="conn2-1" presStyleLbl="parChTrans1D2" presStyleIdx="3" presStyleCnt="10"/>
      <dgm:spPr/>
      <dgm:t>
        <a:bodyPr/>
        <a:lstStyle/>
        <a:p>
          <a:endParaRPr lang="en-US"/>
        </a:p>
      </dgm:t>
    </dgm:pt>
    <dgm:pt modelId="{02AC7F13-E86C-47B1-AC0D-D74E4055D58F}" type="pres">
      <dgm:prSet presAssocID="{4278CEAD-8096-48E5-BC00-F8BB7A7ACBBB}" presName="connTx" presStyleLbl="parChTrans1D2" presStyleIdx="3" presStyleCnt="10"/>
      <dgm:spPr/>
      <dgm:t>
        <a:bodyPr/>
        <a:lstStyle/>
        <a:p>
          <a:endParaRPr lang="en-US"/>
        </a:p>
      </dgm:t>
    </dgm:pt>
    <dgm:pt modelId="{7A424E12-A4DF-42FF-A88A-14DAB5636068}" type="pres">
      <dgm:prSet presAssocID="{9AA7C2C8-B722-4B9C-8E85-48B3F07D1ECD}" presName="root2" presStyleCnt="0"/>
      <dgm:spPr/>
    </dgm:pt>
    <dgm:pt modelId="{94E1D690-6DBD-445A-992A-99B5E8C9997E}" type="pres">
      <dgm:prSet presAssocID="{9AA7C2C8-B722-4B9C-8E85-48B3F07D1ECD}" presName="LevelTwoTextNode" presStyleLbl="node2" presStyleIdx="3" presStyleCnt="10" custScaleX="171027">
        <dgm:presLayoutVars>
          <dgm:chPref val="3"/>
        </dgm:presLayoutVars>
      </dgm:prSet>
      <dgm:spPr/>
      <dgm:t>
        <a:bodyPr/>
        <a:lstStyle/>
        <a:p>
          <a:endParaRPr lang="en-US"/>
        </a:p>
      </dgm:t>
    </dgm:pt>
    <dgm:pt modelId="{3E6127C8-A8AE-40F0-9953-FF152B0AB39C}" type="pres">
      <dgm:prSet presAssocID="{9AA7C2C8-B722-4B9C-8E85-48B3F07D1ECD}" presName="level3hierChild" presStyleCnt="0"/>
      <dgm:spPr/>
    </dgm:pt>
    <dgm:pt modelId="{F6363268-9B2A-42B1-9906-B2A019DDDE2F}" type="pres">
      <dgm:prSet presAssocID="{E5084EA9-B162-4FDE-B82A-A804E3CFF876}" presName="conn2-1" presStyleLbl="parChTrans1D2" presStyleIdx="4" presStyleCnt="10"/>
      <dgm:spPr/>
      <dgm:t>
        <a:bodyPr/>
        <a:lstStyle/>
        <a:p>
          <a:endParaRPr lang="en-US"/>
        </a:p>
      </dgm:t>
    </dgm:pt>
    <dgm:pt modelId="{E28BD9CF-0AEE-4FFA-8088-8EF6BE310B06}" type="pres">
      <dgm:prSet presAssocID="{E5084EA9-B162-4FDE-B82A-A804E3CFF876}" presName="connTx" presStyleLbl="parChTrans1D2" presStyleIdx="4" presStyleCnt="10"/>
      <dgm:spPr/>
      <dgm:t>
        <a:bodyPr/>
        <a:lstStyle/>
        <a:p>
          <a:endParaRPr lang="en-US"/>
        </a:p>
      </dgm:t>
    </dgm:pt>
    <dgm:pt modelId="{58ACCF9A-A8AB-4FF2-9497-B29FFD263A5C}" type="pres">
      <dgm:prSet presAssocID="{40F2C497-3594-4C41-97CD-075364D7693B}" presName="root2" presStyleCnt="0"/>
      <dgm:spPr/>
    </dgm:pt>
    <dgm:pt modelId="{69A112B6-1DE4-4F85-84B2-2E9FDCA467CE}" type="pres">
      <dgm:prSet presAssocID="{40F2C497-3594-4C41-97CD-075364D7693B}" presName="LevelTwoTextNode" presStyleLbl="node2" presStyleIdx="4" presStyleCnt="10" custScaleX="171155">
        <dgm:presLayoutVars>
          <dgm:chPref val="3"/>
        </dgm:presLayoutVars>
      </dgm:prSet>
      <dgm:spPr/>
      <dgm:t>
        <a:bodyPr/>
        <a:lstStyle/>
        <a:p>
          <a:endParaRPr lang="en-US"/>
        </a:p>
      </dgm:t>
    </dgm:pt>
    <dgm:pt modelId="{F8AC8212-AC10-42CF-BABF-3A8EF86E6174}" type="pres">
      <dgm:prSet presAssocID="{40F2C497-3594-4C41-97CD-075364D7693B}" presName="level3hierChild" presStyleCnt="0"/>
      <dgm:spPr/>
    </dgm:pt>
    <dgm:pt modelId="{7A671EED-5B86-4FA1-897B-48EB924FD023}" type="pres">
      <dgm:prSet presAssocID="{BBA4A2A8-CCAD-404C-A1AF-88F2364A37EA}" presName="conn2-1" presStyleLbl="parChTrans1D2" presStyleIdx="5" presStyleCnt="10"/>
      <dgm:spPr/>
      <dgm:t>
        <a:bodyPr/>
        <a:lstStyle/>
        <a:p>
          <a:endParaRPr lang="en-US"/>
        </a:p>
      </dgm:t>
    </dgm:pt>
    <dgm:pt modelId="{6D0E368B-A891-4A47-8759-70977BFF5F72}" type="pres">
      <dgm:prSet presAssocID="{BBA4A2A8-CCAD-404C-A1AF-88F2364A37EA}" presName="connTx" presStyleLbl="parChTrans1D2" presStyleIdx="5" presStyleCnt="10"/>
      <dgm:spPr/>
      <dgm:t>
        <a:bodyPr/>
        <a:lstStyle/>
        <a:p>
          <a:endParaRPr lang="en-US"/>
        </a:p>
      </dgm:t>
    </dgm:pt>
    <dgm:pt modelId="{C9DA009A-59F5-425D-A9C8-521BF86776EC}" type="pres">
      <dgm:prSet presAssocID="{25F08A30-C33C-49D9-9A16-586ADC7346CB}" presName="root2" presStyleCnt="0"/>
      <dgm:spPr/>
    </dgm:pt>
    <dgm:pt modelId="{E54D2A8D-9592-4020-B571-AE41A09F2496}" type="pres">
      <dgm:prSet presAssocID="{25F08A30-C33C-49D9-9A16-586ADC7346CB}" presName="LevelTwoTextNode" presStyleLbl="node2" presStyleIdx="5" presStyleCnt="10" custScaleX="173263">
        <dgm:presLayoutVars>
          <dgm:chPref val="3"/>
        </dgm:presLayoutVars>
      </dgm:prSet>
      <dgm:spPr/>
      <dgm:t>
        <a:bodyPr/>
        <a:lstStyle/>
        <a:p>
          <a:endParaRPr lang="en-US"/>
        </a:p>
      </dgm:t>
    </dgm:pt>
    <dgm:pt modelId="{EE2C8CD7-15A0-46FF-9F1E-692BE68AF249}" type="pres">
      <dgm:prSet presAssocID="{25F08A30-C33C-49D9-9A16-586ADC7346CB}" presName="level3hierChild" presStyleCnt="0"/>
      <dgm:spPr/>
    </dgm:pt>
    <dgm:pt modelId="{C58C502F-5B62-4ABB-885E-15152314946B}" type="pres">
      <dgm:prSet presAssocID="{B87787E7-FB12-414C-8E6C-6592502A41E0}" presName="conn2-1" presStyleLbl="parChTrans1D2" presStyleIdx="6" presStyleCnt="10"/>
      <dgm:spPr/>
      <dgm:t>
        <a:bodyPr/>
        <a:lstStyle/>
        <a:p>
          <a:endParaRPr lang="en-US"/>
        </a:p>
      </dgm:t>
    </dgm:pt>
    <dgm:pt modelId="{02370442-1066-4E97-A406-294FF3F22CE2}" type="pres">
      <dgm:prSet presAssocID="{B87787E7-FB12-414C-8E6C-6592502A41E0}" presName="connTx" presStyleLbl="parChTrans1D2" presStyleIdx="6" presStyleCnt="10"/>
      <dgm:spPr/>
      <dgm:t>
        <a:bodyPr/>
        <a:lstStyle/>
        <a:p>
          <a:endParaRPr lang="en-US"/>
        </a:p>
      </dgm:t>
    </dgm:pt>
    <dgm:pt modelId="{2BC70795-E5D6-4E1C-8A7C-2CF1CF1A5209}" type="pres">
      <dgm:prSet presAssocID="{BDF549C1-7982-471A-9495-06400873AF86}" presName="root2" presStyleCnt="0"/>
      <dgm:spPr/>
    </dgm:pt>
    <dgm:pt modelId="{8A3E8C13-C238-4263-BEEB-7F044206660A}" type="pres">
      <dgm:prSet presAssocID="{BDF549C1-7982-471A-9495-06400873AF86}" presName="LevelTwoTextNode" presStyleLbl="node2" presStyleIdx="6" presStyleCnt="10" custScaleX="173263">
        <dgm:presLayoutVars>
          <dgm:chPref val="3"/>
        </dgm:presLayoutVars>
      </dgm:prSet>
      <dgm:spPr/>
      <dgm:t>
        <a:bodyPr/>
        <a:lstStyle/>
        <a:p>
          <a:endParaRPr lang="en-US"/>
        </a:p>
      </dgm:t>
    </dgm:pt>
    <dgm:pt modelId="{3DB8FDCF-5626-4F3B-B54D-4605734B9E27}" type="pres">
      <dgm:prSet presAssocID="{BDF549C1-7982-471A-9495-06400873AF86}" presName="level3hierChild" presStyleCnt="0"/>
      <dgm:spPr/>
    </dgm:pt>
    <dgm:pt modelId="{565C882A-05E8-4DAA-A51D-4D9BC839398C}" type="pres">
      <dgm:prSet presAssocID="{950B652A-3585-49A6-B8F1-01802B64AB58}" presName="conn2-1" presStyleLbl="parChTrans1D2" presStyleIdx="7" presStyleCnt="10"/>
      <dgm:spPr/>
      <dgm:t>
        <a:bodyPr/>
        <a:lstStyle/>
        <a:p>
          <a:endParaRPr lang="en-US"/>
        </a:p>
      </dgm:t>
    </dgm:pt>
    <dgm:pt modelId="{E2B77A67-C306-42E9-A691-16B0D085BF99}" type="pres">
      <dgm:prSet presAssocID="{950B652A-3585-49A6-B8F1-01802B64AB58}" presName="connTx" presStyleLbl="parChTrans1D2" presStyleIdx="7" presStyleCnt="10"/>
      <dgm:spPr/>
      <dgm:t>
        <a:bodyPr/>
        <a:lstStyle/>
        <a:p>
          <a:endParaRPr lang="en-US"/>
        </a:p>
      </dgm:t>
    </dgm:pt>
    <dgm:pt modelId="{7A376308-A88C-4DCE-ADAA-D0ED865C17B9}" type="pres">
      <dgm:prSet presAssocID="{05841507-235B-43E9-AC9E-05D8E827918A}" presName="root2" presStyleCnt="0"/>
      <dgm:spPr/>
    </dgm:pt>
    <dgm:pt modelId="{11C2FD3E-366F-4AB4-A3C4-B4FDC8310891}" type="pres">
      <dgm:prSet presAssocID="{05841507-235B-43E9-AC9E-05D8E827918A}" presName="LevelTwoTextNode" presStyleLbl="node2" presStyleIdx="7" presStyleCnt="10" custScaleX="173263">
        <dgm:presLayoutVars>
          <dgm:chPref val="3"/>
        </dgm:presLayoutVars>
      </dgm:prSet>
      <dgm:spPr/>
      <dgm:t>
        <a:bodyPr/>
        <a:lstStyle/>
        <a:p>
          <a:endParaRPr lang="en-US"/>
        </a:p>
      </dgm:t>
    </dgm:pt>
    <dgm:pt modelId="{5E945E3E-E044-48E2-AF18-AEFA36A2F96F}" type="pres">
      <dgm:prSet presAssocID="{05841507-235B-43E9-AC9E-05D8E827918A}" presName="level3hierChild" presStyleCnt="0"/>
      <dgm:spPr/>
    </dgm:pt>
    <dgm:pt modelId="{BCDBCAB5-12EA-44F5-AE48-9E090537D3DD}" type="pres">
      <dgm:prSet presAssocID="{9B26E5E8-0747-4D05-ACDD-C6737101277E}" presName="conn2-1" presStyleLbl="parChTrans1D2" presStyleIdx="8" presStyleCnt="10"/>
      <dgm:spPr/>
      <dgm:t>
        <a:bodyPr/>
        <a:lstStyle/>
        <a:p>
          <a:endParaRPr lang="en-US"/>
        </a:p>
      </dgm:t>
    </dgm:pt>
    <dgm:pt modelId="{50585647-709F-479D-BFAF-965B8448DF22}" type="pres">
      <dgm:prSet presAssocID="{9B26E5E8-0747-4D05-ACDD-C6737101277E}" presName="connTx" presStyleLbl="parChTrans1D2" presStyleIdx="8" presStyleCnt="10"/>
      <dgm:spPr/>
      <dgm:t>
        <a:bodyPr/>
        <a:lstStyle/>
        <a:p>
          <a:endParaRPr lang="en-US"/>
        </a:p>
      </dgm:t>
    </dgm:pt>
    <dgm:pt modelId="{763E854F-01BC-4BA2-8A32-E69D34E3016C}" type="pres">
      <dgm:prSet presAssocID="{D0E8FEAD-4E0F-4EBB-B90E-EE01F4F15FBB}" presName="root2" presStyleCnt="0"/>
      <dgm:spPr/>
    </dgm:pt>
    <dgm:pt modelId="{C0522950-94E4-4690-A97C-AA2413FDCD74}" type="pres">
      <dgm:prSet presAssocID="{D0E8FEAD-4E0F-4EBB-B90E-EE01F4F15FBB}" presName="LevelTwoTextNode" presStyleLbl="node2" presStyleIdx="8" presStyleCnt="10" custScaleX="173263">
        <dgm:presLayoutVars>
          <dgm:chPref val="3"/>
        </dgm:presLayoutVars>
      </dgm:prSet>
      <dgm:spPr/>
      <dgm:t>
        <a:bodyPr/>
        <a:lstStyle/>
        <a:p>
          <a:endParaRPr lang="en-US"/>
        </a:p>
      </dgm:t>
    </dgm:pt>
    <dgm:pt modelId="{FF8BD46D-7B01-4D54-B54F-C7E507D63FB3}" type="pres">
      <dgm:prSet presAssocID="{D0E8FEAD-4E0F-4EBB-B90E-EE01F4F15FBB}" presName="level3hierChild" presStyleCnt="0"/>
      <dgm:spPr/>
    </dgm:pt>
    <dgm:pt modelId="{3CA8683B-A788-4702-9617-F82955C277AE}" type="pres">
      <dgm:prSet presAssocID="{A082424C-0971-4992-A612-147EDD4DE8BF}" presName="conn2-1" presStyleLbl="parChTrans1D2" presStyleIdx="9" presStyleCnt="10"/>
      <dgm:spPr/>
      <dgm:t>
        <a:bodyPr/>
        <a:lstStyle/>
        <a:p>
          <a:endParaRPr lang="en-US"/>
        </a:p>
      </dgm:t>
    </dgm:pt>
    <dgm:pt modelId="{A7BED2B9-C917-4A67-9BDE-95F1AF5CEF39}" type="pres">
      <dgm:prSet presAssocID="{A082424C-0971-4992-A612-147EDD4DE8BF}" presName="connTx" presStyleLbl="parChTrans1D2" presStyleIdx="9" presStyleCnt="10"/>
      <dgm:spPr/>
      <dgm:t>
        <a:bodyPr/>
        <a:lstStyle/>
        <a:p>
          <a:endParaRPr lang="en-US"/>
        </a:p>
      </dgm:t>
    </dgm:pt>
    <dgm:pt modelId="{29AE777E-95B5-46A2-9FE4-E8F0313A8EFF}" type="pres">
      <dgm:prSet presAssocID="{2BAFF9CC-E65F-4ACB-BD53-488D2E996082}" presName="root2" presStyleCnt="0"/>
      <dgm:spPr/>
    </dgm:pt>
    <dgm:pt modelId="{AC56DCAC-E077-4975-BADA-8904ECE8A3E3}" type="pres">
      <dgm:prSet presAssocID="{2BAFF9CC-E65F-4ACB-BD53-488D2E996082}" presName="LevelTwoTextNode" presStyleLbl="node2" presStyleIdx="9" presStyleCnt="10" custScaleX="173263">
        <dgm:presLayoutVars>
          <dgm:chPref val="3"/>
        </dgm:presLayoutVars>
      </dgm:prSet>
      <dgm:spPr/>
      <dgm:t>
        <a:bodyPr/>
        <a:lstStyle/>
        <a:p>
          <a:endParaRPr lang="en-US"/>
        </a:p>
      </dgm:t>
    </dgm:pt>
    <dgm:pt modelId="{A658D96B-A9A1-44E9-B9C6-19ED1DF85FBF}" type="pres">
      <dgm:prSet presAssocID="{2BAFF9CC-E65F-4ACB-BD53-488D2E996082}" presName="level3hierChild" presStyleCnt="0"/>
      <dgm:spPr/>
    </dgm:pt>
  </dgm:ptLst>
  <dgm:cxnLst>
    <dgm:cxn modelId="{51AC9A47-7891-486B-A5A6-6C16207079C4}" type="presOf" srcId="{05841507-235B-43E9-AC9E-05D8E827918A}" destId="{11C2FD3E-366F-4AB4-A3C4-B4FDC8310891}" srcOrd="0" destOrd="0" presId="urn:microsoft.com/office/officeart/2005/8/layout/hierarchy2"/>
    <dgm:cxn modelId="{6F6EDB02-FAE7-4DDB-A18C-523CF312B6CE}" type="presOf" srcId="{2BAFF9CC-E65F-4ACB-BD53-488D2E996082}" destId="{AC56DCAC-E077-4975-BADA-8904ECE8A3E3}" srcOrd="0" destOrd="0" presId="urn:microsoft.com/office/officeart/2005/8/layout/hierarchy2"/>
    <dgm:cxn modelId="{0494BCBB-F35D-4DC1-98FB-7F329EE0850B}" type="presOf" srcId="{D0E8FEAD-4E0F-4EBB-B90E-EE01F4F15FBB}" destId="{C0522950-94E4-4690-A97C-AA2413FDCD74}" srcOrd="0" destOrd="0" presId="urn:microsoft.com/office/officeart/2005/8/layout/hierarchy2"/>
    <dgm:cxn modelId="{9EF40114-41F4-4E65-BB9E-10A4F301FE3F}" type="presOf" srcId="{9AA7C2C8-B722-4B9C-8E85-48B3F07D1ECD}" destId="{94E1D690-6DBD-445A-992A-99B5E8C9997E}" srcOrd="0" destOrd="0" presId="urn:microsoft.com/office/officeart/2005/8/layout/hierarchy2"/>
    <dgm:cxn modelId="{39D64D9E-A2A2-4FE9-BD0E-025246730397}" srcId="{72C598DC-11CA-438A-B8B6-E60E37C35F7E}" destId="{40F2C497-3594-4C41-97CD-075364D7693B}" srcOrd="4" destOrd="0" parTransId="{E5084EA9-B162-4FDE-B82A-A804E3CFF876}" sibTransId="{C783A5C2-62A9-4416-868A-490D1125DD1A}"/>
    <dgm:cxn modelId="{5ED49F71-B168-4243-8702-09E42B478F6E}" type="presOf" srcId="{72C598DC-11CA-438A-B8B6-E60E37C35F7E}" destId="{4D229168-FF07-4451-A0F1-49BBA1555C23}" srcOrd="0" destOrd="0" presId="urn:microsoft.com/office/officeart/2005/8/layout/hierarchy2"/>
    <dgm:cxn modelId="{3D75A02D-198D-4F96-948A-D45300E6C860}" type="presOf" srcId="{7DFC241E-6F0C-41DE-92D0-D822A9B34475}" destId="{470E39D2-E48A-4FB9-91AD-31F823777BE6}" srcOrd="1" destOrd="0" presId="urn:microsoft.com/office/officeart/2005/8/layout/hierarchy2"/>
    <dgm:cxn modelId="{69050616-0861-4042-8441-B3D8411A362F}" type="presOf" srcId="{818C07ED-BCBA-41EA-8ED5-1569C2B0460F}" destId="{62731F31-298C-4C5A-80C3-139487FD303D}" srcOrd="0" destOrd="0" presId="urn:microsoft.com/office/officeart/2005/8/layout/hierarchy2"/>
    <dgm:cxn modelId="{3E34AE78-BE13-44ED-8CFE-A5451291DA1C}" type="presOf" srcId="{D16BF195-C66B-4DA5-9DCC-7F969DAEBC7C}" destId="{5F1F3D1C-BE58-4E00-BA71-5661AD3B47F9}" srcOrd="0" destOrd="0" presId="urn:microsoft.com/office/officeart/2005/8/layout/hierarchy2"/>
    <dgm:cxn modelId="{1265B39B-CDFA-467E-B8AC-CE7CF82862BE}" type="presOf" srcId="{9B26E5E8-0747-4D05-ACDD-C6737101277E}" destId="{50585647-709F-479D-BFAF-965B8448DF22}" srcOrd="1" destOrd="0" presId="urn:microsoft.com/office/officeart/2005/8/layout/hierarchy2"/>
    <dgm:cxn modelId="{E55123D0-E4B3-4C43-8C7E-47810B217B23}" type="presOf" srcId="{DA026AA3-D0F4-4A09-AB66-0D1E4C84272B}" destId="{5DA75080-894D-4588-94AE-2436C062B8ED}" srcOrd="1" destOrd="0" presId="urn:microsoft.com/office/officeart/2005/8/layout/hierarchy2"/>
    <dgm:cxn modelId="{56464629-ADD3-4CFE-8B73-7CB10A796E1A}" type="presOf" srcId="{1C2A0C06-AC04-49A4-AC08-1BC860A23151}" destId="{E7CBD7D4-0794-4630-9983-65368D7C8464}" srcOrd="0" destOrd="0" presId="urn:microsoft.com/office/officeart/2005/8/layout/hierarchy2"/>
    <dgm:cxn modelId="{28435A63-A50B-4DF9-9F0A-C1ED2CA19C43}" type="presOf" srcId="{B87787E7-FB12-414C-8E6C-6592502A41E0}" destId="{C58C502F-5B62-4ABB-885E-15152314946B}" srcOrd="0" destOrd="0" presId="urn:microsoft.com/office/officeart/2005/8/layout/hierarchy2"/>
    <dgm:cxn modelId="{E9ACAF81-8C27-4BD3-BBD3-110CA7AD456D}" type="presOf" srcId="{950B652A-3585-49A6-B8F1-01802B64AB58}" destId="{E2B77A67-C306-42E9-A691-16B0D085BF99}" srcOrd="1" destOrd="0" presId="urn:microsoft.com/office/officeart/2005/8/layout/hierarchy2"/>
    <dgm:cxn modelId="{6ECF1EB7-FBE0-42A6-94BF-7EDB0167E38B}" type="presOf" srcId="{7DFC241E-6F0C-41DE-92D0-D822A9B34475}" destId="{AE7057CF-DDEE-4AE2-92F3-D90F20C05ECA}" srcOrd="0" destOrd="0" presId="urn:microsoft.com/office/officeart/2005/8/layout/hierarchy2"/>
    <dgm:cxn modelId="{953ED3E4-82F9-465D-8FBA-F5D8F79168AF}" type="presOf" srcId="{E8F413EF-B69A-44AD-BEF5-269A53317A58}" destId="{5C74180B-E88C-4FD5-8731-55830E73823A}" srcOrd="0" destOrd="0" presId="urn:microsoft.com/office/officeart/2005/8/layout/hierarchy2"/>
    <dgm:cxn modelId="{04BBA863-6D9F-4930-BBE1-7C327C0E9082}" type="presOf" srcId="{A082424C-0971-4992-A612-147EDD4DE8BF}" destId="{3CA8683B-A788-4702-9617-F82955C277AE}" srcOrd="0" destOrd="0" presId="urn:microsoft.com/office/officeart/2005/8/layout/hierarchy2"/>
    <dgm:cxn modelId="{846026A8-44CF-48DE-A33B-422ACA40E8F5}" type="presOf" srcId="{818C07ED-BCBA-41EA-8ED5-1569C2B0460F}" destId="{77909310-4EB9-4BC4-BAE4-3329FC778CB6}" srcOrd="1" destOrd="0" presId="urn:microsoft.com/office/officeart/2005/8/layout/hierarchy2"/>
    <dgm:cxn modelId="{C83F4173-798A-4191-AF52-18010B0C3108}" srcId="{72C598DC-11CA-438A-B8B6-E60E37C35F7E}" destId="{2BAFF9CC-E65F-4ACB-BD53-488D2E996082}" srcOrd="9" destOrd="0" parTransId="{A082424C-0971-4992-A612-147EDD4DE8BF}" sibTransId="{ABF27789-BD54-4509-9D03-29CA594B7E7A}"/>
    <dgm:cxn modelId="{BD8663BB-7C8E-4782-9C89-4FC34CA3E012}" srcId="{72C598DC-11CA-438A-B8B6-E60E37C35F7E}" destId="{24E7C279-788B-4758-8209-A553242DC8D9}" srcOrd="1" destOrd="0" parTransId="{818C07ED-BCBA-41EA-8ED5-1569C2B0460F}" sibTransId="{31C810B6-3113-477A-90A8-016C7E52E0AA}"/>
    <dgm:cxn modelId="{8F845BBF-29F4-4714-8EE6-BD7B3AFCEFAC}" type="presOf" srcId="{B87787E7-FB12-414C-8E6C-6592502A41E0}" destId="{02370442-1066-4E97-A406-294FF3F22CE2}" srcOrd="1" destOrd="0" presId="urn:microsoft.com/office/officeart/2005/8/layout/hierarchy2"/>
    <dgm:cxn modelId="{4229A46D-ACF1-4C23-B948-2DDACB6FEC3A}" type="presOf" srcId="{24E7C279-788B-4758-8209-A553242DC8D9}" destId="{92589F6D-428E-4C98-B717-7ADF4C95D797}" srcOrd="0" destOrd="0" presId="urn:microsoft.com/office/officeart/2005/8/layout/hierarchy2"/>
    <dgm:cxn modelId="{50324C9E-570E-47B3-8107-14F2DEE5867C}" type="presOf" srcId="{BBA4A2A8-CCAD-404C-A1AF-88F2364A37EA}" destId="{7A671EED-5B86-4FA1-897B-48EB924FD023}" srcOrd="0" destOrd="0" presId="urn:microsoft.com/office/officeart/2005/8/layout/hierarchy2"/>
    <dgm:cxn modelId="{7ED27B93-7EE3-40B0-8825-C03745FF19B1}" type="presOf" srcId="{A082424C-0971-4992-A612-147EDD4DE8BF}" destId="{A7BED2B9-C917-4A67-9BDE-95F1AF5CEF39}" srcOrd="1" destOrd="0" presId="urn:microsoft.com/office/officeart/2005/8/layout/hierarchy2"/>
    <dgm:cxn modelId="{2FDD14D0-011C-4510-A954-913D8EA91ED1}" type="presOf" srcId="{BDF549C1-7982-471A-9495-06400873AF86}" destId="{8A3E8C13-C238-4263-BEEB-7F044206660A}" srcOrd="0" destOrd="0" presId="urn:microsoft.com/office/officeart/2005/8/layout/hierarchy2"/>
    <dgm:cxn modelId="{CF08299D-E4EB-4004-817D-4375B535EAA9}" type="presOf" srcId="{25F08A30-C33C-49D9-9A16-586ADC7346CB}" destId="{E54D2A8D-9592-4020-B571-AE41A09F2496}" srcOrd="0" destOrd="0" presId="urn:microsoft.com/office/officeart/2005/8/layout/hierarchy2"/>
    <dgm:cxn modelId="{B776B0CA-F8C8-430F-9AA7-4F8AD44DD8D6}" type="presOf" srcId="{DA026AA3-D0F4-4A09-AB66-0D1E4C84272B}" destId="{BE1BC749-4C95-4439-8668-702ECAA2966B}" srcOrd="0" destOrd="0" presId="urn:microsoft.com/office/officeart/2005/8/layout/hierarchy2"/>
    <dgm:cxn modelId="{16CB839C-57D9-454F-BFB0-C2942B64E521}" type="presOf" srcId="{40F2C497-3594-4C41-97CD-075364D7693B}" destId="{69A112B6-1DE4-4F85-84B2-2E9FDCA467CE}" srcOrd="0" destOrd="0" presId="urn:microsoft.com/office/officeart/2005/8/layout/hierarchy2"/>
    <dgm:cxn modelId="{23F10D68-F75A-4E25-B9B7-AD9C3D360C8F}" srcId="{72C598DC-11CA-438A-B8B6-E60E37C35F7E}" destId="{BDF549C1-7982-471A-9495-06400873AF86}" srcOrd="6" destOrd="0" parTransId="{B87787E7-FB12-414C-8E6C-6592502A41E0}" sibTransId="{F1D21B7A-C625-4DB9-8B45-618E2F0DD9F0}"/>
    <dgm:cxn modelId="{F6D731B9-39AD-4BAD-80A7-DBEFA90E5EC8}" srcId="{72C598DC-11CA-438A-B8B6-E60E37C35F7E}" destId="{25F08A30-C33C-49D9-9A16-586ADC7346CB}" srcOrd="5" destOrd="0" parTransId="{BBA4A2A8-CCAD-404C-A1AF-88F2364A37EA}" sibTransId="{7C81DAAC-C803-4235-BB9C-67FC6EAA8FBE}"/>
    <dgm:cxn modelId="{00BA051E-AB15-492E-A825-E4B1385B683F}" type="presOf" srcId="{9B26E5E8-0747-4D05-ACDD-C6737101277E}" destId="{BCDBCAB5-12EA-44F5-AE48-9E090537D3DD}" srcOrd="0" destOrd="0" presId="urn:microsoft.com/office/officeart/2005/8/layout/hierarchy2"/>
    <dgm:cxn modelId="{FB05FF61-43D3-46EE-890E-4DA4B2EE9759}" type="presOf" srcId="{E5084EA9-B162-4FDE-B82A-A804E3CFF876}" destId="{E28BD9CF-0AEE-4FFA-8088-8EF6BE310B06}" srcOrd="1" destOrd="0" presId="urn:microsoft.com/office/officeart/2005/8/layout/hierarchy2"/>
    <dgm:cxn modelId="{A19C29A6-1175-4660-A11C-2E61FA4D60F1}" type="presOf" srcId="{4278CEAD-8096-48E5-BC00-F8BB7A7ACBBB}" destId="{079E0B0D-7180-4A2E-B376-C8D3932FD486}" srcOrd="0" destOrd="0" presId="urn:microsoft.com/office/officeart/2005/8/layout/hierarchy2"/>
    <dgm:cxn modelId="{67F7F149-6999-4B45-9340-1B287AFA68D3}" srcId="{72C598DC-11CA-438A-B8B6-E60E37C35F7E}" destId="{D16BF195-C66B-4DA5-9DCC-7F969DAEBC7C}" srcOrd="0" destOrd="0" parTransId="{7DFC241E-6F0C-41DE-92D0-D822A9B34475}" sibTransId="{9D53E789-899F-49B5-80E9-C819758E897D}"/>
    <dgm:cxn modelId="{FF72FC37-E9FE-4F66-A1E5-A0916FA52374}" type="presOf" srcId="{950B652A-3585-49A6-B8F1-01802B64AB58}" destId="{565C882A-05E8-4DAA-A51D-4D9BC839398C}" srcOrd="0" destOrd="0" presId="urn:microsoft.com/office/officeart/2005/8/layout/hierarchy2"/>
    <dgm:cxn modelId="{0F93BF77-B9E4-47A6-8DE7-5B6365BF978C}" srcId="{72C598DC-11CA-438A-B8B6-E60E37C35F7E}" destId="{D0E8FEAD-4E0F-4EBB-B90E-EE01F4F15FBB}" srcOrd="8" destOrd="0" parTransId="{9B26E5E8-0747-4D05-ACDD-C6737101277E}" sibTransId="{901AC2C0-872D-4B2F-9945-6A7432A6B783}"/>
    <dgm:cxn modelId="{96752761-51E8-4FD7-8FD5-476EFD1E222A}" type="presOf" srcId="{E5084EA9-B162-4FDE-B82A-A804E3CFF876}" destId="{F6363268-9B2A-42B1-9906-B2A019DDDE2F}" srcOrd="0" destOrd="0" presId="urn:microsoft.com/office/officeart/2005/8/layout/hierarchy2"/>
    <dgm:cxn modelId="{19FD93C5-FA9D-4236-AF7A-2583372DFBB3}" type="presOf" srcId="{4278CEAD-8096-48E5-BC00-F8BB7A7ACBBB}" destId="{02AC7F13-E86C-47B1-AC0D-D74E4055D58F}" srcOrd="1" destOrd="0" presId="urn:microsoft.com/office/officeart/2005/8/layout/hierarchy2"/>
    <dgm:cxn modelId="{8D5C97C6-FBFC-4EF0-8316-D02D7097F522}" srcId="{72C598DC-11CA-438A-B8B6-E60E37C35F7E}" destId="{9AA7C2C8-B722-4B9C-8E85-48B3F07D1ECD}" srcOrd="3" destOrd="0" parTransId="{4278CEAD-8096-48E5-BC00-F8BB7A7ACBBB}" sibTransId="{298252FE-7903-4079-985B-7EF91DF9297B}"/>
    <dgm:cxn modelId="{DA230F22-435B-4F0B-9F03-5248E4CC79ED}" type="presOf" srcId="{BBA4A2A8-CCAD-404C-A1AF-88F2364A37EA}" destId="{6D0E368B-A891-4A47-8759-70977BFF5F72}" srcOrd="1" destOrd="0" presId="urn:microsoft.com/office/officeart/2005/8/layout/hierarchy2"/>
    <dgm:cxn modelId="{2B5133C3-A1DF-422F-B18D-4ACEB21E0AA6}" srcId="{E8F413EF-B69A-44AD-BEF5-269A53317A58}" destId="{72C598DC-11CA-438A-B8B6-E60E37C35F7E}" srcOrd="0" destOrd="0" parTransId="{A957853F-88FE-4066-A418-8B15330AFBB0}" sibTransId="{A2F703D2-5124-4271-8D73-94078BD159FD}"/>
    <dgm:cxn modelId="{5D0F3EE0-9312-42D8-83CB-5E9F4AB91A14}" srcId="{72C598DC-11CA-438A-B8B6-E60E37C35F7E}" destId="{05841507-235B-43E9-AC9E-05D8E827918A}" srcOrd="7" destOrd="0" parTransId="{950B652A-3585-49A6-B8F1-01802B64AB58}" sibTransId="{D0FC9002-7717-467E-B9B8-7BE53B989694}"/>
    <dgm:cxn modelId="{6AC2C4E7-6672-440C-AEAD-47B06B38FFB1}" srcId="{72C598DC-11CA-438A-B8B6-E60E37C35F7E}" destId="{1C2A0C06-AC04-49A4-AC08-1BC860A23151}" srcOrd="2" destOrd="0" parTransId="{DA026AA3-D0F4-4A09-AB66-0D1E4C84272B}" sibTransId="{09FCCE2B-D208-4207-B5C2-26AD5D411F34}"/>
    <dgm:cxn modelId="{287C22CD-D585-4B58-9FED-7652DAF5C073}" type="presParOf" srcId="{5C74180B-E88C-4FD5-8731-55830E73823A}" destId="{D8EFBCB3-4DD3-4571-9066-D7C4CB5A6C76}" srcOrd="0" destOrd="0" presId="urn:microsoft.com/office/officeart/2005/8/layout/hierarchy2"/>
    <dgm:cxn modelId="{0B12CBF4-B51A-4152-A355-25057D00C4FF}" type="presParOf" srcId="{D8EFBCB3-4DD3-4571-9066-D7C4CB5A6C76}" destId="{4D229168-FF07-4451-A0F1-49BBA1555C23}" srcOrd="0" destOrd="0" presId="urn:microsoft.com/office/officeart/2005/8/layout/hierarchy2"/>
    <dgm:cxn modelId="{7A682961-3272-4E83-A056-1195B515677B}" type="presParOf" srcId="{D8EFBCB3-4DD3-4571-9066-D7C4CB5A6C76}" destId="{BE43A180-4856-488B-9A59-21991F25D0B8}" srcOrd="1" destOrd="0" presId="urn:microsoft.com/office/officeart/2005/8/layout/hierarchy2"/>
    <dgm:cxn modelId="{4027C861-DB34-45CD-A199-0F4080EE5DE2}" type="presParOf" srcId="{BE43A180-4856-488B-9A59-21991F25D0B8}" destId="{AE7057CF-DDEE-4AE2-92F3-D90F20C05ECA}" srcOrd="0" destOrd="0" presId="urn:microsoft.com/office/officeart/2005/8/layout/hierarchy2"/>
    <dgm:cxn modelId="{5CAB6BFC-B1BA-47FC-AC07-DE0E538F653A}" type="presParOf" srcId="{AE7057CF-DDEE-4AE2-92F3-D90F20C05ECA}" destId="{470E39D2-E48A-4FB9-91AD-31F823777BE6}" srcOrd="0" destOrd="0" presId="urn:microsoft.com/office/officeart/2005/8/layout/hierarchy2"/>
    <dgm:cxn modelId="{84F6B6B3-50A2-4599-B842-1DF2DD0907D3}" type="presParOf" srcId="{BE43A180-4856-488B-9A59-21991F25D0B8}" destId="{022BC452-1CBE-424B-AA7C-857DAA809778}" srcOrd="1" destOrd="0" presId="urn:microsoft.com/office/officeart/2005/8/layout/hierarchy2"/>
    <dgm:cxn modelId="{82E0DCB1-D467-4ADB-8EFA-A069EAE171C1}" type="presParOf" srcId="{022BC452-1CBE-424B-AA7C-857DAA809778}" destId="{5F1F3D1C-BE58-4E00-BA71-5661AD3B47F9}" srcOrd="0" destOrd="0" presId="urn:microsoft.com/office/officeart/2005/8/layout/hierarchy2"/>
    <dgm:cxn modelId="{DD8A9D1B-A776-4A79-B10C-D3F9A8C8AC77}" type="presParOf" srcId="{022BC452-1CBE-424B-AA7C-857DAA809778}" destId="{B2545DB1-8265-4969-874A-C0DF5FDF15BF}" srcOrd="1" destOrd="0" presId="urn:microsoft.com/office/officeart/2005/8/layout/hierarchy2"/>
    <dgm:cxn modelId="{55CC47B7-2C28-4F6F-B629-B6E3501C9CA9}" type="presParOf" srcId="{BE43A180-4856-488B-9A59-21991F25D0B8}" destId="{62731F31-298C-4C5A-80C3-139487FD303D}" srcOrd="2" destOrd="0" presId="urn:microsoft.com/office/officeart/2005/8/layout/hierarchy2"/>
    <dgm:cxn modelId="{DD759EA8-770F-44AF-B1F1-170E8EE10A63}" type="presParOf" srcId="{62731F31-298C-4C5A-80C3-139487FD303D}" destId="{77909310-4EB9-4BC4-BAE4-3329FC778CB6}" srcOrd="0" destOrd="0" presId="urn:microsoft.com/office/officeart/2005/8/layout/hierarchy2"/>
    <dgm:cxn modelId="{6568D193-3278-4643-940E-B3FDAF592174}" type="presParOf" srcId="{BE43A180-4856-488B-9A59-21991F25D0B8}" destId="{E9ED4389-B88C-4D56-BDEF-529090F69DDB}" srcOrd="3" destOrd="0" presId="urn:microsoft.com/office/officeart/2005/8/layout/hierarchy2"/>
    <dgm:cxn modelId="{0F56B4CB-4AEF-46FB-9A62-56F6328792BA}" type="presParOf" srcId="{E9ED4389-B88C-4D56-BDEF-529090F69DDB}" destId="{92589F6D-428E-4C98-B717-7ADF4C95D797}" srcOrd="0" destOrd="0" presId="urn:microsoft.com/office/officeart/2005/8/layout/hierarchy2"/>
    <dgm:cxn modelId="{54A0F018-D8A1-4608-AFEE-FA47F7B348A2}" type="presParOf" srcId="{E9ED4389-B88C-4D56-BDEF-529090F69DDB}" destId="{0D46543E-EA9A-4962-B0A9-EE34306FC7BE}" srcOrd="1" destOrd="0" presId="urn:microsoft.com/office/officeart/2005/8/layout/hierarchy2"/>
    <dgm:cxn modelId="{7A953267-F649-49AF-9C4E-6424F304B8FB}" type="presParOf" srcId="{BE43A180-4856-488B-9A59-21991F25D0B8}" destId="{BE1BC749-4C95-4439-8668-702ECAA2966B}" srcOrd="4" destOrd="0" presId="urn:microsoft.com/office/officeart/2005/8/layout/hierarchy2"/>
    <dgm:cxn modelId="{6317374E-38D3-438C-A448-3A7173CE9457}" type="presParOf" srcId="{BE1BC749-4C95-4439-8668-702ECAA2966B}" destId="{5DA75080-894D-4588-94AE-2436C062B8ED}" srcOrd="0" destOrd="0" presId="urn:microsoft.com/office/officeart/2005/8/layout/hierarchy2"/>
    <dgm:cxn modelId="{F1AF7EDF-2CCF-4FFD-BE7E-7814981BAD5F}" type="presParOf" srcId="{BE43A180-4856-488B-9A59-21991F25D0B8}" destId="{3045382F-6267-4296-A862-2EEC4C298560}" srcOrd="5" destOrd="0" presId="urn:microsoft.com/office/officeart/2005/8/layout/hierarchy2"/>
    <dgm:cxn modelId="{EE85E5F9-E5C8-407B-977E-996AC577819E}" type="presParOf" srcId="{3045382F-6267-4296-A862-2EEC4C298560}" destId="{E7CBD7D4-0794-4630-9983-65368D7C8464}" srcOrd="0" destOrd="0" presId="urn:microsoft.com/office/officeart/2005/8/layout/hierarchy2"/>
    <dgm:cxn modelId="{E2E791E1-01C0-48E8-BE03-629D368A31F1}" type="presParOf" srcId="{3045382F-6267-4296-A862-2EEC4C298560}" destId="{57CAD42F-3E8E-4429-8A89-8D0429BB5375}" srcOrd="1" destOrd="0" presId="urn:microsoft.com/office/officeart/2005/8/layout/hierarchy2"/>
    <dgm:cxn modelId="{6FD48349-DB71-45D1-920B-4EA7F009EBFD}" type="presParOf" srcId="{BE43A180-4856-488B-9A59-21991F25D0B8}" destId="{079E0B0D-7180-4A2E-B376-C8D3932FD486}" srcOrd="6" destOrd="0" presId="urn:microsoft.com/office/officeart/2005/8/layout/hierarchy2"/>
    <dgm:cxn modelId="{B8C4F7B1-F5E6-4A94-863F-FAD496764E7A}" type="presParOf" srcId="{079E0B0D-7180-4A2E-B376-C8D3932FD486}" destId="{02AC7F13-E86C-47B1-AC0D-D74E4055D58F}" srcOrd="0" destOrd="0" presId="urn:microsoft.com/office/officeart/2005/8/layout/hierarchy2"/>
    <dgm:cxn modelId="{8E8B444A-0F30-4274-8BDB-05BA9F8343B1}" type="presParOf" srcId="{BE43A180-4856-488B-9A59-21991F25D0B8}" destId="{7A424E12-A4DF-42FF-A88A-14DAB5636068}" srcOrd="7" destOrd="0" presId="urn:microsoft.com/office/officeart/2005/8/layout/hierarchy2"/>
    <dgm:cxn modelId="{84CD1A1B-FA91-4F56-B3BA-80828C66CFF0}" type="presParOf" srcId="{7A424E12-A4DF-42FF-A88A-14DAB5636068}" destId="{94E1D690-6DBD-445A-992A-99B5E8C9997E}" srcOrd="0" destOrd="0" presId="urn:microsoft.com/office/officeart/2005/8/layout/hierarchy2"/>
    <dgm:cxn modelId="{697776BA-E11C-41D9-AF7D-3CCE47AF24E5}" type="presParOf" srcId="{7A424E12-A4DF-42FF-A88A-14DAB5636068}" destId="{3E6127C8-A8AE-40F0-9953-FF152B0AB39C}" srcOrd="1" destOrd="0" presId="urn:microsoft.com/office/officeart/2005/8/layout/hierarchy2"/>
    <dgm:cxn modelId="{809D1A48-2813-46FB-A458-7F4ABCC00A27}" type="presParOf" srcId="{BE43A180-4856-488B-9A59-21991F25D0B8}" destId="{F6363268-9B2A-42B1-9906-B2A019DDDE2F}" srcOrd="8" destOrd="0" presId="urn:microsoft.com/office/officeart/2005/8/layout/hierarchy2"/>
    <dgm:cxn modelId="{4EF5CFC7-3F69-4516-B930-C7337B2544C6}" type="presParOf" srcId="{F6363268-9B2A-42B1-9906-B2A019DDDE2F}" destId="{E28BD9CF-0AEE-4FFA-8088-8EF6BE310B06}" srcOrd="0" destOrd="0" presId="urn:microsoft.com/office/officeart/2005/8/layout/hierarchy2"/>
    <dgm:cxn modelId="{4F9CCFF3-4EEE-4BD9-8021-92BBD2488CAF}" type="presParOf" srcId="{BE43A180-4856-488B-9A59-21991F25D0B8}" destId="{58ACCF9A-A8AB-4FF2-9497-B29FFD263A5C}" srcOrd="9" destOrd="0" presId="urn:microsoft.com/office/officeart/2005/8/layout/hierarchy2"/>
    <dgm:cxn modelId="{89677DB7-CDBA-4069-B15A-3F35EDB2311D}" type="presParOf" srcId="{58ACCF9A-A8AB-4FF2-9497-B29FFD263A5C}" destId="{69A112B6-1DE4-4F85-84B2-2E9FDCA467CE}" srcOrd="0" destOrd="0" presId="urn:microsoft.com/office/officeart/2005/8/layout/hierarchy2"/>
    <dgm:cxn modelId="{98AFD60D-2990-4B28-A346-344A598BEAAF}" type="presParOf" srcId="{58ACCF9A-A8AB-4FF2-9497-B29FFD263A5C}" destId="{F8AC8212-AC10-42CF-BABF-3A8EF86E6174}" srcOrd="1" destOrd="0" presId="urn:microsoft.com/office/officeart/2005/8/layout/hierarchy2"/>
    <dgm:cxn modelId="{F54AD8A5-4EFD-4D7C-968F-D2705E8C1147}" type="presParOf" srcId="{BE43A180-4856-488B-9A59-21991F25D0B8}" destId="{7A671EED-5B86-4FA1-897B-48EB924FD023}" srcOrd="10" destOrd="0" presId="urn:microsoft.com/office/officeart/2005/8/layout/hierarchy2"/>
    <dgm:cxn modelId="{D7F587D5-9798-427E-AD7A-79CCC91E7820}" type="presParOf" srcId="{7A671EED-5B86-4FA1-897B-48EB924FD023}" destId="{6D0E368B-A891-4A47-8759-70977BFF5F72}" srcOrd="0" destOrd="0" presId="urn:microsoft.com/office/officeart/2005/8/layout/hierarchy2"/>
    <dgm:cxn modelId="{DA7C03AB-5D9B-4636-A09B-3B432B823036}" type="presParOf" srcId="{BE43A180-4856-488B-9A59-21991F25D0B8}" destId="{C9DA009A-59F5-425D-A9C8-521BF86776EC}" srcOrd="11" destOrd="0" presId="urn:microsoft.com/office/officeart/2005/8/layout/hierarchy2"/>
    <dgm:cxn modelId="{6AAAE479-5FD4-4990-85C8-629C2F73F7C4}" type="presParOf" srcId="{C9DA009A-59F5-425D-A9C8-521BF86776EC}" destId="{E54D2A8D-9592-4020-B571-AE41A09F2496}" srcOrd="0" destOrd="0" presId="urn:microsoft.com/office/officeart/2005/8/layout/hierarchy2"/>
    <dgm:cxn modelId="{E6E5C07E-4FF6-452A-B616-FAB84D651105}" type="presParOf" srcId="{C9DA009A-59F5-425D-A9C8-521BF86776EC}" destId="{EE2C8CD7-15A0-46FF-9F1E-692BE68AF249}" srcOrd="1" destOrd="0" presId="urn:microsoft.com/office/officeart/2005/8/layout/hierarchy2"/>
    <dgm:cxn modelId="{D4505241-B471-44A4-8DE3-5B97BE2BB9B2}" type="presParOf" srcId="{BE43A180-4856-488B-9A59-21991F25D0B8}" destId="{C58C502F-5B62-4ABB-885E-15152314946B}" srcOrd="12" destOrd="0" presId="urn:microsoft.com/office/officeart/2005/8/layout/hierarchy2"/>
    <dgm:cxn modelId="{CECB53CF-67E5-43AB-A8A9-1FE59ABE80D3}" type="presParOf" srcId="{C58C502F-5B62-4ABB-885E-15152314946B}" destId="{02370442-1066-4E97-A406-294FF3F22CE2}" srcOrd="0" destOrd="0" presId="urn:microsoft.com/office/officeart/2005/8/layout/hierarchy2"/>
    <dgm:cxn modelId="{074945AB-1DD3-4484-8649-B4109A0C99A9}" type="presParOf" srcId="{BE43A180-4856-488B-9A59-21991F25D0B8}" destId="{2BC70795-E5D6-4E1C-8A7C-2CF1CF1A5209}" srcOrd="13" destOrd="0" presId="urn:microsoft.com/office/officeart/2005/8/layout/hierarchy2"/>
    <dgm:cxn modelId="{2E49EAF5-E7FA-4C6E-8014-595FE5A0D186}" type="presParOf" srcId="{2BC70795-E5D6-4E1C-8A7C-2CF1CF1A5209}" destId="{8A3E8C13-C238-4263-BEEB-7F044206660A}" srcOrd="0" destOrd="0" presId="urn:microsoft.com/office/officeart/2005/8/layout/hierarchy2"/>
    <dgm:cxn modelId="{D75EC6B8-861A-485D-820D-B7A1FE6C464D}" type="presParOf" srcId="{2BC70795-E5D6-4E1C-8A7C-2CF1CF1A5209}" destId="{3DB8FDCF-5626-4F3B-B54D-4605734B9E27}" srcOrd="1" destOrd="0" presId="urn:microsoft.com/office/officeart/2005/8/layout/hierarchy2"/>
    <dgm:cxn modelId="{ED665864-19B7-4C5B-829A-8A51F42A9D62}" type="presParOf" srcId="{BE43A180-4856-488B-9A59-21991F25D0B8}" destId="{565C882A-05E8-4DAA-A51D-4D9BC839398C}" srcOrd="14" destOrd="0" presId="urn:microsoft.com/office/officeart/2005/8/layout/hierarchy2"/>
    <dgm:cxn modelId="{47F6725D-60EA-4515-8417-F5E20926E8C4}" type="presParOf" srcId="{565C882A-05E8-4DAA-A51D-4D9BC839398C}" destId="{E2B77A67-C306-42E9-A691-16B0D085BF99}" srcOrd="0" destOrd="0" presId="urn:microsoft.com/office/officeart/2005/8/layout/hierarchy2"/>
    <dgm:cxn modelId="{CA56AD96-96BB-4B99-8324-F549BF2504F2}" type="presParOf" srcId="{BE43A180-4856-488B-9A59-21991F25D0B8}" destId="{7A376308-A88C-4DCE-ADAA-D0ED865C17B9}" srcOrd="15" destOrd="0" presId="urn:microsoft.com/office/officeart/2005/8/layout/hierarchy2"/>
    <dgm:cxn modelId="{8F00A723-8FDE-4C11-B32B-9789C2685FB2}" type="presParOf" srcId="{7A376308-A88C-4DCE-ADAA-D0ED865C17B9}" destId="{11C2FD3E-366F-4AB4-A3C4-B4FDC8310891}" srcOrd="0" destOrd="0" presId="urn:microsoft.com/office/officeart/2005/8/layout/hierarchy2"/>
    <dgm:cxn modelId="{F7826D7B-D4BE-4F00-89A7-B30D355E4DE3}" type="presParOf" srcId="{7A376308-A88C-4DCE-ADAA-D0ED865C17B9}" destId="{5E945E3E-E044-48E2-AF18-AEFA36A2F96F}" srcOrd="1" destOrd="0" presId="urn:microsoft.com/office/officeart/2005/8/layout/hierarchy2"/>
    <dgm:cxn modelId="{FF5FDECE-CA3F-4552-9616-1BC2153B5FDD}" type="presParOf" srcId="{BE43A180-4856-488B-9A59-21991F25D0B8}" destId="{BCDBCAB5-12EA-44F5-AE48-9E090537D3DD}" srcOrd="16" destOrd="0" presId="urn:microsoft.com/office/officeart/2005/8/layout/hierarchy2"/>
    <dgm:cxn modelId="{3C54F1A7-8DC4-41B7-AA97-18CE25525122}" type="presParOf" srcId="{BCDBCAB5-12EA-44F5-AE48-9E090537D3DD}" destId="{50585647-709F-479D-BFAF-965B8448DF22}" srcOrd="0" destOrd="0" presId="urn:microsoft.com/office/officeart/2005/8/layout/hierarchy2"/>
    <dgm:cxn modelId="{7B7ACBC8-9E93-4E7A-9ECB-B43726AECC72}" type="presParOf" srcId="{BE43A180-4856-488B-9A59-21991F25D0B8}" destId="{763E854F-01BC-4BA2-8A32-E69D34E3016C}" srcOrd="17" destOrd="0" presId="urn:microsoft.com/office/officeart/2005/8/layout/hierarchy2"/>
    <dgm:cxn modelId="{F14E8496-3176-4F21-9677-B289DBD1D417}" type="presParOf" srcId="{763E854F-01BC-4BA2-8A32-E69D34E3016C}" destId="{C0522950-94E4-4690-A97C-AA2413FDCD74}" srcOrd="0" destOrd="0" presId="urn:microsoft.com/office/officeart/2005/8/layout/hierarchy2"/>
    <dgm:cxn modelId="{AB02C3EA-7FC5-4C68-9B45-68FBE0F43678}" type="presParOf" srcId="{763E854F-01BC-4BA2-8A32-E69D34E3016C}" destId="{FF8BD46D-7B01-4D54-B54F-C7E507D63FB3}" srcOrd="1" destOrd="0" presId="urn:microsoft.com/office/officeart/2005/8/layout/hierarchy2"/>
    <dgm:cxn modelId="{34B87AE5-7C67-4658-93EE-F5147E593859}" type="presParOf" srcId="{BE43A180-4856-488B-9A59-21991F25D0B8}" destId="{3CA8683B-A788-4702-9617-F82955C277AE}" srcOrd="18" destOrd="0" presId="urn:microsoft.com/office/officeart/2005/8/layout/hierarchy2"/>
    <dgm:cxn modelId="{CA0265A5-9A22-49D2-AECA-72E739F03199}" type="presParOf" srcId="{3CA8683B-A788-4702-9617-F82955C277AE}" destId="{A7BED2B9-C917-4A67-9BDE-95F1AF5CEF39}" srcOrd="0" destOrd="0" presId="urn:microsoft.com/office/officeart/2005/8/layout/hierarchy2"/>
    <dgm:cxn modelId="{0F39ABC2-B1CA-4026-BD56-4A363AFC400D}" type="presParOf" srcId="{BE43A180-4856-488B-9A59-21991F25D0B8}" destId="{29AE777E-95B5-46A2-9FE4-E8F0313A8EFF}" srcOrd="19" destOrd="0" presId="urn:microsoft.com/office/officeart/2005/8/layout/hierarchy2"/>
    <dgm:cxn modelId="{DD4B33AC-2F1F-4E22-9306-22E632D0967D}" type="presParOf" srcId="{29AE777E-95B5-46A2-9FE4-E8F0313A8EFF}" destId="{AC56DCAC-E077-4975-BADA-8904ECE8A3E3}" srcOrd="0" destOrd="0" presId="urn:microsoft.com/office/officeart/2005/8/layout/hierarchy2"/>
    <dgm:cxn modelId="{EC7971F4-6955-4AB1-99CC-BAADAFE63F14}" type="presParOf" srcId="{29AE777E-95B5-46A2-9FE4-E8F0313A8EFF}" destId="{A658D96B-A9A1-44E9-B9C6-19ED1DF85FB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F413EF-B69A-44AD-BEF5-269A53317A58}"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72C598DC-11CA-438A-B8B6-E60E37C35F7E}">
      <dgm:prSet phldrT="[Text]" custT="1"/>
      <dgm:spPr/>
      <dgm:t>
        <a:bodyPr/>
        <a:lstStyle/>
        <a:p>
          <a:r>
            <a:rPr lang="en-US" sz="1800" dirty="0"/>
            <a:t>5 Types of Meta Tags</a:t>
          </a:r>
          <a:endParaRPr lang="en-IN" sz="1800" dirty="0"/>
        </a:p>
      </dgm:t>
    </dgm:pt>
    <dgm:pt modelId="{A957853F-88FE-4066-A418-8B15330AFBB0}" type="parTrans" cxnId="{2B5133C3-A1DF-422F-B18D-4ACEB21E0AA6}">
      <dgm:prSet/>
      <dgm:spPr/>
      <dgm:t>
        <a:bodyPr/>
        <a:lstStyle/>
        <a:p>
          <a:endParaRPr lang="en-IN" sz="1800"/>
        </a:p>
      </dgm:t>
    </dgm:pt>
    <dgm:pt modelId="{A2F703D2-5124-4271-8D73-94078BD159FD}" type="sibTrans" cxnId="{2B5133C3-A1DF-422F-B18D-4ACEB21E0AA6}">
      <dgm:prSet/>
      <dgm:spPr/>
      <dgm:t>
        <a:bodyPr/>
        <a:lstStyle/>
        <a:p>
          <a:endParaRPr lang="en-IN" sz="1800"/>
        </a:p>
      </dgm:t>
    </dgm:pt>
    <dgm:pt modelId="{D16BF195-C66B-4DA5-9DCC-7F969DAEBC7C}">
      <dgm:prSet custT="1"/>
      <dgm:spPr/>
      <dgm:t>
        <a:bodyPr/>
        <a:lstStyle/>
        <a:p>
          <a:r>
            <a:rPr lang="en-IN" sz="1800" b="0" i="0" dirty="0"/>
            <a:t>1. charset</a:t>
          </a:r>
          <a:endParaRPr lang="en-IN" sz="1800" dirty="0"/>
        </a:p>
      </dgm:t>
    </dgm:pt>
    <dgm:pt modelId="{7DFC241E-6F0C-41DE-92D0-D822A9B34475}" type="parTrans" cxnId="{67F7F149-6999-4B45-9340-1B287AFA68D3}">
      <dgm:prSet custT="1"/>
      <dgm:spPr/>
      <dgm:t>
        <a:bodyPr/>
        <a:lstStyle/>
        <a:p>
          <a:endParaRPr lang="en-IN" sz="1800"/>
        </a:p>
      </dgm:t>
    </dgm:pt>
    <dgm:pt modelId="{9D53E789-899F-49B5-80E9-C819758E897D}" type="sibTrans" cxnId="{67F7F149-6999-4B45-9340-1B287AFA68D3}">
      <dgm:prSet/>
      <dgm:spPr/>
      <dgm:t>
        <a:bodyPr/>
        <a:lstStyle/>
        <a:p>
          <a:endParaRPr lang="en-IN" sz="1800"/>
        </a:p>
      </dgm:t>
    </dgm:pt>
    <dgm:pt modelId="{24E7C279-788B-4758-8209-A553242DC8D9}">
      <dgm:prSet custT="1"/>
      <dgm:spPr/>
      <dgm:t>
        <a:bodyPr/>
        <a:lstStyle/>
        <a:p>
          <a:r>
            <a:rPr lang="en-IN" sz="1800" b="0" i="0" dirty="0"/>
            <a:t>2. viewport</a:t>
          </a:r>
          <a:endParaRPr lang="en-IN" sz="1800" dirty="0"/>
        </a:p>
      </dgm:t>
    </dgm:pt>
    <dgm:pt modelId="{818C07ED-BCBA-41EA-8ED5-1569C2B0460F}" type="parTrans" cxnId="{BD8663BB-7C8E-4782-9C89-4FC34CA3E012}">
      <dgm:prSet custT="1"/>
      <dgm:spPr/>
      <dgm:t>
        <a:bodyPr/>
        <a:lstStyle/>
        <a:p>
          <a:endParaRPr lang="en-IN" sz="1800"/>
        </a:p>
      </dgm:t>
    </dgm:pt>
    <dgm:pt modelId="{31C810B6-3113-477A-90A8-016C7E52E0AA}" type="sibTrans" cxnId="{BD8663BB-7C8E-4782-9C89-4FC34CA3E012}">
      <dgm:prSet/>
      <dgm:spPr/>
      <dgm:t>
        <a:bodyPr/>
        <a:lstStyle/>
        <a:p>
          <a:endParaRPr lang="en-IN" sz="1800"/>
        </a:p>
      </dgm:t>
    </dgm:pt>
    <dgm:pt modelId="{1C2A0C06-AC04-49A4-AC08-1BC860A23151}">
      <dgm:prSet custT="1"/>
      <dgm:spPr/>
      <dgm:t>
        <a:bodyPr/>
        <a:lstStyle/>
        <a:p>
          <a:r>
            <a:rPr lang="en-IN" sz="1800" b="0" i="0" dirty="0"/>
            <a:t>3. description</a:t>
          </a:r>
          <a:endParaRPr lang="en-IN" sz="1800" dirty="0"/>
        </a:p>
      </dgm:t>
    </dgm:pt>
    <dgm:pt modelId="{DA026AA3-D0F4-4A09-AB66-0D1E4C84272B}" type="parTrans" cxnId="{6AC2C4E7-6672-440C-AEAD-47B06B38FFB1}">
      <dgm:prSet custT="1"/>
      <dgm:spPr/>
      <dgm:t>
        <a:bodyPr/>
        <a:lstStyle/>
        <a:p>
          <a:endParaRPr lang="en-IN" sz="1800"/>
        </a:p>
      </dgm:t>
    </dgm:pt>
    <dgm:pt modelId="{09FCCE2B-D208-4207-B5C2-26AD5D411F34}" type="sibTrans" cxnId="{6AC2C4E7-6672-440C-AEAD-47B06B38FFB1}">
      <dgm:prSet/>
      <dgm:spPr/>
      <dgm:t>
        <a:bodyPr/>
        <a:lstStyle/>
        <a:p>
          <a:endParaRPr lang="en-IN" sz="1800"/>
        </a:p>
      </dgm:t>
    </dgm:pt>
    <dgm:pt modelId="{A026173D-604F-45C2-8F48-4FB4E88BDB76}">
      <dgm:prSet custT="1"/>
      <dgm:spPr/>
      <dgm:t>
        <a:bodyPr/>
        <a:lstStyle/>
        <a:p>
          <a:r>
            <a:rPr lang="en-IN" sz="1800" b="0" i="0" dirty="0"/>
            <a:t>4. keywords</a:t>
          </a:r>
          <a:endParaRPr lang="en-IN" sz="1800" dirty="0"/>
        </a:p>
      </dgm:t>
    </dgm:pt>
    <dgm:pt modelId="{0C6A1560-CDCB-4723-B5D7-A2A921F9DD9A}" type="parTrans" cxnId="{7099CDC7-AE3E-4760-95B3-EA0DA0AEAEB3}">
      <dgm:prSet custT="1"/>
      <dgm:spPr/>
      <dgm:t>
        <a:bodyPr/>
        <a:lstStyle/>
        <a:p>
          <a:endParaRPr lang="en-IN" sz="1800"/>
        </a:p>
      </dgm:t>
    </dgm:pt>
    <dgm:pt modelId="{49DA0B26-42FD-4F1A-89EB-D7040D4C5CB8}" type="sibTrans" cxnId="{7099CDC7-AE3E-4760-95B3-EA0DA0AEAEB3}">
      <dgm:prSet/>
      <dgm:spPr/>
      <dgm:t>
        <a:bodyPr/>
        <a:lstStyle/>
        <a:p>
          <a:endParaRPr lang="en-IN" sz="1800"/>
        </a:p>
      </dgm:t>
    </dgm:pt>
    <dgm:pt modelId="{571DE306-9045-417D-8D2B-9BF6E5FBFBE9}">
      <dgm:prSet custT="1"/>
      <dgm:spPr/>
      <dgm:t>
        <a:bodyPr/>
        <a:lstStyle/>
        <a:p>
          <a:r>
            <a:rPr lang="en-IN" sz="1800" b="0" i="0" dirty="0"/>
            <a:t>5. author</a:t>
          </a:r>
          <a:endParaRPr lang="en-IN" sz="1800" dirty="0"/>
        </a:p>
      </dgm:t>
    </dgm:pt>
    <dgm:pt modelId="{DF17E72D-A051-454C-8D3F-9B5C409940EF}" type="parTrans" cxnId="{AB48D92F-8330-4B40-82B1-F7BB53849D7D}">
      <dgm:prSet custT="1"/>
      <dgm:spPr/>
      <dgm:t>
        <a:bodyPr/>
        <a:lstStyle/>
        <a:p>
          <a:endParaRPr lang="en-IN" sz="1800"/>
        </a:p>
      </dgm:t>
    </dgm:pt>
    <dgm:pt modelId="{D9C33FBF-9266-4A50-A440-82A721312C93}" type="sibTrans" cxnId="{AB48D92F-8330-4B40-82B1-F7BB53849D7D}">
      <dgm:prSet/>
      <dgm:spPr/>
      <dgm:t>
        <a:bodyPr/>
        <a:lstStyle/>
        <a:p>
          <a:endParaRPr lang="en-IN" sz="1800"/>
        </a:p>
      </dgm:t>
    </dgm:pt>
    <dgm:pt modelId="{7D65EF39-C7A6-40AE-B274-3DE88A382684}" type="pres">
      <dgm:prSet presAssocID="{E8F413EF-B69A-44AD-BEF5-269A53317A58}" presName="Name0" presStyleCnt="0">
        <dgm:presLayoutVars>
          <dgm:chPref val="1"/>
          <dgm:dir/>
          <dgm:animOne val="branch"/>
          <dgm:animLvl val="lvl"/>
          <dgm:resizeHandles val="exact"/>
        </dgm:presLayoutVars>
      </dgm:prSet>
      <dgm:spPr/>
      <dgm:t>
        <a:bodyPr/>
        <a:lstStyle/>
        <a:p>
          <a:endParaRPr lang="en-US"/>
        </a:p>
      </dgm:t>
    </dgm:pt>
    <dgm:pt modelId="{E52356F2-32A1-4698-BA92-F52EEFEC9995}" type="pres">
      <dgm:prSet presAssocID="{72C598DC-11CA-438A-B8B6-E60E37C35F7E}" presName="root1" presStyleCnt="0"/>
      <dgm:spPr/>
    </dgm:pt>
    <dgm:pt modelId="{240FC168-9B4A-42DF-BD27-F5B767672E82}" type="pres">
      <dgm:prSet presAssocID="{72C598DC-11CA-438A-B8B6-E60E37C35F7E}" presName="LevelOneTextNode" presStyleLbl="node0" presStyleIdx="0" presStyleCnt="1" custAng="5400000" custScaleX="196378" custScaleY="37413">
        <dgm:presLayoutVars>
          <dgm:chPref val="3"/>
        </dgm:presLayoutVars>
      </dgm:prSet>
      <dgm:spPr/>
      <dgm:t>
        <a:bodyPr/>
        <a:lstStyle/>
        <a:p>
          <a:endParaRPr lang="en-US"/>
        </a:p>
      </dgm:t>
    </dgm:pt>
    <dgm:pt modelId="{94B383CF-FC49-4106-A87F-25E8A65F094D}" type="pres">
      <dgm:prSet presAssocID="{72C598DC-11CA-438A-B8B6-E60E37C35F7E}" presName="level2hierChild" presStyleCnt="0"/>
      <dgm:spPr/>
    </dgm:pt>
    <dgm:pt modelId="{677210DB-A0E7-4DD3-92E6-C6810AFB4FF1}" type="pres">
      <dgm:prSet presAssocID="{7DFC241E-6F0C-41DE-92D0-D822A9B34475}" presName="conn2-1" presStyleLbl="parChTrans1D2" presStyleIdx="0" presStyleCnt="5"/>
      <dgm:spPr/>
      <dgm:t>
        <a:bodyPr/>
        <a:lstStyle/>
        <a:p>
          <a:endParaRPr lang="en-US"/>
        </a:p>
      </dgm:t>
    </dgm:pt>
    <dgm:pt modelId="{6CB4554B-0919-4C72-87C6-09DE912726C0}" type="pres">
      <dgm:prSet presAssocID="{7DFC241E-6F0C-41DE-92D0-D822A9B34475}" presName="connTx" presStyleLbl="parChTrans1D2" presStyleIdx="0" presStyleCnt="5"/>
      <dgm:spPr/>
      <dgm:t>
        <a:bodyPr/>
        <a:lstStyle/>
        <a:p>
          <a:endParaRPr lang="en-US"/>
        </a:p>
      </dgm:t>
    </dgm:pt>
    <dgm:pt modelId="{E908FD1F-217C-4F63-8F85-5EC038E132A2}" type="pres">
      <dgm:prSet presAssocID="{D16BF195-C66B-4DA5-9DCC-7F969DAEBC7C}" presName="root2" presStyleCnt="0"/>
      <dgm:spPr/>
    </dgm:pt>
    <dgm:pt modelId="{E8F5D533-6ED8-43F9-89A4-6CAAF86CE8CE}" type="pres">
      <dgm:prSet presAssocID="{D16BF195-C66B-4DA5-9DCC-7F969DAEBC7C}" presName="LevelTwoTextNode" presStyleLbl="node2" presStyleIdx="0" presStyleCnt="5">
        <dgm:presLayoutVars>
          <dgm:chPref val="3"/>
        </dgm:presLayoutVars>
      </dgm:prSet>
      <dgm:spPr/>
      <dgm:t>
        <a:bodyPr/>
        <a:lstStyle/>
        <a:p>
          <a:endParaRPr lang="en-US"/>
        </a:p>
      </dgm:t>
    </dgm:pt>
    <dgm:pt modelId="{F7404BDD-5012-48F9-875A-E8BB32C8266F}" type="pres">
      <dgm:prSet presAssocID="{D16BF195-C66B-4DA5-9DCC-7F969DAEBC7C}" presName="level3hierChild" presStyleCnt="0"/>
      <dgm:spPr/>
    </dgm:pt>
    <dgm:pt modelId="{0DB8F6BF-A888-4FCE-9442-F50002CFCBDC}" type="pres">
      <dgm:prSet presAssocID="{818C07ED-BCBA-41EA-8ED5-1569C2B0460F}" presName="conn2-1" presStyleLbl="parChTrans1D2" presStyleIdx="1" presStyleCnt="5"/>
      <dgm:spPr/>
      <dgm:t>
        <a:bodyPr/>
        <a:lstStyle/>
        <a:p>
          <a:endParaRPr lang="en-US"/>
        </a:p>
      </dgm:t>
    </dgm:pt>
    <dgm:pt modelId="{3BA6D905-04CD-4F47-ADE4-89C1586F9968}" type="pres">
      <dgm:prSet presAssocID="{818C07ED-BCBA-41EA-8ED5-1569C2B0460F}" presName="connTx" presStyleLbl="parChTrans1D2" presStyleIdx="1" presStyleCnt="5"/>
      <dgm:spPr/>
      <dgm:t>
        <a:bodyPr/>
        <a:lstStyle/>
        <a:p>
          <a:endParaRPr lang="en-US"/>
        </a:p>
      </dgm:t>
    </dgm:pt>
    <dgm:pt modelId="{BFFF3075-5936-4330-BEEB-213497278F45}" type="pres">
      <dgm:prSet presAssocID="{24E7C279-788B-4758-8209-A553242DC8D9}" presName="root2" presStyleCnt="0"/>
      <dgm:spPr/>
    </dgm:pt>
    <dgm:pt modelId="{0C3580BB-6155-4E93-B5E7-70F1A8E8194C}" type="pres">
      <dgm:prSet presAssocID="{24E7C279-788B-4758-8209-A553242DC8D9}" presName="LevelTwoTextNode" presStyleLbl="node2" presStyleIdx="1" presStyleCnt="5">
        <dgm:presLayoutVars>
          <dgm:chPref val="3"/>
        </dgm:presLayoutVars>
      </dgm:prSet>
      <dgm:spPr/>
      <dgm:t>
        <a:bodyPr/>
        <a:lstStyle/>
        <a:p>
          <a:endParaRPr lang="en-US"/>
        </a:p>
      </dgm:t>
    </dgm:pt>
    <dgm:pt modelId="{57C36893-77B5-463D-9932-A7D4C95ADB43}" type="pres">
      <dgm:prSet presAssocID="{24E7C279-788B-4758-8209-A553242DC8D9}" presName="level3hierChild" presStyleCnt="0"/>
      <dgm:spPr/>
    </dgm:pt>
    <dgm:pt modelId="{C0CF6ED0-A745-4CD1-89C1-876F302F306D}" type="pres">
      <dgm:prSet presAssocID="{DA026AA3-D0F4-4A09-AB66-0D1E4C84272B}" presName="conn2-1" presStyleLbl="parChTrans1D2" presStyleIdx="2" presStyleCnt="5"/>
      <dgm:spPr/>
      <dgm:t>
        <a:bodyPr/>
        <a:lstStyle/>
        <a:p>
          <a:endParaRPr lang="en-US"/>
        </a:p>
      </dgm:t>
    </dgm:pt>
    <dgm:pt modelId="{40475712-10FB-41A2-B0C2-856626B7FA77}" type="pres">
      <dgm:prSet presAssocID="{DA026AA3-D0F4-4A09-AB66-0D1E4C84272B}" presName="connTx" presStyleLbl="parChTrans1D2" presStyleIdx="2" presStyleCnt="5"/>
      <dgm:spPr/>
      <dgm:t>
        <a:bodyPr/>
        <a:lstStyle/>
        <a:p>
          <a:endParaRPr lang="en-US"/>
        </a:p>
      </dgm:t>
    </dgm:pt>
    <dgm:pt modelId="{6598C420-C056-4AFB-A8FB-D9DBAF1AC630}" type="pres">
      <dgm:prSet presAssocID="{1C2A0C06-AC04-49A4-AC08-1BC860A23151}" presName="root2" presStyleCnt="0"/>
      <dgm:spPr/>
    </dgm:pt>
    <dgm:pt modelId="{F98B5478-8D29-4E63-8717-3446945B2B6E}" type="pres">
      <dgm:prSet presAssocID="{1C2A0C06-AC04-49A4-AC08-1BC860A23151}" presName="LevelTwoTextNode" presStyleLbl="node2" presStyleIdx="2" presStyleCnt="5">
        <dgm:presLayoutVars>
          <dgm:chPref val="3"/>
        </dgm:presLayoutVars>
      </dgm:prSet>
      <dgm:spPr/>
      <dgm:t>
        <a:bodyPr/>
        <a:lstStyle/>
        <a:p>
          <a:endParaRPr lang="en-US"/>
        </a:p>
      </dgm:t>
    </dgm:pt>
    <dgm:pt modelId="{D1A5E06B-62D2-4A5B-BE11-CB8352D79EFB}" type="pres">
      <dgm:prSet presAssocID="{1C2A0C06-AC04-49A4-AC08-1BC860A23151}" presName="level3hierChild" presStyleCnt="0"/>
      <dgm:spPr/>
    </dgm:pt>
    <dgm:pt modelId="{6AF1F166-BEE8-4C82-8E1C-93E5C9FF79B3}" type="pres">
      <dgm:prSet presAssocID="{0C6A1560-CDCB-4723-B5D7-A2A921F9DD9A}" presName="conn2-1" presStyleLbl="parChTrans1D2" presStyleIdx="3" presStyleCnt="5"/>
      <dgm:spPr/>
      <dgm:t>
        <a:bodyPr/>
        <a:lstStyle/>
        <a:p>
          <a:endParaRPr lang="en-US"/>
        </a:p>
      </dgm:t>
    </dgm:pt>
    <dgm:pt modelId="{6CFDB14F-CC8C-406C-8ADB-20DBCEB0A1AF}" type="pres">
      <dgm:prSet presAssocID="{0C6A1560-CDCB-4723-B5D7-A2A921F9DD9A}" presName="connTx" presStyleLbl="parChTrans1D2" presStyleIdx="3" presStyleCnt="5"/>
      <dgm:spPr/>
      <dgm:t>
        <a:bodyPr/>
        <a:lstStyle/>
        <a:p>
          <a:endParaRPr lang="en-US"/>
        </a:p>
      </dgm:t>
    </dgm:pt>
    <dgm:pt modelId="{5DBA93AE-0B08-45F6-98A4-9D58270F4E4F}" type="pres">
      <dgm:prSet presAssocID="{A026173D-604F-45C2-8F48-4FB4E88BDB76}" presName="root2" presStyleCnt="0"/>
      <dgm:spPr/>
    </dgm:pt>
    <dgm:pt modelId="{C7284C63-43FD-4EAC-8624-4E83CA5F873C}" type="pres">
      <dgm:prSet presAssocID="{A026173D-604F-45C2-8F48-4FB4E88BDB76}" presName="LevelTwoTextNode" presStyleLbl="node2" presStyleIdx="3" presStyleCnt="5">
        <dgm:presLayoutVars>
          <dgm:chPref val="3"/>
        </dgm:presLayoutVars>
      </dgm:prSet>
      <dgm:spPr/>
      <dgm:t>
        <a:bodyPr/>
        <a:lstStyle/>
        <a:p>
          <a:endParaRPr lang="en-US"/>
        </a:p>
      </dgm:t>
    </dgm:pt>
    <dgm:pt modelId="{F36ABD81-EC06-4172-AAD1-681E51AF9E18}" type="pres">
      <dgm:prSet presAssocID="{A026173D-604F-45C2-8F48-4FB4E88BDB76}" presName="level3hierChild" presStyleCnt="0"/>
      <dgm:spPr/>
    </dgm:pt>
    <dgm:pt modelId="{ECF28318-7F46-44DE-B188-558841CC90D4}" type="pres">
      <dgm:prSet presAssocID="{DF17E72D-A051-454C-8D3F-9B5C409940EF}" presName="conn2-1" presStyleLbl="parChTrans1D2" presStyleIdx="4" presStyleCnt="5"/>
      <dgm:spPr/>
      <dgm:t>
        <a:bodyPr/>
        <a:lstStyle/>
        <a:p>
          <a:endParaRPr lang="en-US"/>
        </a:p>
      </dgm:t>
    </dgm:pt>
    <dgm:pt modelId="{7FDC0833-5FE3-4DFC-BE6B-5BA5FA4C7A11}" type="pres">
      <dgm:prSet presAssocID="{DF17E72D-A051-454C-8D3F-9B5C409940EF}" presName="connTx" presStyleLbl="parChTrans1D2" presStyleIdx="4" presStyleCnt="5"/>
      <dgm:spPr/>
      <dgm:t>
        <a:bodyPr/>
        <a:lstStyle/>
        <a:p>
          <a:endParaRPr lang="en-US"/>
        </a:p>
      </dgm:t>
    </dgm:pt>
    <dgm:pt modelId="{72DD3EBA-7D76-4E8E-9BFF-B142D8C0E0BA}" type="pres">
      <dgm:prSet presAssocID="{571DE306-9045-417D-8D2B-9BF6E5FBFBE9}" presName="root2" presStyleCnt="0"/>
      <dgm:spPr/>
    </dgm:pt>
    <dgm:pt modelId="{8B61DD67-1B6F-432B-9613-8969CB8136CA}" type="pres">
      <dgm:prSet presAssocID="{571DE306-9045-417D-8D2B-9BF6E5FBFBE9}" presName="LevelTwoTextNode" presStyleLbl="node2" presStyleIdx="4" presStyleCnt="5">
        <dgm:presLayoutVars>
          <dgm:chPref val="3"/>
        </dgm:presLayoutVars>
      </dgm:prSet>
      <dgm:spPr/>
      <dgm:t>
        <a:bodyPr/>
        <a:lstStyle/>
        <a:p>
          <a:endParaRPr lang="en-US"/>
        </a:p>
      </dgm:t>
    </dgm:pt>
    <dgm:pt modelId="{CB5FF917-1B5F-42EF-9D3B-DCEB22DB12D8}" type="pres">
      <dgm:prSet presAssocID="{571DE306-9045-417D-8D2B-9BF6E5FBFBE9}" presName="level3hierChild" presStyleCnt="0"/>
      <dgm:spPr/>
    </dgm:pt>
  </dgm:ptLst>
  <dgm:cxnLst>
    <dgm:cxn modelId="{4B2EAD48-9FB1-4DC2-98BB-B327F04A1855}" type="presOf" srcId="{A026173D-604F-45C2-8F48-4FB4E88BDB76}" destId="{C7284C63-43FD-4EAC-8624-4E83CA5F873C}" srcOrd="0" destOrd="0" presId="urn:microsoft.com/office/officeart/2008/layout/HorizontalMultiLevelHierarchy"/>
    <dgm:cxn modelId="{039196FE-F5BD-4484-A068-BEA1CFA4E8B0}" type="presOf" srcId="{DF17E72D-A051-454C-8D3F-9B5C409940EF}" destId="{7FDC0833-5FE3-4DFC-BE6B-5BA5FA4C7A11}" srcOrd="1" destOrd="0" presId="urn:microsoft.com/office/officeart/2008/layout/HorizontalMultiLevelHierarchy"/>
    <dgm:cxn modelId="{1039A530-1FF4-468E-98C6-DDEB6508818D}" type="presOf" srcId="{DF17E72D-A051-454C-8D3F-9B5C409940EF}" destId="{ECF28318-7F46-44DE-B188-558841CC90D4}" srcOrd="0" destOrd="0" presId="urn:microsoft.com/office/officeart/2008/layout/HorizontalMultiLevelHierarchy"/>
    <dgm:cxn modelId="{1167758E-3FB2-4F88-96D8-8DF3DE089286}" type="presOf" srcId="{DA026AA3-D0F4-4A09-AB66-0D1E4C84272B}" destId="{C0CF6ED0-A745-4CD1-89C1-876F302F306D}" srcOrd="0" destOrd="0" presId="urn:microsoft.com/office/officeart/2008/layout/HorizontalMultiLevelHierarchy"/>
    <dgm:cxn modelId="{D110EBF3-847E-443D-A90E-A41F84045292}" type="presOf" srcId="{1C2A0C06-AC04-49A4-AC08-1BC860A23151}" destId="{F98B5478-8D29-4E63-8717-3446945B2B6E}" srcOrd="0" destOrd="0" presId="urn:microsoft.com/office/officeart/2008/layout/HorizontalMultiLevelHierarchy"/>
    <dgm:cxn modelId="{E614471E-FA05-4B58-B3AF-8E44247D6EAD}" type="presOf" srcId="{7DFC241E-6F0C-41DE-92D0-D822A9B34475}" destId="{6CB4554B-0919-4C72-87C6-09DE912726C0}" srcOrd="1" destOrd="0" presId="urn:microsoft.com/office/officeart/2008/layout/HorizontalMultiLevelHierarchy"/>
    <dgm:cxn modelId="{2B5133C3-A1DF-422F-B18D-4ACEB21E0AA6}" srcId="{E8F413EF-B69A-44AD-BEF5-269A53317A58}" destId="{72C598DC-11CA-438A-B8B6-E60E37C35F7E}" srcOrd="0" destOrd="0" parTransId="{A957853F-88FE-4066-A418-8B15330AFBB0}" sibTransId="{A2F703D2-5124-4271-8D73-94078BD159FD}"/>
    <dgm:cxn modelId="{C2D5BFD8-BBD5-4935-B64B-3B4BAA81222D}" type="presOf" srcId="{D16BF195-C66B-4DA5-9DCC-7F969DAEBC7C}" destId="{E8F5D533-6ED8-43F9-89A4-6CAAF86CE8CE}" srcOrd="0" destOrd="0" presId="urn:microsoft.com/office/officeart/2008/layout/HorizontalMultiLevelHierarchy"/>
    <dgm:cxn modelId="{7003F09E-FEA7-45F1-9918-144987FE577A}" type="presOf" srcId="{571DE306-9045-417D-8D2B-9BF6E5FBFBE9}" destId="{8B61DD67-1B6F-432B-9613-8969CB8136CA}" srcOrd="0" destOrd="0" presId="urn:microsoft.com/office/officeart/2008/layout/HorizontalMultiLevelHierarchy"/>
    <dgm:cxn modelId="{2ED79DB6-6B21-43D2-98FB-657D88211B2B}" type="presOf" srcId="{72C598DC-11CA-438A-B8B6-E60E37C35F7E}" destId="{240FC168-9B4A-42DF-BD27-F5B767672E82}" srcOrd="0" destOrd="0" presId="urn:microsoft.com/office/officeart/2008/layout/HorizontalMultiLevelHierarchy"/>
    <dgm:cxn modelId="{6B8C665F-4021-4CE5-97E5-016933513C59}" type="presOf" srcId="{818C07ED-BCBA-41EA-8ED5-1569C2B0460F}" destId="{3BA6D905-04CD-4F47-ADE4-89C1586F9968}" srcOrd="1" destOrd="0" presId="urn:microsoft.com/office/officeart/2008/layout/HorizontalMultiLevelHierarchy"/>
    <dgm:cxn modelId="{67F7F149-6999-4B45-9340-1B287AFA68D3}" srcId="{72C598DC-11CA-438A-B8B6-E60E37C35F7E}" destId="{D16BF195-C66B-4DA5-9DCC-7F969DAEBC7C}" srcOrd="0" destOrd="0" parTransId="{7DFC241E-6F0C-41DE-92D0-D822A9B34475}" sibTransId="{9D53E789-899F-49B5-80E9-C819758E897D}"/>
    <dgm:cxn modelId="{BA14D159-E35E-4745-A1A9-4C2AF8ABB44C}" type="presOf" srcId="{DA026AA3-D0F4-4A09-AB66-0D1E4C84272B}" destId="{40475712-10FB-41A2-B0C2-856626B7FA77}" srcOrd="1" destOrd="0" presId="urn:microsoft.com/office/officeart/2008/layout/HorizontalMultiLevelHierarchy"/>
    <dgm:cxn modelId="{BD8663BB-7C8E-4782-9C89-4FC34CA3E012}" srcId="{72C598DC-11CA-438A-B8B6-E60E37C35F7E}" destId="{24E7C279-788B-4758-8209-A553242DC8D9}" srcOrd="1" destOrd="0" parTransId="{818C07ED-BCBA-41EA-8ED5-1569C2B0460F}" sibTransId="{31C810B6-3113-477A-90A8-016C7E52E0AA}"/>
    <dgm:cxn modelId="{A54E8242-EF87-4137-8542-3FBC8FE515DA}" type="presOf" srcId="{E8F413EF-B69A-44AD-BEF5-269A53317A58}" destId="{7D65EF39-C7A6-40AE-B274-3DE88A382684}" srcOrd="0" destOrd="0" presId="urn:microsoft.com/office/officeart/2008/layout/HorizontalMultiLevelHierarchy"/>
    <dgm:cxn modelId="{6AC2C4E7-6672-440C-AEAD-47B06B38FFB1}" srcId="{72C598DC-11CA-438A-B8B6-E60E37C35F7E}" destId="{1C2A0C06-AC04-49A4-AC08-1BC860A23151}" srcOrd="2" destOrd="0" parTransId="{DA026AA3-D0F4-4A09-AB66-0D1E4C84272B}" sibTransId="{09FCCE2B-D208-4207-B5C2-26AD5D411F34}"/>
    <dgm:cxn modelId="{ED998B6F-2A7D-4D1E-8882-15FE7E601E36}" type="presOf" srcId="{24E7C279-788B-4758-8209-A553242DC8D9}" destId="{0C3580BB-6155-4E93-B5E7-70F1A8E8194C}" srcOrd="0" destOrd="0" presId="urn:microsoft.com/office/officeart/2008/layout/HorizontalMultiLevelHierarchy"/>
    <dgm:cxn modelId="{AB48D92F-8330-4B40-82B1-F7BB53849D7D}" srcId="{72C598DC-11CA-438A-B8B6-E60E37C35F7E}" destId="{571DE306-9045-417D-8D2B-9BF6E5FBFBE9}" srcOrd="4" destOrd="0" parTransId="{DF17E72D-A051-454C-8D3F-9B5C409940EF}" sibTransId="{D9C33FBF-9266-4A50-A440-82A721312C93}"/>
    <dgm:cxn modelId="{CB9EAC0B-4F04-48ED-B79F-D8515580F347}" type="presOf" srcId="{0C6A1560-CDCB-4723-B5D7-A2A921F9DD9A}" destId="{6AF1F166-BEE8-4C82-8E1C-93E5C9FF79B3}" srcOrd="0" destOrd="0" presId="urn:microsoft.com/office/officeart/2008/layout/HorizontalMultiLevelHierarchy"/>
    <dgm:cxn modelId="{613DBD29-0490-4201-8545-D77A39824377}" type="presOf" srcId="{0C6A1560-CDCB-4723-B5D7-A2A921F9DD9A}" destId="{6CFDB14F-CC8C-406C-8ADB-20DBCEB0A1AF}" srcOrd="1" destOrd="0" presId="urn:microsoft.com/office/officeart/2008/layout/HorizontalMultiLevelHierarchy"/>
    <dgm:cxn modelId="{02EC4C5A-784A-471D-8D22-233FADDD29D5}" type="presOf" srcId="{818C07ED-BCBA-41EA-8ED5-1569C2B0460F}" destId="{0DB8F6BF-A888-4FCE-9442-F50002CFCBDC}" srcOrd="0" destOrd="0" presId="urn:microsoft.com/office/officeart/2008/layout/HorizontalMultiLevelHierarchy"/>
    <dgm:cxn modelId="{7099CDC7-AE3E-4760-95B3-EA0DA0AEAEB3}" srcId="{72C598DC-11CA-438A-B8B6-E60E37C35F7E}" destId="{A026173D-604F-45C2-8F48-4FB4E88BDB76}" srcOrd="3" destOrd="0" parTransId="{0C6A1560-CDCB-4723-B5D7-A2A921F9DD9A}" sibTransId="{49DA0B26-42FD-4F1A-89EB-D7040D4C5CB8}"/>
    <dgm:cxn modelId="{2D9EBF3B-D24E-4743-AB0F-6094D7899457}" type="presOf" srcId="{7DFC241E-6F0C-41DE-92D0-D822A9B34475}" destId="{677210DB-A0E7-4DD3-92E6-C6810AFB4FF1}" srcOrd="0" destOrd="0" presId="urn:microsoft.com/office/officeart/2008/layout/HorizontalMultiLevelHierarchy"/>
    <dgm:cxn modelId="{535448CB-AFEF-4F03-AFB2-BACFF529C84C}" type="presParOf" srcId="{7D65EF39-C7A6-40AE-B274-3DE88A382684}" destId="{E52356F2-32A1-4698-BA92-F52EEFEC9995}" srcOrd="0" destOrd="0" presId="urn:microsoft.com/office/officeart/2008/layout/HorizontalMultiLevelHierarchy"/>
    <dgm:cxn modelId="{48AC5C04-6DEB-4D83-9ED7-821627E3AB7F}" type="presParOf" srcId="{E52356F2-32A1-4698-BA92-F52EEFEC9995}" destId="{240FC168-9B4A-42DF-BD27-F5B767672E82}" srcOrd="0" destOrd="0" presId="urn:microsoft.com/office/officeart/2008/layout/HorizontalMultiLevelHierarchy"/>
    <dgm:cxn modelId="{6BEF1249-69A9-47F8-8369-6F562F85F637}" type="presParOf" srcId="{E52356F2-32A1-4698-BA92-F52EEFEC9995}" destId="{94B383CF-FC49-4106-A87F-25E8A65F094D}" srcOrd="1" destOrd="0" presId="urn:microsoft.com/office/officeart/2008/layout/HorizontalMultiLevelHierarchy"/>
    <dgm:cxn modelId="{E60BFCB9-A3C0-4D71-AB96-9F7C28E5842D}" type="presParOf" srcId="{94B383CF-FC49-4106-A87F-25E8A65F094D}" destId="{677210DB-A0E7-4DD3-92E6-C6810AFB4FF1}" srcOrd="0" destOrd="0" presId="urn:microsoft.com/office/officeart/2008/layout/HorizontalMultiLevelHierarchy"/>
    <dgm:cxn modelId="{1935CA77-E93A-4D56-82E7-B5E46DFBEBFE}" type="presParOf" srcId="{677210DB-A0E7-4DD3-92E6-C6810AFB4FF1}" destId="{6CB4554B-0919-4C72-87C6-09DE912726C0}" srcOrd="0" destOrd="0" presId="urn:microsoft.com/office/officeart/2008/layout/HorizontalMultiLevelHierarchy"/>
    <dgm:cxn modelId="{10ED990E-B49B-4260-BF0B-B6F4F694B8B7}" type="presParOf" srcId="{94B383CF-FC49-4106-A87F-25E8A65F094D}" destId="{E908FD1F-217C-4F63-8F85-5EC038E132A2}" srcOrd="1" destOrd="0" presId="urn:microsoft.com/office/officeart/2008/layout/HorizontalMultiLevelHierarchy"/>
    <dgm:cxn modelId="{4665FBD6-3793-4181-855A-50E5E903902A}" type="presParOf" srcId="{E908FD1F-217C-4F63-8F85-5EC038E132A2}" destId="{E8F5D533-6ED8-43F9-89A4-6CAAF86CE8CE}" srcOrd="0" destOrd="0" presId="urn:microsoft.com/office/officeart/2008/layout/HorizontalMultiLevelHierarchy"/>
    <dgm:cxn modelId="{81C2E7FA-76C4-45BD-8A46-E89FDBCE212D}" type="presParOf" srcId="{E908FD1F-217C-4F63-8F85-5EC038E132A2}" destId="{F7404BDD-5012-48F9-875A-E8BB32C8266F}" srcOrd="1" destOrd="0" presId="urn:microsoft.com/office/officeart/2008/layout/HorizontalMultiLevelHierarchy"/>
    <dgm:cxn modelId="{33DA68BF-15DF-498C-901E-308E8F668A20}" type="presParOf" srcId="{94B383CF-FC49-4106-A87F-25E8A65F094D}" destId="{0DB8F6BF-A888-4FCE-9442-F50002CFCBDC}" srcOrd="2" destOrd="0" presId="urn:microsoft.com/office/officeart/2008/layout/HorizontalMultiLevelHierarchy"/>
    <dgm:cxn modelId="{D09FEF92-5776-44F1-9FE3-4A79296E6A02}" type="presParOf" srcId="{0DB8F6BF-A888-4FCE-9442-F50002CFCBDC}" destId="{3BA6D905-04CD-4F47-ADE4-89C1586F9968}" srcOrd="0" destOrd="0" presId="urn:microsoft.com/office/officeart/2008/layout/HorizontalMultiLevelHierarchy"/>
    <dgm:cxn modelId="{952FD763-7AA9-4360-ADAA-245615662C71}" type="presParOf" srcId="{94B383CF-FC49-4106-A87F-25E8A65F094D}" destId="{BFFF3075-5936-4330-BEEB-213497278F45}" srcOrd="3" destOrd="0" presId="urn:microsoft.com/office/officeart/2008/layout/HorizontalMultiLevelHierarchy"/>
    <dgm:cxn modelId="{0C552FC0-6804-480B-8C2F-C9D29BBEFBB4}" type="presParOf" srcId="{BFFF3075-5936-4330-BEEB-213497278F45}" destId="{0C3580BB-6155-4E93-B5E7-70F1A8E8194C}" srcOrd="0" destOrd="0" presId="urn:microsoft.com/office/officeart/2008/layout/HorizontalMultiLevelHierarchy"/>
    <dgm:cxn modelId="{C35FD285-21FC-4B1A-9A00-937C4F7657B3}" type="presParOf" srcId="{BFFF3075-5936-4330-BEEB-213497278F45}" destId="{57C36893-77B5-463D-9932-A7D4C95ADB43}" srcOrd="1" destOrd="0" presId="urn:microsoft.com/office/officeart/2008/layout/HorizontalMultiLevelHierarchy"/>
    <dgm:cxn modelId="{A8A51CB9-514C-46D2-8DDB-537AEA4E0250}" type="presParOf" srcId="{94B383CF-FC49-4106-A87F-25E8A65F094D}" destId="{C0CF6ED0-A745-4CD1-89C1-876F302F306D}" srcOrd="4" destOrd="0" presId="urn:microsoft.com/office/officeart/2008/layout/HorizontalMultiLevelHierarchy"/>
    <dgm:cxn modelId="{8EDD6E8E-E6E5-4EF8-86B2-FF17CA3A45AF}" type="presParOf" srcId="{C0CF6ED0-A745-4CD1-89C1-876F302F306D}" destId="{40475712-10FB-41A2-B0C2-856626B7FA77}" srcOrd="0" destOrd="0" presId="urn:microsoft.com/office/officeart/2008/layout/HorizontalMultiLevelHierarchy"/>
    <dgm:cxn modelId="{DE70A61C-79CE-494E-A0DB-FB985C8460F7}" type="presParOf" srcId="{94B383CF-FC49-4106-A87F-25E8A65F094D}" destId="{6598C420-C056-4AFB-A8FB-D9DBAF1AC630}" srcOrd="5" destOrd="0" presId="urn:microsoft.com/office/officeart/2008/layout/HorizontalMultiLevelHierarchy"/>
    <dgm:cxn modelId="{998238D9-0043-437C-B8A1-D4F914E15167}" type="presParOf" srcId="{6598C420-C056-4AFB-A8FB-D9DBAF1AC630}" destId="{F98B5478-8D29-4E63-8717-3446945B2B6E}" srcOrd="0" destOrd="0" presId="urn:microsoft.com/office/officeart/2008/layout/HorizontalMultiLevelHierarchy"/>
    <dgm:cxn modelId="{FB9B770D-4DF8-49FF-8092-C1AD231A05C7}" type="presParOf" srcId="{6598C420-C056-4AFB-A8FB-D9DBAF1AC630}" destId="{D1A5E06B-62D2-4A5B-BE11-CB8352D79EFB}" srcOrd="1" destOrd="0" presId="urn:microsoft.com/office/officeart/2008/layout/HorizontalMultiLevelHierarchy"/>
    <dgm:cxn modelId="{5BBE3622-EBB9-4498-8D5F-8325AB051F71}" type="presParOf" srcId="{94B383CF-FC49-4106-A87F-25E8A65F094D}" destId="{6AF1F166-BEE8-4C82-8E1C-93E5C9FF79B3}" srcOrd="6" destOrd="0" presId="urn:microsoft.com/office/officeart/2008/layout/HorizontalMultiLevelHierarchy"/>
    <dgm:cxn modelId="{AADE5B4C-9F16-4B07-9C32-0BAB820CC4EA}" type="presParOf" srcId="{6AF1F166-BEE8-4C82-8E1C-93E5C9FF79B3}" destId="{6CFDB14F-CC8C-406C-8ADB-20DBCEB0A1AF}" srcOrd="0" destOrd="0" presId="urn:microsoft.com/office/officeart/2008/layout/HorizontalMultiLevelHierarchy"/>
    <dgm:cxn modelId="{FF1A2D0E-353A-45AB-91E4-BFB160C2E576}" type="presParOf" srcId="{94B383CF-FC49-4106-A87F-25E8A65F094D}" destId="{5DBA93AE-0B08-45F6-98A4-9D58270F4E4F}" srcOrd="7" destOrd="0" presId="urn:microsoft.com/office/officeart/2008/layout/HorizontalMultiLevelHierarchy"/>
    <dgm:cxn modelId="{9D272365-A621-4CFD-9BF4-A47AEA692C4C}" type="presParOf" srcId="{5DBA93AE-0B08-45F6-98A4-9D58270F4E4F}" destId="{C7284C63-43FD-4EAC-8624-4E83CA5F873C}" srcOrd="0" destOrd="0" presId="urn:microsoft.com/office/officeart/2008/layout/HorizontalMultiLevelHierarchy"/>
    <dgm:cxn modelId="{1C3B1E21-30FE-42FE-8305-057B9C46A015}" type="presParOf" srcId="{5DBA93AE-0B08-45F6-98A4-9D58270F4E4F}" destId="{F36ABD81-EC06-4172-AAD1-681E51AF9E18}" srcOrd="1" destOrd="0" presId="urn:microsoft.com/office/officeart/2008/layout/HorizontalMultiLevelHierarchy"/>
    <dgm:cxn modelId="{6DD081C1-E69D-432E-B552-0F5E69B076F1}" type="presParOf" srcId="{94B383CF-FC49-4106-A87F-25E8A65F094D}" destId="{ECF28318-7F46-44DE-B188-558841CC90D4}" srcOrd="8" destOrd="0" presId="urn:microsoft.com/office/officeart/2008/layout/HorizontalMultiLevelHierarchy"/>
    <dgm:cxn modelId="{7AC065C2-4B86-435E-B426-569B2BC7AD21}" type="presParOf" srcId="{ECF28318-7F46-44DE-B188-558841CC90D4}" destId="{7FDC0833-5FE3-4DFC-BE6B-5BA5FA4C7A11}" srcOrd="0" destOrd="0" presId="urn:microsoft.com/office/officeart/2008/layout/HorizontalMultiLevelHierarchy"/>
    <dgm:cxn modelId="{7481EF74-7372-4BBD-9FAA-4B5399B31705}" type="presParOf" srcId="{94B383CF-FC49-4106-A87F-25E8A65F094D}" destId="{72DD3EBA-7D76-4E8E-9BFF-B142D8C0E0BA}" srcOrd="9" destOrd="0" presId="urn:microsoft.com/office/officeart/2008/layout/HorizontalMultiLevelHierarchy"/>
    <dgm:cxn modelId="{1B140E07-AB0F-4C6C-9E11-C1D66CBC1951}" type="presParOf" srcId="{72DD3EBA-7D76-4E8E-9BFF-B142D8C0E0BA}" destId="{8B61DD67-1B6F-432B-9613-8969CB8136CA}" srcOrd="0" destOrd="0" presId="urn:microsoft.com/office/officeart/2008/layout/HorizontalMultiLevelHierarchy"/>
    <dgm:cxn modelId="{A6E8F813-C0EA-49A1-934D-80BB03B45E9E}" type="presParOf" srcId="{72DD3EBA-7D76-4E8E-9BFF-B142D8C0E0BA}" destId="{CB5FF917-1B5F-42EF-9D3B-DCEB22DB12D8}"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8F7608-AF61-4E32-8A38-B4C9714AC7CC}"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674FCA73-77E2-4108-9A6C-654F06E7FD42}">
      <dgm:prSet custT="1"/>
      <dgm:spPr/>
      <dgm:t>
        <a:bodyPr/>
        <a:lstStyle/>
        <a:p>
          <a:pPr algn="l"/>
          <a:r>
            <a:rPr lang="en-US" sz="2000" dirty="0"/>
            <a:t>   Top 10 most common used HTML elements</a:t>
          </a:r>
          <a:endParaRPr lang="en-IN" sz="2000" dirty="0"/>
        </a:p>
      </dgm:t>
    </dgm:pt>
    <dgm:pt modelId="{209D08E0-8173-4371-B1AA-A326E7C9CD60}" type="parTrans" cxnId="{3889B091-63D1-40B0-90BB-E4B1D61282AE}">
      <dgm:prSet/>
      <dgm:spPr/>
      <dgm:t>
        <a:bodyPr/>
        <a:lstStyle/>
        <a:p>
          <a:endParaRPr lang="en-IN"/>
        </a:p>
      </dgm:t>
    </dgm:pt>
    <dgm:pt modelId="{B2EBF50D-824D-4E63-9233-85F02B3ECF5B}" type="sibTrans" cxnId="{3889B091-63D1-40B0-90BB-E4B1D61282AE}">
      <dgm:prSet/>
      <dgm:spPr/>
      <dgm:t>
        <a:bodyPr/>
        <a:lstStyle/>
        <a:p>
          <a:endParaRPr lang="en-IN"/>
        </a:p>
      </dgm:t>
    </dgm:pt>
    <dgm:pt modelId="{0659D3BD-D4EA-4E5F-8E39-832BBA555632}">
      <dgm:prSet custT="1"/>
      <dgm:spPr/>
      <dgm:t>
        <a:bodyPr/>
        <a:lstStyle/>
        <a:p>
          <a:pPr algn="l"/>
          <a:r>
            <a:rPr lang="en-US" sz="1600" b="1" dirty="0"/>
            <a:t> 1. Paragraph Element</a:t>
          </a:r>
          <a:r>
            <a:rPr lang="en-US" sz="1600" dirty="0"/>
            <a:t>: Defines a block of text.&lt;p&gt;.</a:t>
          </a:r>
          <a:endParaRPr lang="en-IN" sz="1600" dirty="0"/>
        </a:p>
      </dgm:t>
    </dgm:pt>
    <dgm:pt modelId="{346BA01B-6869-4F1B-8D15-A8FB0D05F6E3}" type="parTrans" cxnId="{9B7B353B-FD1E-4D8F-9097-94C50AD30347}">
      <dgm:prSet/>
      <dgm:spPr/>
      <dgm:t>
        <a:bodyPr/>
        <a:lstStyle/>
        <a:p>
          <a:endParaRPr lang="en-IN"/>
        </a:p>
      </dgm:t>
    </dgm:pt>
    <dgm:pt modelId="{A3F5BEB7-4403-47A6-BA48-3C3FE18245D4}" type="sibTrans" cxnId="{9B7B353B-FD1E-4D8F-9097-94C50AD30347}">
      <dgm:prSet/>
      <dgm:spPr/>
      <dgm:t>
        <a:bodyPr/>
        <a:lstStyle/>
        <a:p>
          <a:endParaRPr lang="en-IN"/>
        </a:p>
      </dgm:t>
    </dgm:pt>
    <dgm:pt modelId="{17FF63A4-FB0E-4C64-83E9-0F1D23842E67}">
      <dgm:prSet custT="1"/>
      <dgm:spPr/>
      <dgm:t>
        <a:bodyPr/>
        <a:lstStyle/>
        <a:p>
          <a:pPr algn="l"/>
          <a:r>
            <a:rPr lang="en-US" sz="1600" b="1" dirty="0"/>
            <a:t> 2. Heading Elements</a:t>
          </a:r>
          <a:r>
            <a:rPr lang="en-US" sz="1600" dirty="0"/>
            <a:t>: &lt;h1&gt; &lt;h2&gt;&lt;h3&gt;&lt;h4&gt;&lt;h5&gt;&lt;h6&gt;.</a:t>
          </a:r>
          <a:endParaRPr lang="en-IN" sz="1600" dirty="0"/>
        </a:p>
      </dgm:t>
    </dgm:pt>
    <dgm:pt modelId="{131347AB-22D0-400B-82A1-EBA9DE96B6B1}" type="parTrans" cxnId="{604D6AE8-5A91-4257-9496-6D5828C5AE0F}">
      <dgm:prSet/>
      <dgm:spPr/>
      <dgm:t>
        <a:bodyPr/>
        <a:lstStyle/>
        <a:p>
          <a:endParaRPr lang="en-IN"/>
        </a:p>
      </dgm:t>
    </dgm:pt>
    <dgm:pt modelId="{F116AF5E-23BA-4CFE-A9CE-C1260698FA1E}" type="sibTrans" cxnId="{604D6AE8-5A91-4257-9496-6D5828C5AE0F}">
      <dgm:prSet/>
      <dgm:spPr/>
      <dgm:t>
        <a:bodyPr/>
        <a:lstStyle/>
        <a:p>
          <a:endParaRPr lang="en-IN"/>
        </a:p>
      </dgm:t>
    </dgm:pt>
    <dgm:pt modelId="{5374FB6D-39BE-4A1D-BCA6-C681CFC5097F}">
      <dgm:prSet custT="1"/>
      <dgm:spPr/>
      <dgm:t>
        <a:bodyPr/>
        <a:lstStyle/>
        <a:p>
          <a:pPr algn="l"/>
          <a:r>
            <a:rPr lang="en-US" sz="1600" b="1" dirty="0"/>
            <a:t> 3. Header and Footer Elements</a:t>
          </a:r>
          <a:r>
            <a:rPr lang="en-US" sz="1600" dirty="0"/>
            <a:t>: &lt;header&gt; and &lt;footer&gt;.</a:t>
          </a:r>
          <a:endParaRPr lang="en-IN" sz="1600" dirty="0"/>
        </a:p>
      </dgm:t>
    </dgm:pt>
    <dgm:pt modelId="{0CBC8B31-5DA3-49E2-83BE-F49066A25EE2}" type="parTrans" cxnId="{6A4753BA-A8DE-4DE8-B1AB-20862AADEDAB}">
      <dgm:prSet/>
      <dgm:spPr/>
      <dgm:t>
        <a:bodyPr/>
        <a:lstStyle/>
        <a:p>
          <a:endParaRPr lang="en-IN"/>
        </a:p>
      </dgm:t>
    </dgm:pt>
    <dgm:pt modelId="{3D135694-2CF5-4796-8CAA-1FD276F3326B}" type="sibTrans" cxnId="{6A4753BA-A8DE-4DE8-B1AB-20862AADEDAB}">
      <dgm:prSet/>
      <dgm:spPr/>
      <dgm:t>
        <a:bodyPr/>
        <a:lstStyle/>
        <a:p>
          <a:endParaRPr lang="en-IN"/>
        </a:p>
      </dgm:t>
    </dgm:pt>
    <dgm:pt modelId="{0817E41D-DB9B-49C1-A24B-A9B89385DE05}">
      <dgm:prSet custT="1"/>
      <dgm:spPr/>
      <dgm:t>
        <a:bodyPr/>
        <a:lstStyle/>
        <a:p>
          <a:pPr algn="l"/>
          <a:r>
            <a:rPr lang="en-US" sz="1600" b="1" dirty="0"/>
            <a:t> 4. Sectioning Elements</a:t>
          </a:r>
          <a:r>
            <a:rPr lang="en-US" sz="1600" dirty="0"/>
            <a:t>: &lt;section&gt;, &lt;article&gt;, &lt;nav&gt;, &lt;aside&gt;, &lt;main&gt;.</a:t>
          </a:r>
          <a:endParaRPr lang="en-IN" sz="1600" dirty="0"/>
        </a:p>
      </dgm:t>
    </dgm:pt>
    <dgm:pt modelId="{0CFA9B6B-6284-4046-8E08-CF7BF631E685}" type="parTrans" cxnId="{BCCBB919-CF96-46CF-BC7B-59D8E15E32F9}">
      <dgm:prSet/>
      <dgm:spPr/>
      <dgm:t>
        <a:bodyPr/>
        <a:lstStyle/>
        <a:p>
          <a:endParaRPr lang="en-IN"/>
        </a:p>
      </dgm:t>
    </dgm:pt>
    <dgm:pt modelId="{A1E0614C-9A4B-432C-931F-A0A5477568B1}" type="sibTrans" cxnId="{BCCBB919-CF96-46CF-BC7B-59D8E15E32F9}">
      <dgm:prSet/>
      <dgm:spPr/>
      <dgm:t>
        <a:bodyPr/>
        <a:lstStyle/>
        <a:p>
          <a:endParaRPr lang="en-IN"/>
        </a:p>
      </dgm:t>
    </dgm:pt>
    <dgm:pt modelId="{6CC9C659-A4C7-4806-81DC-CA99E2E9F385}">
      <dgm:prSet custT="1"/>
      <dgm:spPr/>
      <dgm:t>
        <a:bodyPr/>
        <a:lstStyle/>
        <a:p>
          <a:pPr algn="l"/>
          <a:r>
            <a:rPr lang="en-US" sz="1600" b="1" dirty="0"/>
            <a:t> 5. Image Element</a:t>
          </a:r>
          <a:r>
            <a:rPr lang="en-US" sz="1600" dirty="0"/>
            <a:t>: Embeds images into a webpage.&lt;</a:t>
          </a:r>
          <a:r>
            <a:rPr lang="en-US" sz="1600" dirty="0" err="1"/>
            <a:t>img</a:t>
          </a:r>
          <a:r>
            <a:rPr lang="en-US" sz="1600" dirty="0"/>
            <a:t>&gt; (self-closing).</a:t>
          </a:r>
          <a:endParaRPr lang="en-IN" sz="1600" dirty="0"/>
        </a:p>
      </dgm:t>
    </dgm:pt>
    <dgm:pt modelId="{770808EE-0EA4-4857-AED4-482B7C6C43D2}" type="parTrans" cxnId="{42DF9E4F-E089-4A8B-8C16-8465BF25E150}">
      <dgm:prSet/>
      <dgm:spPr/>
      <dgm:t>
        <a:bodyPr/>
        <a:lstStyle/>
        <a:p>
          <a:endParaRPr lang="en-IN"/>
        </a:p>
      </dgm:t>
    </dgm:pt>
    <dgm:pt modelId="{56346D47-174A-410D-B487-1038F849AD11}" type="sibTrans" cxnId="{42DF9E4F-E089-4A8B-8C16-8465BF25E150}">
      <dgm:prSet/>
      <dgm:spPr/>
      <dgm:t>
        <a:bodyPr/>
        <a:lstStyle/>
        <a:p>
          <a:endParaRPr lang="en-IN"/>
        </a:p>
      </dgm:t>
    </dgm:pt>
    <dgm:pt modelId="{8BFCEF6D-E30F-4B61-BABC-E8E69ADE86EE}">
      <dgm:prSet custT="1"/>
      <dgm:spPr/>
      <dgm:t>
        <a:bodyPr/>
        <a:lstStyle/>
        <a:p>
          <a:pPr algn="l"/>
          <a:r>
            <a:rPr lang="en-US" sz="1600" b="1" dirty="0"/>
            <a:t> 6. List Elements</a:t>
          </a:r>
          <a:r>
            <a:rPr lang="en-US" sz="1600" dirty="0"/>
            <a:t>: &lt;</a:t>
          </a:r>
          <a:r>
            <a:rPr lang="en-US" sz="1600" dirty="0" err="1"/>
            <a:t>ul</a:t>
          </a:r>
          <a:r>
            <a:rPr lang="en-US" sz="1600" dirty="0"/>
            <a:t>&gt; (unordered list), &lt;</a:t>
          </a:r>
          <a:r>
            <a:rPr lang="en-US" sz="1600" dirty="0" err="1"/>
            <a:t>ol</a:t>
          </a:r>
          <a:r>
            <a:rPr lang="en-US" sz="1600" dirty="0"/>
            <a:t>&gt; (ordered list) ), &lt;li&gt; (list item).</a:t>
          </a:r>
          <a:endParaRPr lang="en-IN" sz="1600" dirty="0"/>
        </a:p>
      </dgm:t>
    </dgm:pt>
    <dgm:pt modelId="{C06B9009-1B7A-4F60-AA9A-569EDBC78255}" type="parTrans" cxnId="{CAF38CB2-353F-49D1-A199-ADB399759393}">
      <dgm:prSet/>
      <dgm:spPr/>
      <dgm:t>
        <a:bodyPr/>
        <a:lstStyle/>
        <a:p>
          <a:endParaRPr lang="en-IN"/>
        </a:p>
      </dgm:t>
    </dgm:pt>
    <dgm:pt modelId="{EBD184AC-DF9A-4445-9FEB-F5DED5399036}" type="sibTrans" cxnId="{CAF38CB2-353F-49D1-A199-ADB399759393}">
      <dgm:prSet/>
      <dgm:spPr/>
      <dgm:t>
        <a:bodyPr/>
        <a:lstStyle/>
        <a:p>
          <a:endParaRPr lang="en-IN"/>
        </a:p>
      </dgm:t>
    </dgm:pt>
    <dgm:pt modelId="{40EDEFC0-F3CB-4F33-B04D-F3AC6610F668}">
      <dgm:prSet custT="1"/>
      <dgm:spPr/>
      <dgm:t>
        <a:bodyPr/>
        <a:lstStyle/>
        <a:p>
          <a:pPr algn="l"/>
          <a:r>
            <a:rPr lang="en-US" sz="1600" b="1" dirty="0"/>
            <a:t> 7. Anchor Element (Link)</a:t>
          </a:r>
          <a:r>
            <a:rPr lang="en-US" sz="1600" dirty="0"/>
            <a:t>: Creates hyperlinks to other pages or resources.&lt;a&gt;.</a:t>
          </a:r>
          <a:endParaRPr lang="en-IN" sz="1600" dirty="0"/>
        </a:p>
      </dgm:t>
    </dgm:pt>
    <dgm:pt modelId="{D2BB39D0-3B4D-49ED-AFB8-C35562A720E1}" type="parTrans" cxnId="{217CF8D1-4AE7-496B-AFE9-EFE56560DB59}">
      <dgm:prSet/>
      <dgm:spPr/>
      <dgm:t>
        <a:bodyPr/>
        <a:lstStyle/>
        <a:p>
          <a:endParaRPr lang="en-IN"/>
        </a:p>
      </dgm:t>
    </dgm:pt>
    <dgm:pt modelId="{039BE720-F46C-424C-AB81-476CA783B5F6}" type="sibTrans" cxnId="{217CF8D1-4AE7-496B-AFE9-EFE56560DB59}">
      <dgm:prSet/>
      <dgm:spPr/>
      <dgm:t>
        <a:bodyPr/>
        <a:lstStyle/>
        <a:p>
          <a:endParaRPr lang="en-IN"/>
        </a:p>
      </dgm:t>
    </dgm:pt>
    <dgm:pt modelId="{1DCE4B29-F8B8-45D1-B223-62C47F299FC5}">
      <dgm:prSet custT="1"/>
      <dgm:spPr/>
      <dgm:t>
        <a:bodyPr/>
        <a:lstStyle/>
        <a:p>
          <a:pPr algn="l"/>
          <a:r>
            <a:rPr lang="en-US" sz="1600" b="1" dirty="0"/>
            <a:t> 8. Division Element</a:t>
          </a:r>
          <a:r>
            <a:rPr lang="en-US" sz="1600" dirty="0"/>
            <a:t>: &lt;div&gt; groups together content for applying styles or scripting.&lt;div&gt;.</a:t>
          </a:r>
          <a:endParaRPr lang="en-IN" sz="1600" dirty="0"/>
        </a:p>
      </dgm:t>
    </dgm:pt>
    <dgm:pt modelId="{6780B165-2B4C-4052-B6AE-ABF21F4FCF59}" type="parTrans" cxnId="{DA4BB18C-1798-4ED4-8955-3DF9D9DFB92C}">
      <dgm:prSet/>
      <dgm:spPr/>
      <dgm:t>
        <a:bodyPr/>
        <a:lstStyle/>
        <a:p>
          <a:endParaRPr lang="en-IN"/>
        </a:p>
      </dgm:t>
    </dgm:pt>
    <dgm:pt modelId="{2F249C81-DA60-4EBC-8137-8535BE8B847A}" type="sibTrans" cxnId="{DA4BB18C-1798-4ED4-8955-3DF9D9DFB92C}">
      <dgm:prSet/>
      <dgm:spPr/>
      <dgm:t>
        <a:bodyPr/>
        <a:lstStyle/>
        <a:p>
          <a:endParaRPr lang="en-IN"/>
        </a:p>
      </dgm:t>
    </dgm:pt>
    <dgm:pt modelId="{30B9745F-FAC0-451C-98E6-C8953EA39568}">
      <dgm:prSet custT="1"/>
      <dgm:spPr/>
      <dgm:t>
        <a:bodyPr/>
        <a:lstStyle/>
        <a:p>
          <a:pPr algn="l"/>
          <a:r>
            <a:rPr lang="en-US" sz="1600" b="1" dirty="0"/>
            <a:t> 9. Table Elements</a:t>
          </a:r>
          <a:r>
            <a:rPr lang="en-US" sz="1600" dirty="0"/>
            <a:t>: &lt;table&gt;, &lt;tr&gt; (table row), &lt;</a:t>
          </a:r>
          <a:r>
            <a:rPr lang="en-US" sz="1600" dirty="0" err="1"/>
            <a:t>th</a:t>
          </a:r>
          <a:r>
            <a:rPr lang="en-US" sz="1600" dirty="0"/>
            <a:t>&gt; (table header) and &lt;td&gt; (table data).</a:t>
          </a:r>
          <a:endParaRPr lang="en-IN" sz="1600" dirty="0"/>
        </a:p>
      </dgm:t>
    </dgm:pt>
    <dgm:pt modelId="{D29FDE56-1B90-426D-8F87-5930838DD50F}" type="parTrans" cxnId="{F886DC7E-A52F-4DA5-A878-36A02D12ED99}">
      <dgm:prSet/>
      <dgm:spPr/>
      <dgm:t>
        <a:bodyPr/>
        <a:lstStyle/>
        <a:p>
          <a:endParaRPr lang="en-IN"/>
        </a:p>
      </dgm:t>
    </dgm:pt>
    <dgm:pt modelId="{9D1A025D-35C6-4C67-940C-D3AE90E68BC0}" type="sibTrans" cxnId="{F886DC7E-A52F-4DA5-A878-36A02D12ED99}">
      <dgm:prSet/>
      <dgm:spPr/>
      <dgm:t>
        <a:bodyPr/>
        <a:lstStyle/>
        <a:p>
          <a:endParaRPr lang="en-IN"/>
        </a:p>
      </dgm:t>
    </dgm:pt>
    <dgm:pt modelId="{A7F58955-F124-4DFB-8984-F7A572B2E8AE}">
      <dgm:prSet custT="1"/>
      <dgm:spPr/>
      <dgm:t>
        <a:bodyPr/>
        <a:lstStyle/>
        <a:p>
          <a:pPr algn="l"/>
          <a:r>
            <a:rPr lang="en-US" sz="1600" b="1" dirty="0"/>
            <a:t> 10. Form Elements</a:t>
          </a:r>
          <a:r>
            <a:rPr lang="en-US" sz="1600" dirty="0"/>
            <a:t>: Used for creating forms.&lt;form&gt;, &lt;input&gt;, &lt;button&gt;, &lt;select&gt;, &lt;</a:t>
          </a:r>
          <a:r>
            <a:rPr lang="en-US" sz="1600" dirty="0" err="1"/>
            <a:t>textarea</a:t>
          </a:r>
          <a:r>
            <a:rPr lang="en-US" sz="1600" dirty="0"/>
            <a:t>&gt;, etc.</a:t>
          </a:r>
          <a:endParaRPr lang="en-IN" sz="1600" dirty="0"/>
        </a:p>
      </dgm:t>
    </dgm:pt>
    <dgm:pt modelId="{51615413-CA37-4DD4-9E50-7AB0AA247B4A}" type="parTrans" cxnId="{9D956BB8-1D0F-4350-A8D1-51FA39E872C2}">
      <dgm:prSet/>
      <dgm:spPr/>
      <dgm:t>
        <a:bodyPr/>
        <a:lstStyle/>
        <a:p>
          <a:endParaRPr lang="en-IN"/>
        </a:p>
      </dgm:t>
    </dgm:pt>
    <dgm:pt modelId="{977965BD-8317-426C-82E4-CC140CE07690}" type="sibTrans" cxnId="{9D956BB8-1D0F-4350-A8D1-51FA39E872C2}">
      <dgm:prSet/>
      <dgm:spPr/>
      <dgm:t>
        <a:bodyPr/>
        <a:lstStyle/>
        <a:p>
          <a:endParaRPr lang="en-IN"/>
        </a:p>
      </dgm:t>
    </dgm:pt>
    <dgm:pt modelId="{4F1B236E-2923-4099-AB80-4EFACF3E5446}" type="pres">
      <dgm:prSet presAssocID="{CC8F7608-AF61-4E32-8A38-B4C9714AC7CC}" presName="diagram" presStyleCnt="0">
        <dgm:presLayoutVars>
          <dgm:chPref val="1"/>
          <dgm:dir/>
          <dgm:animOne val="branch"/>
          <dgm:animLvl val="lvl"/>
          <dgm:resizeHandles/>
        </dgm:presLayoutVars>
      </dgm:prSet>
      <dgm:spPr/>
      <dgm:t>
        <a:bodyPr/>
        <a:lstStyle/>
        <a:p>
          <a:endParaRPr lang="en-US"/>
        </a:p>
      </dgm:t>
    </dgm:pt>
    <dgm:pt modelId="{493E0560-1FFD-4F2A-9C0C-431692887414}" type="pres">
      <dgm:prSet presAssocID="{674FCA73-77E2-4108-9A6C-654F06E7FD42}" presName="root" presStyleCnt="0"/>
      <dgm:spPr/>
    </dgm:pt>
    <dgm:pt modelId="{99FB0E5C-9C1C-4FC7-9335-A4E7AB9864CC}" type="pres">
      <dgm:prSet presAssocID="{674FCA73-77E2-4108-9A6C-654F06E7FD42}" presName="rootComposite" presStyleCnt="0"/>
      <dgm:spPr/>
    </dgm:pt>
    <dgm:pt modelId="{E30D5F84-11AA-41A9-AD2F-A623CA98D518}" type="pres">
      <dgm:prSet presAssocID="{674FCA73-77E2-4108-9A6C-654F06E7FD42}" presName="rootText" presStyleLbl="node1" presStyleIdx="0" presStyleCnt="1" custScaleX="825688"/>
      <dgm:spPr/>
      <dgm:t>
        <a:bodyPr/>
        <a:lstStyle/>
        <a:p>
          <a:endParaRPr lang="en-US"/>
        </a:p>
      </dgm:t>
    </dgm:pt>
    <dgm:pt modelId="{900E81F3-D59F-4247-B8AF-9EFDE4352409}" type="pres">
      <dgm:prSet presAssocID="{674FCA73-77E2-4108-9A6C-654F06E7FD42}" presName="rootConnector" presStyleLbl="node1" presStyleIdx="0" presStyleCnt="1"/>
      <dgm:spPr/>
      <dgm:t>
        <a:bodyPr/>
        <a:lstStyle/>
        <a:p>
          <a:endParaRPr lang="en-US"/>
        </a:p>
      </dgm:t>
    </dgm:pt>
    <dgm:pt modelId="{A78D38C1-A68E-48EF-B85F-9E388258FB10}" type="pres">
      <dgm:prSet presAssocID="{674FCA73-77E2-4108-9A6C-654F06E7FD42}" presName="childShape" presStyleCnt="0"/>
      <dgm:spPr/>
    </dgm:pt>
    <dgm:pt modelId="{CA121D03-B921-4F87-BCCF-4C7B40604FC6}" type="pres">
      <dgm:prSet presAssocID="{346BA01B-6869-4F1B-8D15-A8FB0D05F6E3}" presName="Name13" presStyleLbl="parChTrans1D2" presStyleIdx="0" presStyleCnt="10"/>
      <dgm:spPr/>
      <dgm:t>
        <a:bodyPr/>
        <a:lstStyle/>
        <a:p>
          <a:endParaRPr lang="en-US"/>
        </a:p>
      </dgm:t>
    </dgm:pt>
    <dgm:pt modelId="{6B890B99-936D-46C5-8C1D-FE162307EFA1}" type="pres">
      <dgm:prSet presAssocID="{0659D3BD-D4EA-4E5F-8E39-832BBA555632}" presName="childText" presStyleLbl="bgAcc1" presStyleIdx="0" presStyleCnt="10" custScaleX="1261504">
        <dgm:presLayoutVars>
          <dgm:bulletEnabled val="1"/>
        </dgm:presLayoutVars>
      </dgm:prSet>
      <dgm:spPr/>
      <dgm:t>
        <a:bodyPr/>
        <a:lstStyle/>
        <a:p>
          <a:endParaRPr lang="en-US"/>
        </a:p>
      </dgm:t>
    </dgm:pt>
    <dgm:pt modelId="{430434A7-B75A-437C-98A4-AEA60F60C183}" type="pres">
      <dgm:prSet presAssocID="{131347AB-22D0-400B-82A1-EBA9DE96B6B1}" presName="Name13" presStyleLbl="parChTrans1D2" presStyleIdx="1" presStyleCnt="10"/>
      <dgm:spPr/>
      <dgm:t>
        <a:bodyPr/>
        <a:lstStyle/>
        <a:p>
          <a:endParaRPr lang="en-US"/>
        </a:p>
      </dgm:t>
    </dgm:pt>
    <dgm:pt modelId="{0379357D-ACEC-4D3F-A616-3B4D3090581E}" type="pres">
      <dgm:prSet presAssocID="{17FF63A4-FB0E-4C64-83E9-0F1D23842E67}" presName="childText" presStyleLbl="bgAcc1" presStyleIdx="1" presStyleCnt="10" custScaleX="1261504">
        <dgm:presLayoutVars>
          <dgm:bulletEnabled val="1"/>
        </dgm:presLayoutVars>
      </dgm:prSet>
      <dgm:spPr/>
      <dgm:t>
        <a:bodyPr/>
        <a:lstStyle/>
        <a:p>
          <a:endParaRPr lang="en-US"/>
        </a:p>
      </dgm:t>
    </dgm:pt>
    <dgm:pt modelId="{62EB1F01-AD6D-4EC6-A6E8-33FA20A1F6CD}" type="pres">
      <dgm:prSet presAssocID="{0CBC8B31-5DA3-49E2-83BE-F49066A25EE2}" presName="Name13" presStyleLbl="parChTrans1D2" presStyleIdx="2" presStyleCnt="10"/>
      <dgm:spPr/>
      <dgm:t>
        <a:bodyPr/>
        <a:lstStyle/>
        <a:p>
          <a:endParaRPr lang="en-US"/>
        </a:p>
      </dgm:t>
    </dgm:pt>
    <dgm:pt modelId="{E12EF9C8-D290-44C9-8436-14B9D97FAC8B}" type="pres">
      <dgm:prSet presAssocID="{5374FB6D-39BE-4A1D-BCA6-C681CFC5097F}" presName="childText" presStyleLbl="bgAcc1" presStyleIdx="2" presStyleCnt="10" custScaleX="1261504">
        <dgm:presLayoutVars>
          <dgm:bulletEnabled val="1"/>
        </dgm:presLayoutVars>
      </dgm:prSet>
      <dgm:spPr/>
      <dgm:t>
        <a:bodyPr/>
        <a:lstStyle/>
        <a:p>
          <a:endParaRPr lang="en-US"/>
        </a:p>
      </dgm:t>
    </dgm:pt>
    <dgm:pt modelId="{386EA61C-BC52-421F-9F20-D4AE4F6BD4BE}" type="pres">
      <dgm:prSet presAssocID="{0CFA9B6B-6284-4046-8E08-CF7BF631E685}" presName="Name13" presStyleLbl="parChTrans1D2" presStyleIdx="3" presStyleCnt="10"/>
      <dgm:spPr/>
      <dgm:t>
        <a:bodyPr/>
        <a:lstStyle/>
        <a:p>
          <a:endParaRPr lang="en-US"/>
        </a:p>
      </dgm:t>
    </dgm:pt>
    <dgm:pt modelId="{37E14130-CF73-46C7-877D-6B5275715EE6}" type="pres">
      <dgm:prSet presAssocID="{0817E41D-DB9B-49C1-A24B-A9B89385DE05}" presName="childText" presStyleLbl="bgAcc1" presStyleIdx="3" presStyleCnt="10" custScaleX="1261504">
        <dgm:presLayoutVars>
          <dgm:bulletEnabled val="1"/>
        </dgm:presLayoutVars>
      </dgm:prSet>
      <dgm:spPr/>
      <dgm:t>
        <a:bodyPr/>
        <a:lstStyle/>
        <a:p>
          <a:endParaRPr lang="en-US"/>
        </a:p>
      </dgm:t>
    </dgm:pt>
    <dgm:pt modelId="{63ABA886-1691-4040-B4C1-02467EA1D3E8}" type="pres">
      <dgm:prSet presAssocID="{770808EE-0EA4-4857-AED4-482B7C6C43D2}" presName="Name13" presStyleLbl="parChTrans1D2" presStyleIdx="4" presStyleCnt="10"/>
      <dgm:spPr/>
      <dgm:t>
        <a:bodyPr/>
        <a:lstStyle/>
        <a:p>
          <a:endParaRPr lang="en-US"/>
        </a:p>
      </dgm:t>
    </dgm:pt>
    <dgm:pt modelId="{5C1FAB6E-EBFC-471C-AF3B-CF7141F82453}" type="pres">
      <dgm:prSet presAssocID="{6CC9C659-A4C7-4806-81DC-CA99E2E9F385}" presName="childText" presStyleLbl="bgAcc1" presStyleIdx="4" presStyleCnt="10" custScaleX="1261504">
        <dgm:presLayoutVars>
          <dgm:bulletEnabled val="1"/>
        </dgm:presLayoutVars>
      </dgm:prSet>
      <dgm:spPr/>
      <dgm:t>
        <a:bodyPr/>
        <a:lstStyle/>
        <a:p>
          <a:endParaRPr lang="en-US"/>
        </a:p>
      </dgm:t>
    </dgm:pt>
    <dgm:pt modelId="{27E77DB5-A5EF-4C16-B90C-9C739C8F8015}" type="pres">
      <dgm:prSet presAssocID="{C06B9009-1B7A-4F60-AA9A-569EDBC78255}" presName="Name13" presStyleLbl="parChTrans1D2" presStyleIdx="5" presStyleCnt="10"/>
      <dgm:spPr/>
      <dgm:t>
        <a:bodyPr/>
        <a:lstStyle/>
        <a:p>
          <a:endParaRPr lang="en-US"/>
        </a:p>
      </dgm:t>
    </dgm:pt>
    <dgm:pt modelId="{6134AFC4-D675-480A-8867-5EE8E0140A2F}" type="pres">
      <dgm:prSet presAssocID="{8BFCEF6D-E30F-4B61-BABC-E8E69ADE86EE}" presName="childText" presStyleLbl="bgAcc1" presStyleIdx="5" presStyleCnt="10" custScaleX="1261504">
        <dgm:presLayoutVars>
          <dgm:bulletEnabled val="1"/>
        </dgm:presLayoutVars>
      </dgm:prSet>
      <dgm:spPr/>
      <dgm:t>
        <a:bodyPr/>
        <a:lstStyle/>
        <a:p>
          <a:endParaRPr lang="en-US"/>
        </a:p>
      </dgm:t>
    </dgm:pt>
    <dgm:pt modelId="{A4436795-460A-4813-9F1D-F2CCE1F3E554}" type="pres">
      <dgm:prSet presAssocID="{D2BB39D0-3B4D-49ED-AFB8-C35562A720E1}" presName="Name13" presStyleLbl="parChTrans1D2" presStyleIdx="6" presStyleCnt="10"/>
      <dgm:spPr/>
      <dgm:t>
        <a:bodyPr/>
        <a:lstStyle/>
        <a:p>
          <a:endParaRPr lang="en-US"/>
        </a:p>
      </dgm:t>
    </dgm:pt>
    <dgm:pt modelId="{46E38422-08A5-40A6-8FEF-7E58C4467998}" type="pres">
      <dgm:prSet presAssocID="{40EDEFC0-F3CB-4F33-B04D-F3AC6610F668}" presName="childText" presStyleLbl="bgAcc1" presStyleIdx="6" presStyleCnt="10" custScaleX="1261504">
        <dgm:presLayoutVars>
          <dgm:bulletEnabled val="1"/>
        </dgm:presLayoutVars>
      </dgm:prSet>
      <dgm:spPr/>
      <dgm:t>
        <a:bodyPr/>
        <a:lstStyle/>
        <a:p>
          <a:endParaRPr lang="en-US"/>
        </a:p>
      </dgm:t>
    </dgm:pt>
    <dgm:pt modelId="{E917B825-735F-43E2-AEE7-E1FB4D418CF0}" type="pres">
      <dgm:prSet presAssocID="{6780B165-2B4C-4052-B6AE-ABF21F4FCF59}" presName="Name13" presStyleLbl="parChTrans1D2" presStyleIdx="7" presStyleCnt="10"/>
      <dgm:spPr/>
      <dgm:t>
        <a:bodyPr/>
        <a:lstStyle/>
        <a:p>
          <a:endParaRPr lang="en-US"/>
        </a:p>
      </dgm:t>
    </dgm:pt>
    <dgm:pt modelId="{6A5192F9-EA2D-42B5-9215-C020D465C2F4}" type="pres">
      <dgm:prSet presAssocID="{1DCE4B29-F8B8-45D1-B223-62C47F299FC5}" presName="childText" presStyleLbl="bgAcc1" presStyleIdx="7" presStyleCnt="10" custScaleX="1261504">
        <dgm:presLayoutVars>
          <dgm:bulletEnabled val="1"/>
        </dgm:presLayoutVars>
      </dgm:prSet>
      <dgm:spPr/>
      <dgm:t>
        <a:bodyPr/>
        <a:lstStyle/>
        <a:p>
          <a:endParaRPr lang="en-US"/>
        </a:p>
      </dgm:t>
    </dgm:pt>
    <dgm:pt modelId="{4AB63DD2-6FA1-4809-9D87-E58290675503}" type="pres">
      <dgm:prSet presAssocID="{D29FDE56-1B90-426D-8F87-5930838DD50F}" presName="Name13" presStyleLbl="parChTrans1D2" presStyleIdx="8" presStyleCnt="10"/>
      <dgm:spPr/>
      <dgm:t>
        <a:bodyPr/>
        <a:lstStyle/>
        <a:p>
          <a:endParaRPr lang="en-US"/>
        </a:p>
      </dgm:t>
    </dgm:pt>
    <dgm:pt modelId="{EF5294E5-97AC-434E-90C0-787DEE718A96}" type="pres">
      <dgm:prSet presAssocID="{30B9745F-FAC0-451C-98E6-C8953EA39568}" presName="childText" presStyleLbl="bgAcc1" presStyleIdx="8" presStyleCnt="10" custScaleX="1261504">
        <dgm:presLayoutVars>
          <dgm:bulletEnabled val="1"/>
        </dgm:presLayoutVars>
      </dgm:prSet>
      <dgm:spPr/>
      <dgm:t>
        <a:bodyPr/>
        <a:lstStyle/>
        <a:p>
          <a:endParaRPr lang="en-US"/>
        </a:p>
      </dgm:t>
    </dgm:pt>
    <dgm:pt modelId="{B077677D-F755-4DB6-811D-85C61599327A}" type="pres">
      <dgm:prSet presAssocID="{51615413-CA37-4DD4-9E50-7AB0AA247B4A}" presName="Name13" presStyleLbl="parChTrans1D2" presStyleIdx="9" presStyleCnt="10"/>
      <dgm:spPr/>
      <dgm:t>
        <a:bodyPr/>
        <a:lstStyle/>
        <a:p>
          <a:endParaRPr lang="en-US"/>
        </a:p>
      </dgm:t>
    </dgm:pt>
    <dgm:pt modelId="{1F0E7A54-E9C9-432A-B641-8B78BA3F4B33}" type="pres">
      <dgm:prSet presAssocID="{A7F58955-F124-4DFB-8984-F7A572B2E8AE}" presName="childText" presStyleLbl="bgAcc1" presStyleIdx="9" presStyleCnt="10" custScaleX="1261504">
        <dgm:presLayoutVars>
          <dgm:bulletEnabled val="1"/>
        </dgm:presLayoutVars>
      </dgm:prSet>
      <dgm:spPr/>
      <dgm:t>
        <a:bodyPr/>
        <a:lstStyle/>
        <a:p>
          <a:endParaRPr lang="en-US"/>
        </a:p>
      </dgm:t>
    </dgm:pt>
  </dgm:ptLst>
  <dgm:cxnLst>
    <dgm:cxn modelId="{99600FD1-D40C-4301-8E79-BEAB6EF8A86C}" type="presOf" srcId="{A7F58955-F124-4DFB-8984-F7A572B2E8AE}" destId="{1F0E7A54-E9C9-432A-B641-8B78BA3F4B33}" srcOrd="0" destOrd="0" presId="urn:microsoft.com/office/officeart/2005/8/layout/hierarchy3"/>
    <dgm:cxn modelId="{A466DE60-93B7-439B-A37E-2476225DC490}" type="presOf" srcId="{1DCE4B29-F8B8-45D1-B223-62C47F299FC5}" destId="{6A5192F9-EA2D-42B5-9215-C020D465C2F4}" srcOrd="0" destOrd="0" presId="urn:microsoft.com/office/officeart/2005/8/layout/hierarchy3"/>
    <dgm:cxn modelId="{D2CA2266-C461-414E-AFDB-5686174FEF68}" type="presOf" srcId="{51615413-CA37-4DD4-9E50-7AB0AA247B4A}" destId="{B077677D-F755-4DB6-811D-85C61599327A}" srcOrd="0" destOrd="0" presId="urn:microsoft.com/office/officeart/2005/8/layout/hierarchy3"/>
    <dgm:cxn modelId="{604D6AE8-5A91-4257-9496-6D5828C5AE0F}" srcId="{674FCA73-77E2-4108-9A6C-654F06E7FD42}" destId="{17FF63A4-FB0E-4C64-83E9-0F1D23842E67}" srcOrd="1" destOrd="0" parTransId="{131347AB-22D0-400B-82A1-EBA9DE96B6B1}" sibTransId="{F116AF5E-23BA-4CFE-A9CE-C1260698FA1E}"/>
    <dgm:cxn modelId="{42DF9E4F-E089-4A8B-8C16-8465BF25E150}" srcId="{674FCA73-77E2-4108-9A6C-654F06E7FD42}" destId="{6CC9C659-A4C7-4806-81DC-CA99E2E9F385}" srcOrd="4" destOrd="0" parTransId="{770808EE-0EA4-4857-AED4-482B7C6C43D2}" sibTransId="{56346D47-174A-410D-B487-1038F849AD11}"/>
    <dgm:cxn modelId="{3889B091-63D1-40B0-90BB-E4B1D61282AE}" srcId="{CC8F7608-AF61-4E32-8A38-B4C9714AC7CC}" destId="{674FCA73-77E2-4108-9A6C-654F06E7FD42}" srcOrd="0" destOrd="0" parTransId="{209D08E0-8173-4371-B1AA-A326E7C9CD60}" sibTransId="{B2EBF50D-824D-4E63-9233-85F02B3ECF5B}"/>
    <dgm:cxn modelId="{27EFA86B-EC9C-473A-9ACD-8C559CDBA7C3}" type="presOf" srcId="{0CBC8B31-5DA3-49E2-83BE-F49066A25EE2}" destId="{62EB1F01-AD6D-4EC6-A6E8-33FA20A1F6CD}" srcOrd="0" destOrd="0" presId="urn:microsoft.com/office/officeart/2005/8/layout/hierarchy3"/>
    <dgm:cxn modelId="{08FF1FDE-EB88-425F-A4CC-BC6E38625E39}" type="presOf" srcId="{8BFCEF6D-E30F-4B61-BABC-E8E69ADE86EE}" destId="{6134AFC4-D675-480A-8867-5EE8E0140A2F}" srcOrd="0" destOrd="0" presId="urn:microsoft.com/office/officeart/2005/8/layout/hierarchy3"/>
    <dgm:cxn modelId="{D66121ED-2000-42F0-A1F3-9A79E2B342D0}" type="presOf" srcId="{17FF63A4-FB0E-4C64-83E9-0F1D23842E67}" destId="{0379357D-ACEC-4D3F-A616-3B4D3090581E}" srcOrd="0" destOrd="0" presId="urn:microsoft.com/office/officeart/2005/8/layout/hierarchy3"/>
    <dgm:cxn modelId="{19941A3B-922E-4B2A-9639-6A1A11691BEC}" type="presOf" srcId="{0CFA9B6B-6284-4046-8E08-CF7BF631E685}" destId="{386EA61C-BC52-421F-9F20-D4AE4F6BD4BE}" srcOrd="0" destOrd="0" presId="urn:microsoft.com/office/officeart/2005/8/layout/hierarchy3"/>
    <dgm:cxn modelId="{F886DC7E-A52F-4DA5-A878-36A02D12ED99}" srcId="{674FCA73-77E2-4108-9A6C-654F06E7FD42}" destId="{30B9745F-FAC0-451C-98E6-C8953EA39568}" srcOrd="8" destOrd="0" parTransId="{D29FDE56-1B90-426D-8F87-5930838DD50F}" sibTransId="{9D1A025D-35C6-4C67-940C-D3AE90E68BC0}"/>
    <dgm:cxn modelId="{1FE476CA-972F-4126-B372-2B0F5AD5CEDA}" type="presOf" srcId="{C06B9009-1B7A-4F60-AA9A-569EDBC78255}" destId="{27E77DB5-A5EF-4C16-B90C-9C739C8F8015}" srcOrd="0" destOrd="0" presId="urn:microsoft.com/office/officeart/2005/8/layout/hierarchy3"/>
    <dgm:cxn modelId="{2C397240-81F1-4A23-8AC3-7D8FF34B26BB}" type="presOf" srcId="{0659D3BD-D4EA-4E5F-8E39-832BBA555632}" destId="{6B890B99-936D-46C5-8C1D-FE162307EFA1}" srcOrd="0" destOrd="0" presId="urn:microsoft.com/office/officeart/2005/8/layout/hierarchy3"/>
    <dgm:cxn modelId="{61894D76-F768-4D30-80B7-F55FE240F673}" type="presOf" srcId="{674FCA73-77E2-4108-9A6C-654F06E7FD42}" destId="{E30D5F84-11AA-41A9-AD2F-A623CA98D518}" srcOrd="0" destOrd="0" presId="urn:microsoft.com/office/officeart/2005/8/layout/hierarchy3"/>
    <dgm:cxn modelId="{217CF8D1-4AE7-496B-AFE9-EFE56560DB59}" srcId="{674FCA73-77E2-4108-9A6C-654F06E7FD42}" destId="{40EDEFC0-F3CB-4F33-B04D-F3AC6610F668}" srcOrd="6" destOrd="0" parTransId="{D2BB39D0-3B4D-49ED-AFB8-C35562A720E1}" sibTransId="{039BE720-F46C-424C-AB81-476CA783B5F6}"/>
    <dgm:cxn modelId="{DA4BB18C-1798-4ED4-8955-3DF9D9DFB92C}" srcId="{674FCA73-77E2-4108-9A6C-654F06E7FD42}" destId="{1DCE4B29-F8B8-45D1-B223-62C47F299FC5}" srcOrd="7" destOrd="0" parTransId="{6780B165-2B4C-4052-B6AE-ABF21F4FCF59}" sibTransId="{2F249C81-DA60-4EBC-8137-8535BE8B847A}"/>
    <dgm:cxn modelId="{6A4753BA-A8DE-4DE8-B1AB-20862AADEDAB}" srcId="{674FCA73-77E2-4108-9A6C-654F06E7FD42}" destId="{5374FB6D-39BE-4A1D-BCA6-C681CFC5097F}" srcOrd="2" destOrd="0" parTransId="{0CBC8B31-5DA3-49E2-83BE-F49066A25EE2}" sibTransId="{3D135694-2CF5-4796-8CAA-1FD276F3326B}"/>
    <dgm:cxn modelId="{F98BA4CF-84BD-48FB-B499-6720C7FB7DC3}" type="presOf" srcId="{40EDEFC0-F3CB-4F33-B04D-F3AC6610F668}" destId="{46E38422-08A5-40A6-8FEF-7E58C4467998}" srcOrd="0" destOrd="0" presId="urn:microsoft.com/office/officeart/2005/8/layout/hierarchy3"/>
    <dgm:cxn modelId="{BCCBB919-CF96-46CF-BC7B-59D8E15E32F9}" srcId="{674FCA73-77E2-4108-9A6C-654F06E7FD42}" destId="{0817E41D-DB9B-49C1-A24B-A9B89385DE05}" srcOrd="3" destOrd="0" parTransId="{0CFA9B6B-6284-4046-8E08-CF7BF631E685}" sibTransId="{A1E0614C-9A4B-432C-931F-A0A5477568B1}"/>
    <dgm:cxn modelId="{4F49AFD1-8D6A-41BF-96F2-B942E5DB1BCA}" type="presOf" srcId="{770808EE-0EA4-4857-AED4-482B7C6C43D2}" destId="{63ABA886-1691-4040-B4C1-02467EA1D3E8}" srcOrd="0" destOrd="0" presId="urn:microsoft.com/office/officeart/2005/8/layout/hierarchy3"/>
    <dgm:cxn modelId="{6A70C808-B587-4180-BA73-8622BC7C7AED}" type="presOf" srcId="{30B9745F-FAC0-451C-98E6-C8953EA39568}" destId="{EF5294E5-97AC-434E-90C0-787DEE718A96}" srcOrd="0" destOrd="0" presId="urn:microsoft.com/office/officeart/2005/8/layout/hierarchy3"/>
    <dgm:cxn modelId="{CAF38CB2-353F-49D1-A199-ADB399759393}" srcId="{674FCA73-77E2-4108-9A6C-654F06E7FD42}" destId="{8BFCEF6D-E30F-4B61-BABC-E8E69ADE86EE}" srcOrd="5" destOrd="0" parTransId="{C06B9009-1B7A-4F60-AA9A-569EDBC78255}" sibTransId="{EBD184AC-DF9A-4445-9FEB-F5DED5399036}"/>
    <dgm:cxn modelId="{7D8D3900-9270-4165-AF84-26EBF33068C8}" type="presOf" srcId="{346BA01B-6869-4F1B-8D15-A8FB0D05F6E3}" destId="{CA121D03-B921-4F87-BCCF-4C7B40604FC6}" srcOrd="0" destOrd="0" presId="urn:microsoft.com/office/officeart/2005/8/layout/hierarchy3"/>
    <dgm:cxn modelId="{BE4E37C5-E60A-44DE-B3C2-E41EA91FBB96}" type="presOf" srcId="{CC8F7608-AF61-4E32-8A38-B4C9714AC7CC}" destId="{4F1B236E-2923-4099-AB80-4EFACF3E5446}" srcOrd="0" destOrd="0" presId="urn:microsoft.com/office/officeart/2005/8/layout/hierarchy3"/>
    <dgm:cxn modelId="{BE095D7D-E825-4739-894C-47EFDDD5450F}" type="presOf" srcId="{131347AB-22D0-400B-82A1-EBA9DE96B6B1}" destId="{430434A7-B75A-437C-98A4-AEA60F60C183}" srcOrd="0" destOrd="0" presId="urn:microsoft.com/office/officeart/2005/8/layout/hierarchy3"/>
    <dgm:cxn modelId="{802721B0-1ADB-49BC-8943-016F6E550BDE}" type="presOf" srcId="{D2BB39D0-3B4D-49ED-AFB8-C35562A720E1}" destId="{A4436795-460A-4813-9F1D-F2CCE1F3E554}" srcOrd="0" destOrd="0" presId="urn:microsoft.com/office/officeart/2005/8/layout/hierarchy3"/>
    <dgm:cxn modelId="{A32C9BC9-9346-42D6-9B06-4166DA727A84}" type="presOf" srcId="{0817E41D-DB9B-49C1-A24B-A9B89385DE05}" destId="{37E14130-CF73-46C7-877D-6B5275715EE6}" srcOrd="0" destOrd="0" presId="urn:microsoft.com/office/officeart/2005/8/layout/hierarchy3"/>
    <dgm:cxn modelId="{9B7B353B-FD1E-4D8F-9097-94C50AD30347}" srcId="{674FCA73-77E2-4108-9A6C-654F06E7FD42}" destId="{0659D3BD-D4EA-4E5F-8E39-832BBA555632}" srcOrd="0" destOrd="0" parTransId="{346BA01B-6869-4F1B-8D15-A8FB0D05F6E3}" sibTransId="{A3F5BEB7-4403-47A6-BA48-3C3FE18245D4}"/>
    <dgm:cxn modelId="{F64EB353-5638-4EFB-8B6D-53B4FD11649B}" type="presOf" srcId="{6780B165-2B4C-4052-B6AE-ABF21F4FCF59}" destId="{E917B825-735F-43E2-AEE7-E1FB4D418CF0}" srcOrd="0" destOrd="0" presId="urn:microsoft.com/office/officeart/2005/8/layout/hierarchy3"/>
    <dgm:cxn modelId="{C21907DB-6DE7-4318-8B46-6118FBF4552B}" type="presOf" srcId="{674FCA73-77E2-4108-9A6C-654F06E7FD42}" destId="{900E81F3-D59F-4247-B8AF-9EFDE4352409}" srcOrd="1" destOrd="0" presId="urn:microsoft.com/office/officeart/2005/8/layout/hierarchy3"/>
    <dgm:cxn modelId="{BE8EE27E-8F66-47D0-9182-60877F003596}" type="presOf" srcId="{5374FB6D-39BE-4A1D-BCA6-C681CFC5097F}" destId="{E12EF9C8-D290-44C9-8436-14B9D97FAC8B}" srcOrd="0" destOrd="0" presId="urn:microsoft.com/office/officeart/2005/8/layout/hierarchy3"/>
    <dgm:cxn modelId="{1FF5786D-7C99-46AC-9628-E1FA544AB945}" type="presOf" srcId="{D29FDE56-1B90-426D-8F87-5930838DD50F}" destId="{4AB63DD2-6FA1-4809-9D87-E58290675503}" srcOrd="0" destOrd="0" presId="urn:microsoft.com/office/officeart/2005/8/layout/hierarchy3"/>
    <dgm:cxn modelId="{9D956BB8-1D0F-4350-A8D1-51FA39E872C2}" srcId="{674FCA73-77E2-4108-9A6C-654F06E7FD42}" destId="{A7F58955-F124-4DFB-8984-F7A572B2E8AE}" srcOrd="9" destOrd="0" parTransId="{51615413-CA37-4DD4-9E50-7AB0AA247B4A}" sibTransId="{977965BD-8317-426C-82E4-CC140CE07690}"/>
    <dgm:cxn modelId="{6F26352A-3147-41F3-9B4A-C7D1947CE9D4}" type="presOf" srcId="{6CC9C659-A4C7-4806-81DC-CA99E2E9F385}" destId="{5C1FAB6E-EBFC-471C-AF3B-CF7141F82453}" srcOrd="0" destOrd="0" presId="urn:microsoft.com/office/officeart/2005/8/layout/hierarchy3"/>
    <dgm:cxn modelId="{43BCAFC6-5DB0-4127-9698-182F62FF9679}" type="presParOf" srcId="{4F1B236E-2923-4099-AB80-4EFACF3E5446}" destId="{493E0560-1FFD-4F2A-9C0C-431692887414}" srcOrd="0" destOrd="0" presId="urn:microsoft.com/office/officeart/2005/8/layout/hierarchy3"/>
    <dgm:cxn modelId="{BC3356BD-0311-45F2-ADDC-97F1CC8BF40C}" type="presParOf" srcId="{493E0560-1FFD-4F2A-9C0C-431692887414}" destId="{99FB0E5C-9C1C-4FC7-9335-A4E7AB9864CC}" srcOrd="0" destOrd="0" presId="urn:microsoft.com/office/officeart/2005/8/layout/hierarchy3"/>
    <dgm:cxn modelId="{8C61CE27-448B-420B-B387-27E7A6C3D2E5}" type="presParOf" srcId="{99FB0E5C-9C1C-4FC7-9335-A4E7AB9864CC}" destId="{E30D5F84-11AA-41A9-AD2F-A623CA98D518}" srcOrd="0" destOrd="0" presId="urn:microsoft.com/office/officeart/2005/8/layout/hierarchy3"/>
    <dgm:cxn modelId="{1BF82598-23E1-463A-A366-2934B8DDF906}" type="presParOf" srcId="{99FB0E5C-9C1C-4FC7-9335-A4E7AB9864CC}" destId="{900E81F3-D59F-4247-B8AF-9EFDE4352409}" srcOrd="1" destOrd="0" presId="urn:microsoft.com/office/officeart/2005/8/layout/hierarchy3"/>
    <dgm:cxn modelId="{62C9258A-9B37-441C-AFEB-88EA406129D1}" type="presParOf" srcId="{493E0560-1FFD-4F2A-9C0C-431692887414}" destId="{A78D38C1-A68E-48EF-B85F-9E388258FB10}" srcOrd="1" destOrd="0" presId="urn:microsoft.com/office/officeart/2005/8/layout/hierarchy3"/>
    <dgm:cxn modelId="{64A2F07E-249C-43C3-99D5-6DD41802564F}" type="presParOf" srcId="{A78D38C1-A68E-48EF-B85F-9E388258FB10}" destId="{CA121D03-B921-4F87-BCCF-4C7B40604FC6}" srcOrd="0" destOrd="0" presId="urn:microsoft.com/office/officeart/2005/8/layout/hierarchy3"/>
    <dgm:cxn modelId="{498ACEEC-E0A8-4467-9FE2-816308ED184B}" type="presParOf" srcId="{A78D38C1-A68E-48EF-B85F-9E388258FB10}" destId="{6B890B99-936D-46C5-8C1D-FE162307EFA1}" srcOrd="1" destOrd="0" presId="urn:microsoft.com/office/officeart/2005/8/layout/hierarchy3"/>
    <dgm:cxn modelId="{82167BAA-A6B0-41FF-8598-3C1860C532B1}" type="presParOf" srcId="{A78D38C1-A68E-48EF-B85F-9E388258FB10}" destId="{430434A7-B75A-437C-98A4-AEA60F60C183}" srcOrd="2" destOrd="0" presId="urn:microsoft.com/office/officeart/2005/8/layout/hierarchy3"/>
    <dgm:cxn modelId="{67A4556C-9F3F-4E35-9667-AAEBC962891B}" type="presParOf" srcId="{A78D38C1-A68E-48EF-B85F-9E388258FB10}" destId="{0379357D-ACEC-4D3F-A616-3B4D3090581E}" srcOrd="3" destOrd="0" presId="urn:microsoft.com/office/officeart/2005/8/layout/hierarchy3"/>
    <dgm:cxn modelId="{BB55DB3B-E20F-4194-81F5-96708718262D}" type="presParOf" srcId="{A78D38C1-A68E-48EF-B85F-9E388258FB10}" destId="{62EB1F01-AD6D-4EC6-A6E8-33FA20A1F6CD}" srcOrd="4" destOrd="0" presId="urn:microsoft.com/office/officeart/2005/8/layout/hierarchy3"/>
    <dgm:cxn modelId="{6D14CC65-FE4C-4C06-8CAB-61B442AF9DF7}" type="presParOf" srcId="{A78D38C1-A68E-48EF-B85F-9E388258FB10}" destId="{E12EF9C8-D290-44C9-8436-14B9D97FAC8B}" srcOrd="5" destOrd="0" presId="urn:microsoft.com/office/officeart/2005/8/layout/hierarchy3"/>
    <dgm:cxn modelId="{354A2B56-75D6-4167-8BEC-0CD0D47D799A}" type="presParOf" srcId="{A78D38C1-A68E-48EF-B85F-9E388258FB10}" destId="{386EA61C-BC52-421F-9F20-D4AE4F6BD4BE}" srcOrd="6" destOrd="0" presId="urn:microsoft.com/office/officeart/2005/8/layout/hierarchy3"/>
    <dgm:cxn modelId="{E40EBE05-2FCE-4EA1-A143-45FC7A7711F2}" type="presParOf" srcId="{A78D38C1-A68E-48EF-B85F-9E388258FB10}" destId="{37E14130-CF73-46C7-877D-6B5275715EE6}" srcOrd="7" destOrd="0" presId="urn:microsoft.com/office/officeart/2005/8/layout/hierarchy3"/>
    <dgm:cxn modelId="{759F3D98-F9EB-4FF5-A6D7-8B78B2D573E6}" type="presParOf" srcId="{A78D38C1-A68E-48EF-B85F-9E388258FB10}" destId="{63ABA886-1691-4040-B4C1-02467EA1D3E8}" srcOrd="8" destOrd="0" presId="urn:microsoft.com/office/officeart/2005/8/layout/hierarchy3"/>
    <dgm:cxn modelId="{2D0E3432-1DF5-4AF9-B3CC-03FD28C8E200}" type="presParOf" srcId="{A78D38C1-A68E-48EF-B85F-9E388258FB10}" destId="{5C1FAB6E-EBFC-471C-AF3B-CF7141F82453}" srcOrd="9" destOrd="0" presId="urn:microsoft.com/office/officeart/2005/8/layout/hierarchy3"/>
    <dgm:cxn modelId="{2CC0DA84-BC39-4411-9A4B-28E6C1E6FA59}" type="presParOf" srcId="{A78D38C1-A68E-48EF-B85F-9E388258FB10}" destId="{27E77DB5-A5EF-4C16-B90C-9C739C8F8015}" srcOrd="10" destOrd="0" presId="urn:microsoft.com/office/officeart/2005/8/layout/hierarchy3"/>
    <dgm:cxn modelId="{C3597B70-D7F4-498E-9108-D8751B038473}" type="presParOf" srcId="{A78D38C1-A68E-48EF-B85F-9E388258FB10}" destId="{6134AFC4-D675-480A-8867-5EE8E0140A2F}" srcOrd="11" destOrd="0" presId="urn:microsoft.com/office/officeart/2005/8/layout/hierarchy3"/>
    <dgm:cxn modelId="{8D73BC45-9C1F-46C0-8C86-3E3854110A7E}" type="presParOf" srcId="{A78D38C1-A68E-48EF-B85F-9E388258FB10}" destId="{A4436795-460A-4813-9F1D-F2CCE1F3E554}" srcOrd="12" destOrd="0" presId="urn:microsoft.com/office/officeart/2005/8/layout/hierarchy3"/>
    <dgm:cxn modelId="{FCAB2CC9-8D90-4850-8A30-B81B1663E327}" type="presParOf" srcId="{A78D38C1-A68E-48EF-B85F-9E388258FB10}" destId="{46E38422-08A5-40A6-8FEF-7E58C4467998}" srcOrd="13" destOrd="0" presId="urn:microsoft.com/office/officeart/2005/8/layout/hierarchy3"/>
    <dgm:cxn modelId="{4E72C4C1-180E-4F1C-A775-3D81CCB4AC2B}" type="presParOf" srcId="{A78D38C1-A68E-48EF-B85F-9E388258FB10}" destId="{E917B825-735F-43E2-AEE7-E1FB4D418CF0}" srcOrd="14" destOrd="0" presId="urn:microsoft.com/office/officeart/2005/8/layout/hierarchy3"/>
    <dgm:cxn modelId="{F0FE1149-EAE2-4C8A-8CD9-77EC1CBD6FB9}" type="presParOf" srcId="{A78D38C1-A68E-48EF-B85F-9E388258FB10}" destId="{6A5192F9-EA2D-42B5-9215-C020D465C2F4}" srcOrd="15" destOrd="0" presId="urn:microsoft.com/office/officeart/2005/8/layout/hierarchy3"/>
    <dgm:cxn modelId="{3DD11A72-1DD8-4AC7-83DA-7554687264BB}" type="presParOf" srcId="{A78D38C1-A68E-48EF-B85F-9E388258FB10}" destId="{4AB63DD2-6FA1-4809-9D87-E58290675503}" srcOrd="16" destOrd="0" presId="urn:microsoft.com/office/officeart/2005/8/layout/hierarchy3"/>
    <dgm:cxn modelId="{0793076C-3B5E-4EB2-A039-16D06915FCE7}" type="presParOf" srcId="{A78D38C1-A68E-48EF-B85F-9E388258FB10}" destId="{EF5294E5-97AC-434E-90C0-787DEE718A96}" srcOrd="17" destOrd="0" presId="urn:microsoft.com/office/officeart/2005/8/layout/hierarchy3"/>
    <dgm:cxn modelId="{CB07D197-99BA-48FF-AF50-E01ECF046699}" type="presParOf" srcId="{A78D38C1-A68E-48EF-B85F-9E388258FB10}" destId="{B077677D-F755-4DB6-811D-85C61599327A}" srcOrd="18" destOrd="0" presId="urn:microsoft.com/office/officeart/2005/8/layout/hierarchy3"/>
    <dgm:cxn modelId="{18F72995-300F-47AD-8491-B0FB30C5DE92}" type="presParOf" srcId="{A78D38C1-A68E-48EF-B85F-9E388258FB10}" destId="{1F0E7A54-E9C9-432A-B641-8B78BA3F4B33}" srcOrd="1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DD4104-6A1F-45FE-8819-602476559C09}"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0A207D08-F711-43C8-B36A-8CD627D307A1}">
      <dgm:prSet phldrT="[Text]" custT="1"/>
      <dgm:spPr/>
      <dgm:t>
        <a:bodyPr/>
        <a:lstStyle/>
        <a:p>
          <a:pPr>
            <a:buClr>
              <a:srgbClr val="FFC000"/>
            </a:buClr>
            <a:buFont typeface="+mj-lt"/>
            <a:buAutoNum type="arabicPeriod"/>
          </a:pPr>
          <a:r>
            <a:rPr lang="en-US" sz="1800" b="1"/>
            <a:t>1. Grouping &amp; structuring Content:</a:t>
          </a:r>
          <a:endParaRPr lang="en-IN" sz="1800" dirty="0"/>
        </a:p>
      </dgm:t>
    </dgm:pt>
    <dgm:pt modelId="{76782409-C25C-4E37-91D9-24C793D3393E}" type="parTrans" cxnId="{E54365BF-D81E-42DA-9A6C-CDA8887062D0}">
      <dgm:prSet/>
      <dgm:spPr/>
      <dgm:t>
        <a:bodyPr/>
        <a:lstStyle/>
        <a:p>
          <a:endParaRPr lang="en-IN" sz="1800">
            <a:solidFill>
              <a:schemeClr val="tx1"/>
            </a:solidFill>
          </a:endParaRPr>
        </a:p>
      </dgm:t>
    </dgm:pt>
    <dgm:pt modelId="{FACE4393-BA78-4A06-971F-F7053034B05B}" type="sibTrans" cxnId="{E54365BF-D81E-42DA-9A6C-CDA8887062D0}">
      <dgm:prSet/>
      <dgm:spPr/>
      <dgm:t>
        <a:bodyPr/>
        <a:lstStyle/>
        <a:p>
          <a:endParaRPr lang="en-IN" sz="1800">
            <a:solidFill>
              <a:schemeClr val="tx1"/>
            </a:solidFill>
          </a:endParaRPr>
        </a:p>
      </dgm:t>
    </dgm:pt>
    <dgm:pt modelId="{03671982-8AEC-44BB-B20F-989609E6905C}">
      <dgm:prSet phldrT="[Text]" custT="1"/>
      <dgm:spPr/>
      <dgm:t>
        <a:bodyPr/>
        <a:lstStyle/>
        <a:p>
          <a:pPr>
            <a:buClr>
              <a:srgbClr val="FFC000"/>
            </a:buClr>
            <a:buFont typeface="+mj-lt"/>
            <a:buAutoNum type="arabicPeriod"/>
          </a:pPr>
          <a:r>
            <a:rPr lang="en-US" sz="1800" b="1"/>
            <a:t>2. Styling and Layout:</a:t>
          </a:r>
          <a:endParaRPr lang="en-IN" sz="1800" dirty="0"/>
        </a:p>
      </dgm:t>
    </dgm:pt>
    <dgm:pt modelId="{9FF3C48F-510F-4BF4-B4CF-080B27D203B2}" type="parTrans" cxnId="{8564A0DB-69A4-46BA-B767-C795104B4A44}">
      <dgm:prSet/>
      <dgm:spPr/>
      <dgm:t>
        <a:bodyPr/>
        <a:lstStyle/>
        <a:p>
          <a:endParaRPr lang="en-IN" sz="1800">
            <a:solidFill>
              <a:schemeClr val="tx1"/>
            </a:solidFill>
          </a:endParaRPr>
        </a:p>
      </dgm:t>
    </dgm:pt>
    <dgm:pt modelId="{CA54ECF1-627B-4FA8-83B7-B478FF344164}" type="sibTrans" cxnId="{8564A0DB-69A4-46BA-B767-C795104B4A44}">
      <dgm:prSet/>
      <dgm:spPr/>
      <dgm:t>
        <a:bodyPr/>
        <a:lstStyle/>
        <a:p>
          <a:endParaRPr lang="en-IN" sz="1800">
            <a:solidFill>
              <a:schemeClr val="tx1"/>
            </a:solidFill>
          </a:endParaRPr>
        </a:p>
      </dgm:t>
    </dgm:pt>
    <dgm:pt modelId="{49F1508E-93C0-4BDC-AC9D-8B33E6178100}">
      <dgm:prSet phldrT="[Text]" custT="1"/>
      <dgm:spPr/>
      <dgm:t>
        <a:bodyPr/>
        <a:lstStyle/>
        <a:p>
          <a:pPr>
            <a:buClr>
              <a:srgbClr val="FFC000"/>
            </a:buClr>
            <a:buFont typeface="+mj-lt"/>
            <a:buAutoNum type="arabicPeriod"/>
          </a:pPr>
          <a:r>
            <a:rPr lang="en-US" sz="1800" b="1"/>
            <a:t>3. Scripting:</a:t>
          </a:r>
          <a:endParaRPr lang="en-IN" sz="1800" dirty="0"/>
        </a:p>
      </dgm:t>
    </dgm:pt>
    <dgm:pt modelId="{147DEB19-4095-40F1-B3CD-ACE9CF795A54}" type="parTrans" cxnId="{0A4754B4-0A45-4B75-A400-B08AB2652026}">
      <dgm:prSet/>
      <dgm:spPr/>
      <dgm:t>
        <a:bodyPr/>
        <a:lstStyle/>
        <a:p>
          <a:endParaRPr lang="en-IN" sz="1800">
            <a:solidFill>
              <a:schemeClr val="tx1"/>
            </a:solidFill>
          </a:endParaRPr>
        </a:p>
      </dgm:t>
    </dgm:pt>
    <dgm:pt modelId="{131C5E7F-7744-4011-91BD-B401B131AAA2}" type="sibTrans" cxnId="{0A4754B4-0A45-4B75-A400-B08AB2652026}">
      <dgm:prSet/>
      <dgm:spPr/>
      <dgm:t>
        <a:bodyPr/>
        <a:lstStyle/>
        <a:p>
          <a:endParaRPr lang="en-IN" sz="1800">
            <a:solidFill>
              <a:schemeClr val="tx1"/>
            </a:solidFill>
          </a:endParaRPr>
        </a:p>
      </dgm:t>
    </dgm:pt>
    <dgm:pt modelId="{A16119DE-FDBE-42A7-8AEC-AABEFF422B71}">
      <dgm:prSet custT="1"/>
      <dgm:spPr/>
      <dgm:t>
        <a:bodyPr/>
        <a:lstStyle/>
        <a:p>
          <a:r>
            <a:rPr lang="en-US" sz="1800"/>
            <a:t>It allows you to group together related elements.</a:t>
          </a:r>
          <a:endParaRPr lang="en-IN" sz="1800" dirty="0"/>
        </a:p>
      </dgm:t>
    </dgm:pt>
    <dgm:pt modelId="{00C5E046-31A6-4FF7-8233-F7F181D85050}" type="parTrans" cxnId="{A036C9A0-3DED-476B-8D30-BAA75CCA1692}">
      <dgm:prSet/>
      <dgm:spPr/>
      <dgm:t>
        <a:bodyPr/>
        <a:lstStyle/>
        <a:p>
          <a:endParaRPr lang="en-IN" sz="1800">
            <a:solidFill>
              <a:schemeClr val="tx1"/>
            </a:solidFill>
          </a:endParaRPr>
        </a:p>
      </dgm:t>
    </dgm:pt>
    <dgm:pt modelId="{30D6E542-7759-4CC1-BBDA-C324B4DDA703}" type="sibTrans" cxnId="{A036C9A0-3DED-476B-8D30-BAA75CCA1692}">
      <dgm:prSet/>
      <dgm:spPr/>
      <dgm:t>
        <a:bodyPr/>
        <a:lstStyle/>
        <a:p>
          <a:endParaRPr lang="en-IN" sz="1800">
            <a:solidFill>
              <a:schemeClr val="tx1"/>
            </a:solidFill>
          </a:endParaRPr>
        </a:p>
      </dgm:t>
    </dgm:pt>
    <dgm:pt modelId="{6136757B-1630-4B76-AF53-6F42137E0AF8}">
      <dgm:prSet custT="1"/>
      <dgm:spPr/>
      <dgm:t>
        <a:bodyPr/>
        <a:lstStyle/>
        <a:p>
          <a:r>
            <a:rPr lang="en-US" sz="1800"/>
            <a:t>&lt;div&gt; elements are used to apply common styles or css to grouped elements.</a:t>
          </a:r>
          <a:endParaRPr lang="en-IN" sz="1800" dirty="0"/>
        </a:p>
      </dgm:t>
    </dgm:pt>
    <dgm:pt modelId="{92B4D923-CDEB-40B7-BE96-070116867686}" type="parTrans" cxnId="{4C5DB53C-F4C2-437A-971D-EB14C7F87E46}">
      <dgm:prSet/>
      <dgm:spPr/>
      <dgm:t>
        <a:bodyPr/>
        <a:lstStyle/>
        <a:p>
          <a:endParaRPr lang="en-IN" sz="1800">
            <a:solidFill>
              <a:schemeClr val="tx1"/>
            </a:solidFill>
          </a:endParaRPr>
        </a:p>
      </dgm:t>
    </dgm:pt>
    <dgm:pt modelId="{7452BCA8-101B-45D0-AC17-E6DD785CEF42}" type="sibTrans" cxnId="{4C5DB53C-F4C2-437A-971D-EB14C7F87E46}">
      <dgm:prSet/>
      <dgm:spPr/>
      <dgm:t>
        <a:bodyPr/>
        <a:lstStyle/>
        <a:p>
          <a:endParaRPr lang="en-IN" sz="1800">
            <a:solidFill>
              <a:schemeClr val="tx1"/>
            </a:solidFill>
          </a:endParaRPr>
        </a:p>
      </dgm:t>
    </dgm:pt>
    <dgm:pt modelId="{6C0D70C6-D31C-4DE8-B9B3-573DE774EC8A}">
      <dgm:prSet custT="1"/>
      <dgm:spPr/>
      <dgm:t>
        <a:bodyPr/>
        <a:lstStyle/>
        <a:p>
          <a:r>
            <a:rPr lang="en-US" sz="1800"/>
            <a:t>JavaScript and other scripting languages can target &lt;div&gt; elements to manipulate their content or behavior.</a:t>
          </a:r>
          <a:endParaRPr lang="en-IN" sz="1800"/>
        </a:p>
      </dgm:t>
    </dgm:pt>
    <dgm:pt modelId="{A3B43A77-1A56-4607-9AE2-3E8F7B7A087C}" type="parTrans" cxnId="{167C02EF-F191-4F43-AD3B-BF3C58558E0F}">
      <dgm:prSet/>
      <dgm:spPr/>
      <dgm:t>
        <a:bodyPr/>
        <a:lstStyle/>
        <a:p>
          <a:endParaRPr lang="en-IN" sz="1800">
            <a:solidFill>
              <a:schemeClr val="tx1"/>
            </a:solidFill>
          </a:endParaRPr>
        </a:p>
      </dgm:t>
    </dgm:pt>
    <dgm:pt modelId="{8EE595D1-E3ED-4AAA-8B3B-ECDD3754FBDD}" type="sibTrans" cxnId="{167C02EF-F191-4F43-AD3B-BF3C58558E0F}">
      <dgm:prSet/>
      <dgm:spPr/>
      <dgm:t>
        <a:bodyPr/>
        <a:lstStyle/>
        <a:p>
          <a:endParaRPr lang="en-IN" sz="1800">
            <a:solidFill>
              <a:schemeClr val="tx1"/>
            </a:solidFill>
          </a:endParaRPr>
        </a:p>
      </dgm:t>
    </dgm:pt>
    <dgm:pt modelId="{FFCCB2ED-0BC0-498F-80DB-381E25C2153B}" type="pres">
      <dgm:prSet presAssocID="{CDDD4104-6A1F-45FE-8819-602476559C09}" presName="linear" presStyleCnt="0">
        <dgm:presLayoutVars>
          <dgm:dir/>
          <dgm:animLvl val="lvl"/>
          <dgm:resizeHandles val="exact"/>
        </dgm:presLayoutVars>
      </dgm:prSet>
      <dgm:spPr/>
      <dgm:t>
        <a:bodyPr/>
        <a:lstStyle/>
        <a:p>
          <a:endParaRPr lang="en-US"/>
        </a:p>
      </dgm:t>
    </dgm:pt>
    <dgm:pt modelId="{0D1949FF-12AB-49C1-86FC-A418F80174F6}" type="pres">
      <dgm:prSet presAssocID="{0A207D08-F711-43C8-B36A-8CD627D307A1}" presName="parentLin" presStyleCnt="0"/>
      <dgm:spPr/>
    </dgm:pt>
    <dgm:pt modelId="{F54A5C69-E494-4C5C-96B4-65783DDB2505}" type="pres">
      <dgm:prSet presAssocID="{0A207D08-F711-43C8-B36A-8CD627D307A1}" presName="parentLeftMargin" presStyleLbl="node1" presStyleIdx="0" presStyleCnt="3"/>
      <dgm:spPr/>
      <dgm:t>
        <a:bodyPr/>
        <a:lstStyle/>
        <a:p>
          <a:endParaRPr lang="en-US"/>
        </a:p>
      </dgm:t>
    </dgm:pt>
    <dgm:pt modelId="{DBC23312-9EBC-4B74-887C-6FF6C29E9F6A}" type="pres">
      <dgm:prSet presAssocID="{0A207D08-F711-43C8-B36A-8CD627D307A1}" presName="parentText" presStyleLbl="node1" presStyleIdx="0" presStyleCnt="3">
        <dgm:presLayoutVars>
          <dgm:chMax val="0"/>
          <dgm:bulletEnabled val="1"/>
        </dgm:presLayoutVars>
      </dgm:prSet>
      <dgm:spPr/>
      <dgm:t>
        <a:bodyPr/>
        <a:lstStyle/>
        <a:p>
          <a:endParaRPr lang="en-US"/>
        </a:p>
      </dgm:t>
    </dgm:pt>
    <dgm:pt modelId="{37AAE622-83A1-426B-868D-13CFF2F97754}" type="pres">
      <dgm:prSet presAssocID="{0A207D08-F711-43C8-B36A-8CD627D307A1}" presName="negativeSpace" presStyleCnt="0"/>
      <dgm:spPr/>
    </dgm:pt>
    <dgm:pt modelId="{FE75F18C-4D33-49F8-B343-2AC2A9DCF1D0}" type="pres">
      <dgm:prSet presAssocID="{0A207D08-F711-43C8-B36A-8CD627D307A1}" presName="childText" presStyleLbl="conFgAcc1" presStyleIdx="0" presStyleCnt="3">
        <dgm:presLayoutVars>
          <dgm:bulletEnabled val="1"/>
        </dgm:presLayoutVars>
      </dgm:prSet>
      <dgm:spPr/>
      <dgm:t>
        <a:bodyPr/>
        <a:lstStyle/>
        <a:p>
          <a:endParaRPr lang="en-US"/>
        </a:p>
      </dgm:t>
    </dgm:pt>
    <dgm:pt modelId="{8AE4BC18-878C-470C-96F3-6B942AE3C516}" type="pres">
      <dgm:prSet presAssocID="{FACE4393-BA78-4A06-971F-F7053034B05B}" presName="spaceBetweenRectangles" presStyleCnt="0"/>
      <dgm:spPr/>
    </dgm:pt>
    <dgm:pt modelId="{21647322-B346-4462-A79E-49CCEA5D35C5}" type="pres">
      <dgm:prSet presAssocID="{03671982-8AEC-44BB-B20F-989609E6905C}" presName="parentLin" presStyleCnt="0"/>
      <dgm:spPr/>
    </dgm:pt>
    <dgm:pt modelId="{A754C500-0F82-46D0-B8B0-B5EC915639A3}" type="pres">
      <dgm:prSet presAssocID="{03671982-8AEC-44BB-B20F-989609E6905C}" presName="parentLeftMargin" presStyleLbl="node1" presStyleIdx="0" presStyleCnt="3"/>
      <dgm:spPr/>
      <dgm:t>
        <a:bodyPr/>
        <a:lstStyle/>
        <a:p>
          <a:endParaRPr lang="en-US"/>
        </a:p>
      </dgm:t>
    </dgm:pt>
    <dgm:pt modelId="{79CD0D54-CF21-4666-B8E9-397782E9DF4E}" type="pres">
      <dgm:prSet presAssocID="{03671982-8AEC-44BB-B20F-989609E6905C}" presName="parentText" presStyleLbl="node1" presStyleIdx="1" presStyleCnt="3">
        <dgm:presLayoutVars>
          <dgm:chMax val="0"/>
          <dgm:bulletEnabled val="1"/>
        </dgm:presLayoutVars>
      </dgm:prSet>
      <dgm:spPr/>
      <dgm:t>
        <a:bodyPr/>
        <a:lstStyle/>
        <a:p>
          <a:endParaRPr lang="en-US"/>
        </a:p>
      </dgm:t>
    </dgm:pt>
    <dgm:pt modelId="{BD06C7E5-8409-4C52-ABE6-455EC1B4F1AC}" type="pres">
      <dgm:prSet presAssocID="{03671982-8AEC-44BB-B20F-989609E6905C}" presName="negativeSpace" presStyleCnt="0"/>
      <dgm:spPr/>
    </dgm:pt>
    <dgm:pt modelId="{72C12559-C779-4994-B7C4-5B0BB0544512}" type="pres">
      <dgm:prSet presAssocID="{03671982-8AEC-44BB-B20F-989609E6905C}" presName="childText" presStyleLbl="conFgAcc1" presStyleIdx="1" presStyleCnt="3">
        <dgm:presLayoutVars>
          <dgm:bulletEnabled val="1"/>
        </dgm:presLayoutVars>
      </dgm:prSet>
      <dgm:spPr/>
      <dgm:t>
        <a:bodyPr/>
        <a:lstStyle/>
        <a:p>
          <a:endParaRPr lang="en-US"/>
        </a:p>
      </dgm:t>
    </dgm:pt>
    <dgm:pt modelId="{8529B20A-1405-4667-8AD7-DDD6FA374D26}" type="pres">
      <dgm:prSet presAssocID="{CA54ECF1-627B-4FA8-83B7-B478FF344164}" presName="spaceBetweenRectangles" presStyleCnt="0"/>
      <dgm:spPr/>
    </dgm:pt>
    <dgm:pt modelId="{9F23BD5A-D027-4971-B6A5-784B67EFFA7A}" type="pres">
      <dgm:prSet presAssocID="{49F1508E-93C0-4BDC-AC9D-8B33E6178100}" presName="parentLin" presStyleCnt="0"/>
      <dgm:spPr/>
    </dgm:pt>
    <dgm:pt modelId="{BACBDD94-C261-4AF6-A3B6-616CBB30CF3A}" type="pres">
      <dgm:prSet presAssocID="{49F1508E-93C0-4BDC-AC9D-8B33E6178100}" presName="parentLeftMargin" presStyleLbl="node1" presStyleIdx="1" presStyleCnt="3"/>
      <dgm:spPr/>
      <dgm:t>
        <a:bodyPr/>
        <a:lstStyle/>
        <a:p>
          <a:endParaRPr lang="en-US"/>
        </a:p>
      </dgm:t>
    </dgm:pt>
    <dgm:pt modelId="{237129AE-F00F-4A59-9A91-7975762E138C}" type="pres">
      <dgm:prSet presAssocID="{49F1508E-93C0-4BDC-AC9D-8B33E6178100}" presName="parentText" presStyleLbl="node1" presStyleIdx="2" presStyleCnt="3">
        <dgm:presLayoutVars>
          <dgm:chMax val="0"/>
          <dgm:bulletEnabled val="1"/>
        </dgm:presLayoutVars>
      </dgm:prSet>
      <dgm:spPr/>
      <dgm:t>
        <a:bodyPr/>
        <a:lstStyle/>
        <a:p>
          <a:endParaRPr lang="en-US"/>
        </a:p>
      </dgm:t>
    </dgm:pt>
    <dgm:pt modelId="{03F51DBC-7541-4AB2-91B1-4E22EA94DB58}" type="pres">
      <dgm:prSet presAssocID="{49F1508E-93C0-4BDC-AC9D-8B33E6178100}" presName="negativeSpace" presStyleCnt="0"/>
      <dgm:spPr/>
    </dgm:pt>
    <dgm:pt modelId="{F202C378-B603-4A6C-9EDF-1739EADAE56B}" type="pres">
      <dgm:prSet presAssocID="{49F1508E-93C0-4BDC-AC9D-8B33E6178100}" presName="childText" presStyleLbl="conFgAcc1" presStyleIdx="2" presStyleCnt="3">
        <dgm:presLayoutVars>
          <dgm:bulletEnabled val="1"/>
        </dgm:presLayoutVars>
      </dgm:prSet>
      <dgm:spPr/>
      <dgm:t>
        <a:bodyPr/>
        <a:lstStyle/>
        <a:p>
          <a:endParaRPr lang="en-US"/>
        </a:p>
      </dgm:t>
    </dgm:pt>
  </dgm:ptLst>
  <dgm:cxnLst>
    <dgm:cxn modelId="{0A4754B4-0A45-4B75-A400-B08AB2652026}" srcId="{CDDD4104-6A1F-45FE-8819-602476559C09}" destId="{49F1508E-93C0-4BDC-AC9D-8B33E6178100}" srcOrd="2" destOrd="0" parTransId="{147DEB19-4095-40F1-B3CD-ACE9CF795A54}" sibTransId="{131C5E7F-7744-4011-91BD-B401B131AAA2}"/>
    <dgm:cxn modelId="{E313A9EB-111C-4440-966F-5EA62CD5C69B}" type="presOf" srcId="{49F1508E-93C0-4BDC-AC9D-8B33E6178100}" destId="{BACBDD94-C261-4AF6-A3B6-616CBB30CF3A}" srcOrd="0" destOrd="0" presId="urn:microsoft.com/office/officeart/2005/8/layout/list1"/>
    <dgm:cxn modelId="{8564A0DB-69A4-46BA-B767-C795104B4A44}" srcId="{CDDD4104-6A1F-45FE-8819-602476559C09}" destId="{03671982-8AEC-44BB-B20F-989609E6905C}" srcOrd="1" destOrd="0" parTransId="{9FF3C48F-510F-4BF4-B4CF-080B27D203B2}" sibTransId="{CA54ECF1-627B-4FA8-83B7-B478FF344164}"/>
    <dgm:cxn modelId="{E54365BF-D81E-42DA-9A6C-CDA8887062D0}" srcId="{CDDD4104-6A1F-45FE-8819-602476559C09}" destId="{0A207D08-F711-43C8-B36A-8CD627D307A1}" srcOrd="0" destOrd="0" parTransId="{76782409-C25C-4E37-91D9-24C793D3393E}" sibTransId="{FACE4393-BA78-4A06-971F-F7053034B05B}"/>
    <dgm:cxn modelId="{7E37EAC9-DAED-4EA4-8968-0BD0BBD8AC81}" type="presOf" srcId="{6C0D70C6-D31C-4DE8-B9B3-573DE774EC8A}" destId="{F202C378-B603-4A6C-9EDF-1739EADAE56B}" srcOrd="0" destOrd="0" presId="urn:microsoft.com/office/officeart/2005/8/layout/list1"/>
    <dgm:cxn modelId="{4C5DB53C-F4C2-437A-971D-EB14C7F87E46}" srcId="{03671982-8AEC-44BB-B20F-989609E6905C}" destId="{6136757B-1630-4B76-AF53-6F42137E0AF8}" srcOrd="0" destOrd="0" parTransId="{92B4D923-CDEB-40B7-BE96-070116867686}" sibTransId="{7452BCA8-101B-45D0-AC17-E6DD785CEF42}"/>
    <dgm:cxn modelId="{B0806D13-7294-4925-9466-E196F87F5D07}" type="presOf" srcId="{0A207D08-F711-43C8-B36A-8CD627D307A1}" destId="{DBC23312-9EBC-4B74-887C-6FF6C29E9F6A}" srcOrd="1" destOrd="0" presId="urn:microsoft.com/office/officeart/2005/8/layout/list1"/>
    <dgm:cxn modelId="{09DFAF1C-1B0C-44C2-8F88-22F1C90E3D53}" type="presOf" srcId="{6136757B-1630-4B76-AF53-6F42137E0AF8}" destId="{72C12559-C779-4994-B7C4-5B0BB0544512}" srcOrd="0" destOrd="0" presId="urn:microsoft.com/office/officeart/2005/8/layout/list1"/>
    <dgm:cxn modelId="{A036C9A0-3DED-476B-8D30-BAA75CCA1692}" srcId="{0A207D08-F711-43C8-B36A-8CD627D307A1}" destId="{A16119DE-FDBE-42A7-8AEC-AABEFF422B71}" srcOrd="0" destOrd="0" parTransId="{00C5E046-31A6-4FF7-8233-F7F181D85050}" sibTransId="{30D6E542-7759-4CC1-BBDA-C324B4DDA703}"/>
    <dgm:cxn modelId="{610853FE-C330-4965-AD21-C035233BA4B5}" type="presOf" srcId="{03671982-8AEC-44BB-B20F-989609E6905C}" destId="{A754C500-0F82-46D0-B8B0-B5EC915639A3}" srcOrd="0" destOrd="0" presId="urn:microsoft.com/office/officeart/2005/8/layout/list1"/>
    <dgm:cxn modelId="{512D2FFB-51DB-4363-B05E-E2E114514DEC}" type="presOf" srcId="{0A207D08-F711-43C8-B36A-8CD627D307A1}" destId="{F54A5C69-E494-4C5C-96B4-65783DDB2505}" srcOrd="0" destOrd="0" presId="urn:microsoft.com/office/officeart/2005/8/layout/list1"/>
    <dgm:cxn modelId="{FBDC6DDB-DD20-4B8C-853A-A651947DA3B8}" type="presOf" srcId="{A16119DE-FDBE-42A7-8AEC-AABEFF422B71}" destId="{FE75F18C-4D33-49F8-B343-2AC2A9DCF1D0}" srcOrd="0" destOrd="0" presId="urn:microsoft.com/office/officeart/2005/8/layout/list1"/>
    <dgm:cxn modelId="{97208633-A0F1-4E40-9C94-A3317B474164}" type="presOf" srcId="{CDDD4104-6A1F-45FE-8819-602476559C09}" destId="{FFCCB2ED-0BC0-498F-80DB-381E25C2153B}" srcOrd="0" destOrd="0" presId="urn:microsoft.com/office/officeart/2005/8/layout/list1"/>
    <dgm:cxn modelId="{7C14002E-FDAE-4121-BA4E-C6665C5C8B1C}" type="presOf" srcId="{49F1508E-93C0-4BDC-AC9D-8B33E6178100}" destId="{237129AE-F00F-4A59-9A91-7975762E138C}" srcOrd="1" destOrd="0" presId="urn:microsoft.com/office/officeart/2005/8/layout/list1"/>
    <dgm:cxn modelId="{F9CE4231-FF6C-433D-A7C0-E30FF31DB33C}" type="presOf" srcId="{03671982-8AEC-44BB-B20F-989609E6905C}" destId="{79CD0D54-CF21-4666-B8E9-397782E9DF4E}" srcOrd="1" destOrd="0" presId="urn:microsoft.com/office/officeart/2005/8/layout/list1"/>
    <dgm:cxn modelId="{167C02EF-F191-4F43-AD3B-BF3C58558E0F}" srcId="{49F1508E-93C0-4BDC-AC9D-8B33E6178100}" destId="{6C0D70C6-D31C-4DE8-B9B3-573DE774EC8A}" srcOrd="0" destOrd="0" parTransId="{A3B43A77-1A56-4607-9AE2-3E8F7B7A087C}" sibTransId="{8EE595D1-E3ED-4AAA-8B3B-ECDD3754FBDD}"/>
    <dgm:cxn modelId="{B7E5BAEB-8C2D-43FD-9FA3-C68756B0D74C}" type="presParOf" srcId="{FFCCB2ED-0BC0-498F-80DB-381E25C2153B}" destId="{0D1949FF-12AB-49C1-86FC-A418F80174F6}" srcOrd="0" destOrd="0" presId="urn:microsoft.com/office/officeart/2005/8/layout/list1"/>
    <dgm:cxn modelId="{157E29EE-421A-4797-AC54-32FE47BC720E}" type="presParOf" srcId="{0D1949FF-12AB-49C1-86FC-A418F80174F6}" destId="{F54A5C69-E494-4C5C-96B4-65783DDB2505}" srcOrd="0" destOrd="0" presId="urn:microsoft.com/office/officeart/2005/8/layout/list1"/>
    <dgm:cxn modelId="{4C604C68-E923-4871-92FC-CCE0F415029E}" type="presParOf" srcId="{0D1949FF-12AB-49C1-86FC-A418F80174F6}" destId="{DBC23312-9EBC-4B74-887C-6FF6C29E9F6A}" srcOrd="1" destOrd="0" presId="urn:microsoft.com/office/officeart/2005/8/layout/list1"/>
    <dgm:cxn modelId="{0325B363-0A84-4262-911E-6BAF0A09E16C}" type="presParOf" srcId="{FFCCB2ED-0BC0-498F-80DB-381E25C2153B}" destId="{37AAE622-83A1-426B-868D-13CFF2F97754}" srcOrd="1" destOrd="0" presId="urn:microsoft.com/office/officeart/2005/8/layout/list1"/>
    <dgm:cxn modelId="{37ADA3FA-50F8-4D3E-A6A3-4A339FFE315E}" type="presParOf" srcId="{FFCCB2ED-0BC0-498F-80DB-381E25C2153B}" destId="{FE75F18C-4D33-49F8-B343-2AC2A9DCF1D0}" srcOrd="2" destOrd="0" presId="urn:microsoft.com/office/officeart/2005/8/layout/list1"/>
    <dgm:cxn modelId="{2A27776F-D667-42BE-9BCF-09F4BC5A41EF}" type="presParOf" srcId="{FFCCB2ED-0BC0-498F-80DB-381E25C2153B}" destId="{8AE4BC18-878C-470C-96F3-6B942AE3C516}" srcOrd="3" destOrd="0" presId="urn:microsoft.com/office/officeart/2005/8/layout/list1"/>
    <dgm:cxn modelId="{6A0E5D72-046E-4139-B09F-F4863130316C}" type="presParOf" srcId="{FFCCB2ED-0BC0-498F-80DB-381E25C2153B}" destId="{21647322-B346-4462-A79E-49CCEA5D35C5}" srcOrd="4" destOrd="0" presId="urn:microsoft.com/office/officeart/2005/8/layout/list1"/>
    <dgm:cxn modelId="{009CDA6B-2186-43CF-9EE9-3FEBB0DE2D24}" type="presParOf" srcId="{21647322-B346-4462-A79E-49CCEA5D35C5}" destId="{A754C500-0F82-46D0-B8B0-B5EC915639A3}" srcOrd="0" destOrd="0" presId="urn:microsoft.com/office/officeart/2005/8/layout/list1"/>
    <dgm:cxn modelId="{D70F173C-DFF4-41A3-8D7A-D3F67A175BBF}" type="presParOf" srcId="{21647322-B346-4462-A79E-49CCEA5D35C5}" destId="{79CD0D54-CF21-4666-B8E9-397782E9DF4E}" srcOrd="1" destOrd="0" presId="urn:microsoft.com/office/officeart/2005/8/layout/list1"/>
    <dgm:cxn modelId="{8DD0A2B5-74F0-4266-BC8A-E56362D4A213}" type="presParOf" srcId="{FFCCB2ED-0BC0-498F-80DB-381E25C2153B}" destId="{BD06C7E5-8409-4C52-ABE6-455EC1B4F1AC}" srcOrd="5" destOrd="0" presId="urn:microsoft.com/office/officeart/2005/8/layout/list1"/>
    <dgm:cxn modelId="{169E445C-BF21-4B33-9094-F59620F8188C}" type="presParOf" srcId="{FFCCB2ED-0BC0-498F-80DB-381E25C2153B}" destId="{72C12559-C779-4994-B7C4-5B0BB0544512}" srcOrd="6" destOrd="0" presId="urn:microsoft.com/office/officeart/2005/8/layout/list1"/>
    <dgm:cxn modelId="{6BDCCA02-4B5E-4AB3-8516-AE3F20793CC3}" type="presParOf" srcId="{FFCCB2ED-0BC0-498F-80DB-381E25C2153B}" destId="{8529B20A-1405-4667-8AD7-DDD6FA374D26}" srcOrd="7" destOrd="0" presId="urn:microsoft.com/office/officeart/2005/8/layout/list1"/>
    <dgm:cxn modelId="{98DB675F-1941-47C6-9A7B-AB1B237496AD}" type="presParOf" srcId="{FFCCB2ED-0BC0-498F-80DB-381E25C2153B}" destId="{9F23BD5A-D027-4971-B6A5-784B67EFFA7A}" srcOrd="8" destOrd="0" presId="urn:microsoft.com/office/officeart/2005/8/layout/list1"/>
    <dgm:cxn modelId="{E5184B78-A3E4-4F0F-AE9E-C139147174BF}" type="presParOf" srcId="{9F23BD5A-D027-4971-B6A5-784B67EFFA7A}" destId="{BACBDD94-C261-4AF6-A3B6-616CBB30CF3A}" srcOrd="0" destOrd="0" presId="urn:microsoft.com/office/officeart/2005/8/layout/list1"/>
    <dgm:cxn modelId="{E44CA3BC-7076-4C8F-A981-6D11BE9947CD}" type="presParOf" srcId="{9F23BD5A-D027-4971-B6A5-784B67EFFA7A}" destId="{237129AE-F00F-4A59-9A91-7975762E138C}" srcOrd="1" destOrd="0" presId="urn:microsoft.com/office/officeart/2005/8/layout/list1"/>
    <dgm:cxn modelId="{AF76FFA9-05E1-4C55-AF95-1CD4467DF13A}" type="presParOf" srcId="{FFCCB2ED-0BC0-498F-80DB-381E25C2153B}" destId="{03F51DBC-7541-4AB2-91B1-4E22EA94DB58}" srcOrd="9" destOrd="0" presId="urn:microsoft.com/office/officeart/2005/8/layout/list1"/>
    <dgm:cxn modelId="{8C4722A6-B4BD-46E0-8408-B717040DEAD2}" type="presParOf" srcId="{FFCCB2ED-0BC0-498F-80DB-381E25C2153B}" destId="{F202C378-B603-4A6C-9EDF-1739EADAE56B}"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DD4104-6A1F-45FE-8819-602476559C09}"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0A207D08-F711-43C8-B36A-8CD627D307A1}">
      <dgm:prSet phldrT="[Text]" custT="1"/>
      <dgm:spPr/>
      <dgm:t>
        <a:bodyPr/>
        <a:lstStyle/>
        <a:p>
          <a:pPr>
            <a:buClr>
              <a:srgbClr val="FFC000"/>
            </a:buClr>
            <a:buFont typeface="+mj-lt"/>
            <a:buAutoNum type="arabicPeriod"/>
          </a:pPr>
          <a:r>
            <a:rPr lang="en-US" sz="1800" b="1" dirty="0">
              <a:solidFill>
                <a:schemeClr val="tx1"/>
              </a:solidFill>
            </a:rPr>
            <a:t>1. &lt;p&gt;</a:t>
          </a:r>
          <a:endParaRPr lang="en-IN" sz="1800" dirty="0">
            <a:solidFill>
              <a:schemeClr val="tx1"/>
            </a:solidFill>
          </a:endParaRPr>
        </a:p>
      </dgm:t>
    </dgm:pt>
    <dgm:pt modelId="{76782409-C25C-4E37-91D9-24C793D3393E}" type="parTrans" cxnId="{E54365BF-D81E-42DA-9A6C-CDA8887062D0}">
      <dgm:prSet/>
      <dgm:spPr/>
      <dgm:t>
        <a:bodyPr/>
        <a:lstStyle/>
        <a:p>
          <a:endParaRPr lang="en-IN" sz="1800">
            <a:solidFill>
              <a:schemeClr val="tx1"/>
            </a:solidFill>
          </a:endParaRPr>
        </a:p>
      </dgm:t>
    </dgm:pt>
    <dgm:pt modelId="{FACE4393-BA78-4A06-971F-F7053034B05B}" type="sibTrans" cxnId="{E54365BF-D81E-42DA-9A6C-CDA8887062D0}">
      <dgm:prSet/>
      <dgm:spPr/>
      <dgm:t>
        <a:bodyPr/>
        <a:lstStyle/>
        <a:p>
          <a:endParaRPr lang="en-IN" sz="1800">
            <a:solidFill>
              <a:schemeClr val="tx1"/>
            </a:solidFill>
          </a:endParaRPr>
        </a:p>
      </dgm:t>
    </dgm:pt>
    <dgm:pt modelId="{03671982-8AEC-44BB-B20F-989609E6905C}">
      <dgm:prSet phldrT="[Text]" custT="1"/>
      <dgm:spPr/>
      <dgm:t>
        <a:bodyPr/>
        <a:lstStyle/>
        <a:p>
          <a:pPr>
            <a:buClr>
              <a:srgbClr val="FFC000"/>
            </a:buClr>
            <a:buFont typeface="+mj-lt"/>
            <a:buAutoNum type="arabicPeriod"/>
          </a:pPr>
          <a:r>
            <a:rPr lang="en-US" sz="1800" b="1" dirty="0">
              <a:solidFill>
                <a:schemeClr val="tx1"/>
              </a:solidFill>
            </a:rPr>
            <a:t>2. &lt;a&gt;</a:t>
          </a:r>
          <a:endParaRPr lang="en-IN" sz="1800" dirty="0">
            <a:solidFill>
              <a:schemeClr val="tx1"/>
            </a:solidFill>
          </a:endParaRPr>
        </a:p>
      </dgm:t>
    </dgm:pt>
    <dgm:pt modelId="{9FF3C48F-510F-4BF4-B4CF-080B27D203B2}" type="parTrans" cxnId="{8564A0DB-69A4-46BA-B767-C795104B4A44}">
      <dgm:prSet/>
      <dgm:spPr/>
      <dgm:t>
        <a:bodyPr/>
        <a:lstStyle/>
        <a:p>
          <a:endParaRPr lang="en-IN" sz="1800">
            <a:solidFill>
              <a:schemeClr val="tx1"/>
            </a:solidFill>
          </a:endParaRPr>
        </a:p>
      </dgm:t>
    </dgm:pt>
    <dgm:pt modelId="{CA54ECF1-627B-4FA8-83B7-B478FF344164}" type="sibTrans" cxnId="{8564A0DB-69A4-46BA-B767-C795104B4A44}">
      <dgm:prSet/>
      <dgm:spPr/>
      <dgm:t>
        <a:bodyPr/>
        <a:lstStyle/>
        <a:p>
          <a:endParaRPr lang="en-IN" sz="1800">
            <a:solidFill>
              <a:schemeClr val="tx1"/>
            </a:solidFill>
          </a:endParaRPr>
        </a:p>
      </dgm:t>
    </dgm:pt>
    <dgm:pt modelId="{49F1508E-93C0-4BDC-AC9D-8B33E6178100}">
      <dgm:prSet phldrT="[Text]" custT="1"/>
      <dgm:spPr/>
      <dgm:t>
        <a:bodyPr/>
        <a:lstStyle/>
        <a:p>
          <a:pPr>
            <a:buClr>
              <a:srgbClr val="FFC000"/>
            </a:buClr>
            <a:buFont typeface="+mj-lt"/>
            <a:buAutoNum type="arabicPeriod"/>
          </a:pPr>
          <a:r>
            <a:rPr lang="en-US" sz="1800" b="1" dirty="0">
              <a:solidFill>
                <a:schemeClr val="tx1"/>
              </a:solidFill>
            </a:rPr>
            <a:t>3. &lt;</a:t>
          </a:r>
          <a:r>
            <a:rPr lang="en-US" sz="1800" b="1" dirty="0" err="1">
              <a:solidFill>
                <a:schemeClr val="tx1"/>
              </a:solidFill>
            </a:rPr>
            <a:t>br</a:t>
          </a:r>
          <a:r>
            <a:rPr lang="en-US" sz="1800" b="1" dirty="0">
              <a:solidFill>
                <a:schemeClr val="tx1"/>
              </a:solidFill>
            </a:rPr>
            <a:t>&gt;</a:t>
          </a:r>
          <a:endParaRPr lang="en-IN" sz="1800" dirty="0">
            <a:solidFill>
              <a:schemeClr val="tx1"/>
            </a:solidFill>
          </a:endParaRPr>
        </a:p>
      </dgm:t>
    </dgm:pt>
    <dgm:pt modelId="{147DEB19-4095-40F1-B3CD-ACE9CF795A54}" type="parTrans" cxnId="{0A4754B4-0A45-4B75-A400-B08AB2652026}">
      <dgm:prSet/>
      <dgm:spPr/>
      <dgm:t>
        <a:bodyPr/>
        <a:lstStyle/>
        <a:p>
          <a:endParaRPr lang="en-IN" sz="1800">
            <a:solidFill>
              <a:schemeClr val="tx1"/>
            </a:solidFill>
          </a:endParaRPr>
        </a:p>
      </dgm:t>
    </dgm:pt>
    <dgm:pt modelId="{131C5E7F-7744-4011-91BD-B401B131AAA2}" type="sibTrans" cxnId="{0A4754B4-0A45-4B75-A400-B08AB2652026}">
      <dgm:prSet/>
      <dgm:spPr/>
      <dgm:t>
        <a:bodyPr/>
        <a:lstStyle/>
        <a:p>
          <a:endParaRPr lang="en-IN" sz="1800">
            <a:solidFill>
              <a:schemeClr val="tx1"/>
            </a:solidFill>
          </a:endParaRPr>
        </a:p>
      </dgm:t>
    </dgm:pt>
    <dgm:pt modelId="{A16119DE-FDBE-42A7-8AEC-AABEFF422B71}">
      <dgm:prSet custT="1"/>
      <dgm:spPr/>
      <dgm:t>
        <a:bodyPr/>
        <a:lstStyle/>
        <a:p>
          <a:r>
            <a:rPr lang="en-US" sz="1800" dirty="0">
              <a:solidFill>
                <a:schemeClr val="tx1"/>
              </a:solidFill>
            </a:rPr>
            <a:t>Defines a paragraph of text. </a:t>
          </a:r>
          <a:endParaRPr lang="en-IN" sz="1800" dirty="0">
            <a:solidFill>
              <a:schemeClr val="tx1"/>
            </a:solidFill>
          </a:endParaRPr>
        </a:p>
      </dgm:t>
    </dgm:pt>
    <dgm:pt modelId="{00C5E046-31A6-4FF7-8233-F7F181D85050}" type="parTrans" cxnId="{A036C9A0-3DED-476B-8D30-BAA75CCA1692}">
      <dgm:prSet/>
      <dgm:spPr/>
      <dgm:t>
        <a:bodyPr/>
        <a:lstStyle/>
        <a:p>
          <a:endParaRPr lang="en-IN" sz="1800">
            <a:solidFill>
              <a:schemeClr val="tx1"/>
            </a:solidFill>
          </a:endParaRPr>
        </a:p>
      </dgm:t>
    </dgm:pt>
    <dgm:pt modelId="{30D6E542-7759-4CC1-BBDA-C324B4DDA703}" type="sibTrans" cxnId="{A036C9A0-3DED-476B-8D30-BAA75CCA1692}">
      <dgm:prSet/>
      <dgm:spPr/>
      <dgm:t>
        <a:bodyPr/>
        <a:lstStyle/>
        <a:p>
          <a:endParaRPr lang="en-IN" sz="1800">
            <a:solidFill>
              <a:schemeClr val="tx1"/>
            </a:solidFill>
          </a:endParaRPr>
        </a:p>
      </dgm:t>
    </dgm:pt>
    <dgm:pt modelId="{6136757B-1630-4B76-AF53-6F42137E0AF8}">
      <dgm:prSet custT="1"/>
      <dgm:spPr/>
      <dgm:t>
        <a:bodyPr/>
        <a:lstStyle/>
        <a:p>
          <a:r>
            <a:rPr lang="en-US" sz="1800" dirty="0">
              <a:solidFill>
                <a:schemeClr val="tx1"/>
              </a:solidFill>
            </a:rPr>
            <a:t>Creates a hyperlink. The </a:t>
          </a:r>
          <a:r>
            <a:rPr lang="en-US" sz="1800" dirty="0" err="1">
              <a:solidFill>
                <a:schemeClr val="tx1"/>
              </a:solidFill>
            </a:rPr>
            <a:t>href</a:t>
          </a:r>
          <a:r>
            <a:rPr lang="en-US" sz="1800" dirty="0">
              <a:solidFill>
                <a:schemeClr val="tx1"/>
              </a:solidFill>
            </a:rPr>
            <a:t> attribute specifies the </a:t>
          </a:r>
          <a:r>
            <a:rPr lang="en-US" sz="1800" dirty="0" err="1">
              <a:solidFill>
                <a:schemeClr val="tx1"/>
              </a:solidFill>
            </a:rPr>
            <a:t>url</a:t>
          </a:r>
          <a:r>
            <a:rPr lang="en-US" sz="1800" dirty="0">
              <a:solidFill>
                <a:schemeClr val="tx1"/>
              </a:solidFill>
            </a:rPr>
            <a:t> and content is the text of hyperlink.</a:t>
          </a:r>
          <a:endParaRPr lang="en-IN" sz="1800" dirty="0">
            <a:solidFill>
              <a:schemeClr val="tx1"/>
            </a:solidFill>
          </a:endParaRPr>
        </a:p>
      </dgm:t>
    </dgm:pt>
    <dgm:pt modelId="{92B4D923-CDEB-40B7-BE96-070116867686}" type="parTrans" cxnId="{4C5DB53C-F4C2-437A-971D-EB14C7F87E46}">
      <dgm:prSet/>
      <dgm:spPr/>
      <dgm:t>
        <a:bodyPr/>
        <a:lstStyle/>
        <a:p>
          <a:endParaRPr lang="en-IN" sz="1800">
            <a:solidFill>
              <a:schemeClr val="tx1"/>
            </a:solidFill>
          </a:endParaRPr>
        </a:p>
      </dgm:t>
    </dgm:pt>
    <dgm:pt modelId="{7452BCA8-101B-45D0-AC17-E6DD785CEF42}" type="sibTrans" cxnId="{4C5DB53C-F4C2-437A-971D-EB14C7F87E46}">
      <dgm:prSet/>
      <dgm:spPr/>
      <dgm:t>
        <a:bodyPr/>
        <a:lstStyle/>
        <a:p>
          <a:endParaRPr lang="en-IN" sz="1800">
            <a:solidFill>
              <a:schemeClr val="tx1"/>
            </a:solidFill>
          </a:endParaRPr>
        </a:p>
      </dgm:t>
    </dgm:pt>
    <dgm:pt modelId="{6C0D70C6-D31C-4DE8-B9B3-573DE774EC8A}">
      <dgm:prSet custT="1"/>
      <dgm:spPr/>
      <dgm:t>
        <a:bodyPr/>
        <a:lstStyle/>
        <a:p>
          <a:r>
            <a:rPr lang="en-IN" sz="1800" dirty="0">
              <a:solidFill>
                <a:schemeClr val="tx1"/>
              </a:solidFill>
            </a:rPr>
            <a:t>Inserts a line break.</a:t>
          </a:r>
        </a:p>
      </dgm:t>
    </dgm:pt>
    <dgm:pt modelId="{A3B43A77-1A56-4607-9AE2-3E8F7B7A087C}" type="parTrans" cxnId="{167C02EF-F191-4F43-AD3B-BF3C58558E0F}">
      <dgm:prSet/>
      <dgm:spPr/>
      <dgm:t>
        <a:bodyPr/>
        <a:lstStyle/>
        <a:p>
          <a:endParaRPr lang="en-IN" sz="1800">
            <a:solidFill>
              <a:schemeClr val="tx1"/>
            </a:solidFill>
          </a:endParaRPr>
        </a:p>
      </dgm:t>
    </dgm:pt>
    <dgm:pt modelId="{8EE595D1-E3ED-4AAA-8B3B-ECDD3754FBDD}" type="sibTrans" cxnId="{167C02EF-F191-4F43-AD3B-BF3C58558E0F}">
      <dgm:prSet/>
      <dgm:spPr/>
      <dgm:t>
        <a:bodyPr/>
        <a:lstStyle/>
        <a:p>
          <a:endParaRPr lang="en-IN" sz="1800">
            <a:solidFill>
              <a:schemeClr val="tx1"/>
            </a:solidFill>
          </a:endParaRPr>
        </a:p>
      </dgm:t>
    </dgm:pt>
    <dgm:pt modelId="{26381029-0B66-4D08-816C-23A2564DD583}">
      <dgm:prSet custT="1"/>
      <dgm:spPr/>
      <dgm:t>
        <a:bodyPr/>
        <a:lstStyle/>
        <a:p>
          <a:pPr>
            <a:buClr>
              <a:srgbClr val="FFC000"/>
            </a:buClr>
            <a:buFont typeface="+mj-lt"/>
            <a:buAutoNum type="arabicPeriod"/>
          </a:pPr>
          <a:r>
            <a:rPr lang="en-US" sz="1800" b="1" dirty="0">
              <a:solidFill>
                <a:schemeClr val="tx1"/>
              </a:solidFill>
            </a:rPr>
            <a:t>4. &lt;</a:t>
          </a:r>
          <a:r>
            <a:rPr lang="en-US" sz="1800" b="1" dirty="0" err="1">
              <a:solidFill>
                <a:schemeClr val="tx1"/>
              </a:solidFill>
            </a:rPr>
            <a:t>hr</a:t>
          </a:r>
          <a:r>
            <a:rPr lang="en-US" sz="1800" b="1" dirty="0">
              <a:solidFill>
                <a:schemeClr val="tx1"/>
              </a:solidFill>
            </a:rPr>
            <a:t>&gt;</a:t>
          </a:r>
          <a:endParaRPr lang="en-IN" sz="1800" dirty="0">
            <a:solidFill>
              <a:schemeClr val="tx1"/>
            </a:solidFill>
          </a:endParaRPr>
        </a:p>
      </dgm:t>
    </dgm:pt>
    <dgm:pt modelId="{557E0D03-2FE1-452B-A646-81D35EE70FD7}" type="parTrans" cxnId="{DC130EAD-56A3-4E7D-9EB4-2E5A2D8D7742}">
      <dgm:prSet/>
      <dgm:spPr/>
      <dgm:t>
        <a:bodyPr/>
        <a:lstStyle/>
        <a:p>
          <a:endParaRPr lang="en-IN" sz="1800">
            <a:solidFill>
              <a:schemeClr val="tx1"/>
            </a:solidFill>
          </a:endParaRPr>
        </a:p>
      </dgm:t>
    </dgm:pt>
    <dgm:pt modelId="{6521EED1-D709-488F-ADC5-AD171D2D0EE8}" type="sibTrans" cxnId="{DC130EAD-56A3-4E7D-9EB4-2E5A2D8D7742}">
      <dgm:prSet/>
      <dgm:spPr/>
      <dgm:t>
        <a:bodyPr/>
        <a:lstStyle/>
        <a:p>
          <a:endParaRPr lang="en-IN" sz="1800">
            <a:solidFill>
              <a:schemeClr val="tx1"/>
            </a:solidFill>
          </a:endParaRPr>
        </a:p>
      </dgm:t>
    </dgm:pt>
    <dgm:pt modelId="{1DAE0079-76B3-4657-B929-B2C0311F680F}">
      <dgm:prSet custT="1"/>
      <dgm:spPr/>
      <dgm:t>
        <a:bodyPr/>
        <a:lstStyle/>
        <a:p>
          <a:r>
            <a:rPr lang="en-US" sz="1800">
              <a:solidFill>
                <a:schemeClr val="tx1"/>
              </a:solidFill>
            </a:rPr>
            <a:t>Creates a horizontal line break.</a:t>
          </a:r>
          <a:endParaRPr lang="en-IN" sz="1800">
            <a:solidFill>
              <a:schemeClr val="tx1"/>
            </a:solidFill>
          </a:endParaRPr>
        </a:p>
      </dgm:t>
    </dgm:pt>
    <dgm:pt modelId="{4D812F9E-C3EC-4935-87A1-897898D29701}" type="parTrans" cxnId="{C8F469F9-5843-4C2C-82C7-04CA2A272FC4}">
      <dgm:prSet/>
      <dgm:spPr/>
      <dgm:t>
        <a:bodyPr/>
        <a:lstStyle/>
        <a:p>
          <a:endParaRPr lang="en-IN" sz="1800">
            <a:solidFill>
              <a:schemeClr val="tx1"/>
            </a:solidFill>
          </a:endParaRPr>
        </a:p>
      </dgm:t>
    </dgm:pt>
    <dgm:pt modelId="{E1BDE7DF-7335-478C-95EC-7ECC3DC842CC}" type="sibTrans" cxnId="{C8F469F9-5843-4C2C-82C7-04CA2A272FC4}">
      <dgm:prSet/>
      <dgm:spPr/>
      <dgm:t>
        <a:bodyPr/>
        <a:lstStyle/>
        <a:p>
          <a:endParaRPr lang="en-IN" sz="1800">
            <a:solidFill>
              <a:schemeClr val="tx1"/>
            </a:solidFill>
          </a:endParaRPr>
        </a:p>
      </dgm:t>
    </dgm:pt>
    <dgm:pt modelId="{FFCCB2ED-0BC0-498F-80DB-381E25C2153B}" type="pres">
      <dgm:prSet presAssocID="{CDDD4104-6A1F-45FE-8819-602476559C09}" presName="linear" presStyleCnt="0">
        <dgm:presLayoutVars>
          <dgm:dir/>
          <dgm:animLvl val="lvl"/>
          <dgm:resizeHandles val="exact"/>
        </dgm:presLayoutVars>
      </dgm:prSet>
      <dgm:spPr/>
      <dgm:t>
        <a:bodyPr/>
        <a:lstStyle/>
        <a:p>
          <a:endParaRPr lang="en-US"/>
        </a:p>
      </dgm:t>
    </dgm:pt>
    <dgm:pt modelId="{0D1949FF-12AB-49C1-86FC-A418F80174F6}" type="pres">
      <dgm:prSet presAssocID="{0A207D08-F711-43C8-B36A-8CD627D307A1}" presName="parentLin" presStyleCnt="0"/>
      <dgm:spPr/>
    </dgm:pt>
    <dgm:pt modelId="{F54A5C69-E494-4C5C-96B4-65783DDB2505}" type="pres">
      <dgm:prSet presAssocID="{0A207D08-F711-43C8-B36A-8CD627D307A1}" presName="parentLeftMargin" presStyleLbl="node1" presStyleIdx="0" presStyleCnt="4"/>
      <dgm:spPr/>
      <dgm:t>
        <a:bodyPr/>
        <a:lstStyle/>
        <a:p>
          <a:endParaRPr lang="en-US"/>
        </a:p>
      </dgm:t>
    </dgm:pt>
    <dgm:pt modelId="{DBC23312-9EBC-4B74-887C-6FF6C29E9F6A}" type="pres">
      <dgm:prSet presAssocID="{0A207D08-F711-43C8-B36A-8CD627D307A1}" presName="parentText" presStyleLbl="node1" presStyleIdx="0" presStyleCnt="4">
        <dgm:presLayoutVars>
          <dgm:chMax val="0"/>
          <dgm:bulletEnabled val="1"/>
        </dgm:presLayoutVars>
      </dgm:prSet>
      <dgm:spPr/>
      <dgm:t>
        <a:bodyPr/>
        <a:lstStyle/>
        <a:p>
          <a:endParaRPr lang="en-US"/>
        </a:p>
      </dgm:t>
    </dgm:pt>
    <dgm:pt modelId="{37AAE622-83A1-426B-868D-13CFF2F97754}" type="pres">
      <dgm:prSet presAssocID="{0A207D08-F711-43C8-B36A-8CD627D307A1}" presName="negativeSpace" presStyleCnt="0"/>
      <dgm:spPr/>
    </dgm:pt>
    <dgm:pt modelId="{FE75F18C-4D33-49F8-B343-2AC2A9DCF1D0}" type="pres">
      <dgm:prSet presAssocID="{0A207D08-F711-43C8-B36A-8CD627D307A1}" presName="childText" presStyleLbl="conFgAcc1" presStyleIdx="0" presStyleCnt="4">
        <dgm:presLayoutVars>
          <dgm:bulletEnabled val="1"/>
        </dgm:presLayoutVars>
      </dgm:prSet>
      <dgm:spPr/>
      <dgm:t>
        <a:bodyPr/>
        <a:lstStyle/>
        <a:p>
          <a:endParaRPr lang="en-US"/>
        </a:p>
      </dgm:t>
    </dgm:pt>
    <dgm:pt modelId="{8AE4BC18-878C-470C-96F3-6B942AE3C516}" type="pres">
      <dgm:prSet presAssocID="{FACE4393-BA78-4A06-971F-F7053034B05B}" presName="spaceBetweenRectangles" presStyleCnt="0"/>
      <dgm:spPr/>
    </dgm:pt>
    <dgm:pt modelId="{21647322-B346-4462-A79E-49CCEA5D35C5}" type="pres">
      <dgm:prSet presAssocID="{03671982-8AEC-44BB-B20F-989609E6905C}" presName="parentLin" presStyleCnt="0"/>
      <dgm:spPr/>
    </dgm:pt>
    <dgm:pt modelId="{A754C500-0F82-46D0-B8B0-B5EC915639A3}" type="pres">
      <dgm:prSet presAssocID="{03671982-8AEC-44BB-B20F-989609E6905C}" presName="parentLeftMargin" presStyleLbl="node1" presStyleIdx="0" presStyleCnt="4"/>
      <dgm:spPr/>
      <dgm:t>
        <a:bodyPr/>
        <a:lstStyle/>
        <a:p>
          <a:endParaRPr lang="en-US"/>
        </a:p>
      </dgm:t>
    </dgm:pt>
    <dgm:pt modelId="{79CD0D54-CF21-4666-B8E9-397782E9DF4E}" type="pres">
      <dgm:prSet presAssocID="{03671982-8AEC-44BB-B20F-989609E6905C}" presName="parentText" presStyleLbl="node1" presStyleIdx="1" presStyleCnt="4">
        <dgm:presLayoutVars>
          <dgm:chMax val="0"/>
          <dgm:bulletEnabled val="1"/>
        </dgm:presLayoutVars>
      </dgm:prSet>
      <dgm:spPr/>
      <dgm:t>
        <a:bodyPr/>
        <a:lstStyle/>
        <a:p>
          <a:endParaRPr lang="en-US"/>
        </a:p>
      </dgm:t>
    </dgm:pt>
    <dgm:pt modelId="{BD06C7E5-8409-4C52-ABE6-455EC1B4F1AC}" type="pres">
      <dgm:prSet presAssocID="{03671982-8AEC-44BB-B20F-989609E6905C}" presName="negativeSpace" presStyleCnt="0"/>
      <dgm:spPr/>
    </dgm:pt>
    <dgm:pt modelId="{72C12559-C779-4994-B7C4-5B0BB0544512}" type="pres">
      <dgm:prSet presAssocID="{03671982-8AEC-44BB-B20F-989609E6905C}" presName="childText" presStyleLbl="conFgAcc1" presStyleIdx="1" presStyleCnt="4">
        <dgm:presLayoutVars>
          <dgm:bulletEnabled val="1"/>
        </dgm:presLayoutVars>
      </dgm:prSet>
      <dgm:spPr/>
      <dgm:t>
        <a:bodyPr/>
        <a:lstStyle/>
        <a:p>
          <a:endParaRPr lang="en-US"/>
        </a:p>
      </dgm:t>
    </dgm:pt>
    <dgm:pt modelId="{8529B20A-1405-4667-8AD7-DDD6FA374D26}" type="pres">
      <dgm:prSet presAssocID="{CA54ECF1-627B-4FA8-83B7-B478FF344164}" presName="spaceBetweenRectangles" presStyleCnt="0"/>
      <dgm:spPr/>
    </dgm:pt>
    <dgm:pt modelId="{9F23BD5A-D027-4971-B6A5-784B67EFFA7A}" type="pres">
      <dgm:prSet presAssocID="{49F1508E-93C0-4BDC-AC9D-8B33E6178100}" presName="parentLin" presStyleCnt="0"/>
      <dgm:spPr/>
    </dgm:pt>
    <dgm:pt modelId="{BACBDD94-C261-4AF6-A3B6-616CBB30CF3A}" type="pres">
      <dgm:prSet presAssocID="{49F1508E-93C0-4BDC-AC9D-8B33E6178100}" presName="parentLeftMargin" presStyleLbl="node1" presStyleIdx="1" presStyleCnt="4"/>
      <dgm:spPr/>
      <dgm:t>
        <a:bodyPr/>
        <a:lstStyle/>
        <a:p>
          <a:endParaRPr lang="en-US"/>
        </a:p>
      </dgm:t>
    </dgm:pt>
    <dgm:pt modelId="{237129AE-F00F-4A59-9A91-7975762E138C}" type="pres">
      <dgm:prSet presAssocID="{49F1508E-93C0-4BDC-AC9D-8B33E6178100}" presName="parentText" presStyleLbl="node1" presStyleIdx="2" presStyleCnt="4">
        <dgm:presLayoutVars>
          <dgm:chMax val="0"/>
          <dgm:bulletEnabled val="1"/>
        </dgm:presLayoutVars>
      </dgm:prSet>
      <dgm:spPr/>
      <dgm:t>
        <a:bodyPr/>
        <a:lstStyle/>
        <a:p>
          <a:endParaRPr lang="en-US"/>
        </a:p>
      </dgm:t>
    </dgm:pt>
    <dgm:pt modelId="{03F51DBC-7541-4AB2-91B1-4E22EA94DB58}" type="pres">
      <dgm:prSet presAssocID="{49F1508E-93C0-4BDC-AC9D-8B33E6178100}" presName="negativeSpace" presStyleCnt="0"/>
      <dgm:spPr/>
    </dgm:pt>
    <dgm:pt modelId="{F202C378-B603-4A6C-9EDF-1739EADAE56B}" type="pres">
      <dgm:prSet presAssocID="{49F1508E-93C0-4BDC-AC9D-8B33E6178100}" presName="childText" presStyleLbl="conFgAcc1" presStyleIdx="2" presStyleCnt="4">
        <dgm:presLayoutVars>
          <dgm:bulletEnabled val="1"/>
        </dgm:presLayoutVars>
      </dgm:prSet>
      <dgm:spPr/>
      <dgm:t>
        <a:bodyPr/>
        <a:lstStyle/>
        <a:p>
          <a:endParaRPr lang="en-US"/>
        </a:p>
      </dgm:t>
    </dgm:pt>
    <dgm:pt modelId="{E88D4B52-A33B-4548-86C1-C21A296ED276}" type="pres">
      <dgm:prSet presAssocID="{131C5E7F-7744-4011-91BD-B401B131AAA2}" presName="spaceBetweenRectangles" presStyleCnt="0"/>
      <dgm:spPr/>
    </dgm:pt>
    <dgm:pt modelId="{3300AB2E-8391-4AE2-BCC7-A78C07D7EC80}" type="pres">
      <dgm:prSet presAssocID="{26381029-0B66-4D08-816C-23A2564DD583}" presName="parentLin" presStyleCnt="0"/>
      <dgm:spPr/>
    </dgm:pt>
    <dgm:pt modelId="{68410862-5B15-4A13-B5A3-27A0D4E1D94C}" type="pres">
      <dgm:prSet presAssocID="{26381029-0B66-4D08-816C-23A2564DD583}" presName="parentLeftMargin" presStyleLbl="node1" presStyleIdx="2" presStyleCnt="4"/>
      <dgm:spPr/>
      <dgm:t>
        <a:bodyPr/>
        <a:lstStyle/>
        <a:p>
          <a:endParaRPr lang="en-US"/>
        </a:p>
      </dgm:t>
    </dgm:pt>
    <dgm:pt modelId="{AE8FE90E-93A3-4338-A464-314EC51220E9}" type="pres">
      <dgm:prSet presAssocID="{26381029-0B66-4D08-816C-23A2564DD583}" presName="parentText" presStyleLbl="node1" presStyleIdx="3" presStyleCnt="4">
        <dgm:presLayoutVars>
          <dgm:chMax val="0"/>
          <dgm:bulletEnabled val="1"/>
        </dgm:presLayoutVars>
      </dgm:prSet>
      <dgm:spPr/>
      <dgm:t>
        <a:bodyPr/>
        <a:lstStyle/>
        <a:p>
          <a:endParaRPr lang="en-US"/>
        </a:p>
      </dgm:t>
    </dgm:pt>
    <dgm:pt modelId="{A3E412F5-8B97-4826-9EFE-58A1BC423849}" type="pres">
      <dgm:prSet presAssocID="{26381029-0B66-4D08-816C-23A2564DD583}" presName="negativeSpace" presStyleCnt="0"/>
      <dgm:spPr/>
    </dgm:pt>
    <dgm:pt modelId="{94B33BD0-A3D5-46DE-8744-3F1A28EDE7C0}" type="pres">
      <dgm:prSet presAssocID="{26381029-0B66-4D08-816C-23A2564DD583}" presName="childText" presStyleLbl="conFgAcc1" presStyleIdx="3" presStyleCnt="4">
        <dgm:presLayoutVars>
          <dgm:bulletEnabled val="1"/>
        </dgm:presLayoutVars>
      </dgm:prSet>
      <dgm:spPr/>
      <dgm:t>
        <a:bodyPr/>
        <a:lstStyle/>
        <a:p>
          <a:endParaRPr lang="en-US"/>
        </a:p>
      </dgm:t>
    </dgm:pt>
  </dgm:ptLst>
  <dgm:cxnLst>
    <dgm:cxn modelId="{512D2FFB-51DB-4363-B05E-E2E114514DEC}" type="presOf" srcId="{0A207D08-F711-43C8-B36A-8CD627D307A1}" destId="{F54A5C69-E494-4C5C-96B4-65783DDB2505}" srcOrd="0" destOrd="0" presId="urn:microsoft.com/office/officeart/2005/8/layout/list1"/>
    <dgm:cxn modelId="{09DFAF1C-1B0C-44C2-8F88-22F1C90E3D53}" type="presOf" srcId="{6136757B-1630-4B76-AF53-6F42137E0AF8}" destId="{72C12559-C779-4994-B7C4-5B0BB0544512}" srcOrd="0" destOrd="0" presId="urn:microsoft.com/office/officeart/2005/8/layout/list1"/>
    <dgm:cxn modelId="{610853FE-C330-4965-AD21-C035233BA4B5}" type="presOf" srcId="{03671982-8AEC-44BB-B20F-989609E6905C}" destId="{A754C500-0F82-46D0-B8B0-B5EC915639A3}" srcOrd="0" destOrd="0" presId="urn:microsoft.com/office/officeart/2005/8/layout/list1"/>
    <dgm:cxn modelId="{4947D0C9-9FFC-4883-A368-B52C4A8D80A0}" type="presOf" srcId="{26381029-0B66-4D08-816C-23A2564DD583}" destId="{68410862-5B15-4A13-B5A3-27A0D4E1D94C}" srcOrd="0" destOrd="0" presId="urn:microsoft.com/office/officeart/2005/8/layout/list1"/>
    <dgm:cxn modelId="{FBDC6DDB-DD20-4B8C-853A-A651947DA3B8}" type="presOf" srcId="{A16119DE-FDBE-42A7-8AEC-AABEFF422B71}" destId="{FE75F18C-4D33-49F8-B343-2AC2A9DCF1D0}" srcOrd="0" destOrd="0" presId="urn:microsoft.com/office/officeart/2005/8/layout/list1"/>
    <dgm:cxn modelId="{DC130EAD-56A3-4E7D-9EB4-2E5A2D8D7742}" srcId="{CDDD4104-6A1F-45FE-8819-602476559C09}" destId="{26381029-0B66-4D08-816C-23A2564DD583}" srcOrd="3" destOrd="0" parTransId="{557E0D03-2FE1-452B-A646-81D35EE70FD7}" sibTransId="{6521EED1-D709-488F-ADC5-AD171D2D0EE8}"/>
    <dgm:cxn modelId="{B0806D13-7294-4925-9466-E196F87F5D07}" type="presOf" srcId="{0A207D08-F711-43C8-B36A-8CD627D307A1}" destId="{DBC23312-9EBC-4B74-887C-6FF6C29E9F6A}" srcOrd="1" destOrd="0" presId="urn:microsoft.com/office/officeart/2005/8/layout/list1"/>
    <dgm:cxn modelId="{4C5DB53C-F4C2-437A-971D-EB14C7F87E46}" srcId="{03671982-8AEC-44BB-B20F-989609E6905C}" destId="{6136757B-1630-4B76-AF53-6F42137E0AF8}" srcOrd="0" destOrd="0" parTransId="{92B4D923-CDEB-40B7-BE96-070116867686}" sibTransId="{7452BCA8-101B-45D0-AC17-E6DD785CEF42}"/>
    <dgm:cxn modelId="{0A4754B4-0A45-4B75-A400-B08AB2652026}" srcId="{CDDD4104-6A1F-45FE-8819-602476559C09}" destId="{49F1508E-93C0-4BDC-AC9D-8B33E6178100}" srcOrd="2" destOrd="0" parTransId="{147DEB19-4095-40F1-B3CD-ACE9CF795A54}" sibTransId="{131C5E7F-7744-4011-91BD-B401B131AAA2}"/>
    <dgm:cxn modelId="{97208633-A0F1-4E40-9C94-A3317B474164}" type="presOf" srcId="{CDDD4104-6A1F-45FE-8819-602476559C09}" destId="{FFCCB2ED-0BC0-498F-80DB-381E25C2153B}" srcOrd="0" destOrd="0" presId="urn:microsoft.com/office/officeart/2005/8/layout/list1"/>
    <dgm:cxn modelId="{C4E37EBE-4161-40EB-AA5A-14A7BFC6D6A0}" type="presOf" srcId="{26381029-0B66-4D08-816C-23A2564DD583}" destId="{AE8FE90E-93A3-4338-A464-314EC51220E9}" srcOrd="1" destOrd="0" presId="urn:microsoft.com/office/officeart/2005/8/layout/list1"/>
    <dgm:cxn modelId="{E54365BF-D81E-42DA-9A6C-CDA8887062D0}" srcId="{CDDD4104-6A1F-45FE-8819-602476559C09}" destId="{0A207D08-F711-43C8-B36A-8CD627D307A1}" srcOrd="0" destOrd="0" parTransId="{76782409-C25C-4E37-91D9-24C793D3393E}" sibTransId="{FACE4393-BA78-4A06-971F-F7053034B05B}"/>
    <dgm:cxn modelId="{F9CE4231-FF6C-433D-A7C0-E30FF31DB33C}" type="presOf" srcId="{03671982-8AEC-44BB-B20F-989609E6905C}" destId="{79CD0D54-CF21-4666-B8E9-397782E9DF4E}" srcOrd="1" destOrd="0" presId="urn:microsoft.com/office/officeart/2005/8/layout/list1"/>
    <dgm:cxn modelId="{C8F469F9-5843-4C2C-82C7-04CA2A272FC4}" srcId="{26381029-0B66-4D08-816C-23A2564DD583}" destId="{1DAE0079-76B3-4657-B929-B2C0311F680F}" srcOrd="0" destOrd="0" parTransId="{4D812F9E-C3EC-4935-87A1-897898D29701}" sibTransId="{E1BDE7DF-7335-478C-95EC-7ECC3DC842CC}"/>
    <dgm:cxn modelId="{167C02EF-F191-4F43-AD3B-BF3C58558E0F}" srcId="{49F1508E-93C0-4BDC-AC9D-8B33E6178100}" destId="{6C0D70C6-D31C-4DE8-B9B3-573DE774EC8A}" srcOrd="0" destOrd="0" parTransId="{A3B43A77-1A56-4607-9AE2-3E8F7B7A087C}" sibTransId="{8EE595D1-E3ED-4AAA-8B3B-ECDD3754FBDD}"/>
    <dgm:cxn modelId="{7C14002E-FDAE-4121-BA4E-C6665C5C8B1C}" type="presOf" srcId="{49F1508E-93C0-4BDC-AC9D-8B33E6178100}" destId="{237129AE-F00F-4A59-9A91-7975762E138C}" srcOrd="1" destOrd="0" presId="urn:microsoft.com/office/officeart/2005/8/layout/list1"/>
    <dgm:cxn modelId="{7E37EAC9-DAED-4EA4-8968-0BD0BBD8AC81}" type="presOf" srcId="{6C0D70C6-D31C-4DE8-B9B3-573DE774EC8A}" destId="{F202C378-B603-4A6C-9EDF-1739EADAE56B}" srcOrd="0" destOrd="0" presId="urn:microsoft.com/office/officeart/2005/8/layout/list1"/>
    <dgm:cxn modelId="{8564A0DB-69A4-46BA-B767-C795104B4A44}" srcId="{CDDD4104-6A1F-45FE-8819-602476559C09}" destId="{03671982-8AEC-44BB-B20F-989609E6905C}" srcOrd="1" destOrd="0" parTransId="{9FF3C48F-510F-4BF4-B4CF-080B27D203B2}" sibTransId="{CA54ECF1-627B-4FA8-83B7-B478FF344164}"/>
    <dgm:cxn modelId="{D7AE86C2-EBBE-4D10-9CEE-3AC0F1CA531C}" type="presOf" srcId="{1DAE0079-76B3-4657-B929-B2C0311F680F}" destId="{94B33BD0-A3D5-46DE-8744-3F1A28EDE7C0}" srcOrd="0" destOrd="0" presId="urn:microsoft.com/office/officeart/2005/8/layout/list1"/>
    <dgm:cxn modelId="{E313A9EB-111C-4440-966F-5EA62CD5C69B}" type="presOf" srcId="{49F1508E-93C0-4BDC-AC9D-8B33E6178100}" destId="{BACBDD94-C261-4AF6-A3B6-616CBB30CF3A}" srcOrd="0" destOrd="0" presId="urn:microsoft.com/office/officeart/2005/8/layout/list1"/>
    <dgm:cxn modelId="{A036C9A0-3DED-476B-8D30-BAA75CCA1692}" srcId="{0A207D08-F711-43C8-B36A-8CD627D307A1}" destId="{A16119DE-FDBE-42A7-8AEC-AABEFF422B71}" srcOrd="0" destOrd="0" parTransId="{00C5E046-31A6-4FF7-8233-F7F181D85050}" sibTransId="{30D6E542-7759-4CC1-BBDA-C324B4DDA703}"/>
    <dgm:cxn modelId="{B7E5BAEB-8C2D-43FD-9FA3-C68756B0D74C}" type="presParOf" srcId="{FFCCB2ED-0BC0-498F-80DB-381E25C2153B}" destId="{0D1949FF-12AB-49C1-86FC-A418F80174F6}" srcOrd="0" destOrd="0" presId="urn:microsoft.com/office/officeart/2005/8/layout/list1"/>
    <dgm:cxn modelId="{157E29EE-421A-4797-AC54-32FE47BC720E}" type="presParOf" srcId="{0D1949FF-12AB-49C1-86FC-A418F80174F6}" destId="{F54A5C69-E494-4C5C-96B4-65783DDB2505}" srcOrd="0" destOrd="0" presId="urn:microsoft.com/office/officeart/2005/8/layout/list1"/>
    <dgm:cxn modelId="{4C604C68-E923-4871-92FC-CCE0F415029E}" type="presParOf" srcId="{0D1949FF-12AB-49C1-86FC-A418F80174F6}" destId="{DBC23312-9EBC-4B74-887C-6FF6C29E9F6A}" srcOrd="1" destOrd="0" presId="urn:microsoft.com/office/officeart/2005/8/layout/list1"/>
    <dgm:cxn modelId="{0325B363-0A84-4262-911E-6BAF0A09E16C}" type="presParOf" srcId="{FFCCB2ED-0BC0-498F-80DB-381E25C2153B}" destId="{37AAE622-83A1-426B-868D-13CFF2F97754}" srcOrd="1" destOrd="0" presId="urn:microsoft.com/office/officeart/2005/8/layout/list1"/>
    <dgm:cxn modelId="{37ADA3FA-50F8-4D3E-A6A3-4A339FFE315E}" type="presParOf" srcId="{FFCCB2ED-0BC0-498F-80DB-381E25C2153B}" destId="{FE75F18C-4D33-49F8-B343-2AC2A9DCF1D0}" srcOrd="2" destOrd="0" presId="urn:microsoft.com/office/officeart/2005/8/layout/list1"/>
    <dgm:cxn modelId="{2A27776F-D667-42BE-9BCF-09F4BC5A41EF}" type="presParOf" srcId="{FFCCB2ED-0BC0-498F-80DB-381E25C2153B}" destId="{8AE4BC18-878C-470C-96F3-6B942AE3C516}" srcOrd="3" destOrd="0" presId="urn:microsoft.com/office/officeart/2005/8/layout/list1"/>
    <dgm:cxn modelId="{6A0E5D72-046E-4139-B09F-F4863130316C}" type="presParOf" srcId="{FFCCB2ED-0BC0-498F-80DB-381E25C2153B}" destId="{21647322-B346-4462-A79E-49CCEA5D35C5}" srcOrd="4" destOrd="0" presId="urn:microsoft.com/office/officeart/2005/8/layout/list1"/>
    <dgm:cxn modelId="{009CDA6B-2186-43CF-9EE9-3FEBB0DE2D24}" type="presParOf" srcId="{21647322-B346-4462-A79E-49CCEA5D35C5}" destId="{A754C500-0F82-46D0-B8B0-B5EC915639A3}" srcOrd="0" destOrd="0" presId="urn:microsoft.com/office/officeart/2005/8/layout/list1"/>
    <dgm:cxn modelId="{D70F173C-DFF4-41A3-8D7A-D3F67A175BBF}" type="presParOf" srcId="{21647322-B346-4462-A79E-49CCEA5D35C5}" destId="{79CD0D54-CF21-4666-B8E9-397782E9DF4E}" srcOrd="1" destOrd="0" presId="urn:microsoft.com/office/officeart/2005/8/layout/list1"/>
    <dgm:cxn modelId="{8DD0A2B5-74F0-4266-BC8A-E56362D4A213}" type="presParOf" srcId="{FFCCB2ED-0BC0-498F-80DB-381E25C2153B}" destId="{BD06C7E5-8409-4C52-ABE6-455EC1B4F1AC}" srcOrd="5" destOrd="0" presId="urn:microsoft.com/office/officeart/2005/8/layout/list1"/>
    <dgm:cxn modelId="{169E445C-BF21-4B33-9094-F59620F8188C}" type="presParOf" srcId="{FFCCB2ED-0BC0-498F-80DB-381E25C2153B}" destId="{72C12559-C779-4994-B7C4-5B0BB0544512}" srcOrd="6" destOrd="0" presId="urn:microsoft.com/office/officeart/2005/8/layout/list1"/>
    <dgm:cxn modelId="{6BDCCA02-4B5E-4AB3-8516-AE3F20793CC3}" type="presParOf" srcId="{FFCCB2ED-0BC0-498F-80DB-381E25C2153B}" destId="{8529B20A-1405-4667-8AD7-DDD6FA374D26}" srcOrd="7" destOrd="0" presId="urn:microsoft.com/office/officeart/2005/8/layout/list1"/>
    <dgm:cxn modelId="{98DB675F-1941-47C6-9A7B-AB1B237496AD}" type="presParOf" srcId="{FFCCB2ED-0BC0-498F-80DB-381E25C2153B}" destId="{9F23BD5A-D027-4971-B6A5-784B67EFFA7A}" srcOrd="8" destOrd="0" presId="urn:microsoft.com/office/officeart/2005/8/layout/list1"/>
    <dgm:cxn modelId="{E5184B78-A3E4-4F0F-AE9E-C139147174BF}" type="presParOf" srcId="{9F23BD5A-D027-4971-B6A5-784B67EFFA7A}" destId="{BACBDD94-C261-4AF6-A3B6-616CBB30CF3A}" srcOrd="0" destOrd="0" presId="urn:microsoft.com/office/officeart/2005/8/layout/list1"/>
    <dgm:cxn modelId="{E44CA3BC-7076-4C8F-A981-6D11BE9947CD}" type="presParOf" srcId="{9F23BD5A-D027-4971-B6A5-784B67EFFA7A}" destId="{237129AE-F00F-4A59-9A91-7975762E138C}" srcOrd="1" destOrd="0" presId="urn:microsoft.com/office/officeart/2005/8/layout/list1"/>
    <dgm:cxn modelId="{AF76FFA9-05E1-4C55-AF95-1CD4467DF13A}" type="presParOf" srcId="{FFCCB2ED-0BC0-498F-80DB-381E25C2153B}" destId="{03F51DBC-7541-4AB2-91B1-4E22EA94DB58}" srcOrd="9" destOrd="0" presId="urn:microsoft.com/office/officeart/2005/8/layout/list1"/>
    <dgm:cxn modelId="{8C4722A6-B4BD-46E0-8408-B717040DEAD2}" type="presParOf" srcId="{FFCCB2ED-0BC0-498F-80DB-381E25C2153B}" destId="{F202C378-B603-4A6C-9EDF-1739EADAE56B}" srcOrd="10" destOrd="0" presId="urn:microsoft.com/office/officeart/2005/8/layout/list1"/>
    <dgm:cxn modelId="{69A32FEE-FE50-45B2-ADD1-8E0D43932BBC}" type="presParOf" srcId="{FFCCB2ED-0BC0-498F-80DB-381E25C2153B}" destId="{E88D4B52-A33B-4548-86C1-C21A296ED276}" srcOrd="11" destOrd="0" presId="urn:microsoft.com/office/officeart/2005/8/layout/list1"/>
    <dgm:cxn modelId="{41AF4AD8-270A-4E75-A403-586D20CC31E1}" type="presParOf" srcId="{FFCCB2ED-0BC0-498F-80DB-381E25C2153B}" destId="{3300AB2E-8391-4AE2-BCC7-A78C07D7EC80}" srcOrd="12" destOrd="0" presId="urn:microsoft.com/office/officeart/2005/8/layout/list1"/>
    <dgm:cxn modelId="{83AFE651-E23A-4660-B9CA-E894F406BA44}" type="presParOf" srcId="{3300AB2E-8391-4AE2-BCC7-A78C07D7EC80}" destId="{68410862-5B15-4A13-B5A3-27A0D4E1D94C}" srcOrd="0" destOrd="0" presId="urn:microsoft.com/office/officeart/2005/8/layout/list1"/>
    <dgm:cxn modelId="{8C17D345-5E8B-424E-B910-70ACA8E0E8B0}" type="presParOf" srcId="{3300AB2E-8391-4AE2-BCC7-A78C07D7EC80}" destId="{AE8FE90E-93A3-4338-A464-314EC51220E9}" srcOrd="1" destOrd="0" presId="urn:microsoft.com/office/officeart/2005/8/layout/list1"/>
    <dgm:cxn modelId="{55F9779E-4B4B-45D6-A6A2-6802FCA3CF7D}" type="presParOf" srcId="{FFCCB2ED-0BC0-498F-80DB-381E25C2153B}" destId="{A3E412F5-8B97-4826-9EFE-58A1BC423849}" srcOrd="13" destOrd="0" presId="urn:microsoft.com/office/officeart/2005/8/layout/list1"/>
    <dgm:cxn modelId="{424F2E0D-858D-434C-BF90-2239C66BB775}" type="presParOf" srcId="{FFCCB2ED-0BC0-498F-80DB-381E25C2153B}" destId="{94B33BD0-A3D5-46DE-8744-3F1A28EDE7C0}"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DD4104-6A1F-45FE-8819-602476559C09}"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0A207D08-F711-43C8-B36A-8CD627D307A1}">
      <dgm:prSet phldrT="[Text]" custT="1"/>
      <dgm:spPr/>
      <dgm:t>
        <a:bodyPr/>
        <a:lstStyle/>
        <a:p>
          <a:pPr>
            <a:buClr>
              <a:srgbClr val="FFC000"/>
            </a:buClr>
            <a:buFont typeface="+mj-lt"/>
            <a:buAutoNum type="arabicPeriod"/>
          </a:pPr>
          <a:r>
            <a:rPr lang="en-US" sz="1800" b="1" dirty="0">
              <a:solidFill>
                <a:schemeClr val="tx1"/>
              </a:solidFill>
            </a:rPr>
            <a:t>1. &lt;</a:t>
          </a:r>
          <a:r>
            <a:rPr lang="en-US" sz="1800" b="1" dirty="0" err="1">
              <a:solidFill>
                <a:schemeClr val="tx1"/>
              </a:solidFill>
            </a:rPr>
            <a:t>em</a:t>
          </a:r>
          <a:r>
            <a:rPr lang="en-US" sz="1800" b="1" dirty="0">
              <a:solidFill>
                <a:schemeClr val="tx1"/>
              </a:solidFill>
            </a:rPr>
            <a:t>&gt;</a:t>
          </a:r>
          <a:endParaRPr lang="en-IN" sz="1800" dirty="0">
            <a:solidFill>
              <a:schemeClr val="tx1"/>
            </a:solidFill>
          </a:endParaRPr>
        </a:p>
      </dgm:t>
    </dgm:pt>
    <dgm:pt modelId="{76782409-C25C-4E37-91D9-24C793D3393E}" type="parTrans" cxnId="{E54365BF-D81E-42DA-9A6C-CDA8887062D0}">
      <dgm:prSet/>
      <dgm:spPr/>
      <dgm:t>
        <a:bodyPr/>
        <a:lstStyle/>
        <a:p>
          <a:endParaRPr lang="en-IN" sz="1800">
            <a:solidFill>
              <a:schemeClr val="tx1"/>
            </a:solidFill>
          </a:endParaRPr>
        </a:p>
      </dgm:t>
    </dgm:pt>
    <dgm:pt modelId="{FACE4393-BA78-4A06-971F-F7053034B05B}" type="sibTrans" cxnId="{E54365BF-D81E-42DA-9A6C-CDA8887062D0}">
      <dgm:prSet/>
      <dgm:spPr/>
      <dgm:t>
        <a:bodyPr/>
        <a:lstStyle/>
        <a:p>
          <a:endParaRPr lang="en-IN" sz="1800">
            <a:solidFill>
              <a:schemeClr val="tx1"/>
            </a:solidFill>
          </a:endParaRPr>
        </a:p>
      </dgm:t>
    </dgm:pt>
    <dgm:pt modelId="{03671982-8AEC-44BB-B20F-989609E6905C}">
      <dgm:prSet phldrT="[Text]" custT="1"/>
      <dgm:spPr/>
      <dgm:t>
        <a:bodyPr/>
        <a:lstStyle/>
        <a:p>
          <a:pPr>
            <a:buClr>
              <a:srgbClr val="FFC000"/>
            </a:buClr>
            <a:buFont typeface="+mj-lt"/>
            <a:buAutoNum type="arabicPeriod"/>
          </a:pPr>
          <a:r>
            <a:rPr lang="en-US" sz="1800" b="1" dirty="0">
              <a:solidFill>
                <a:schemeClr val="tx1"/>
              </a:solidFill>
            </a:rPr>
            <a:t>2. &lt;</a:t>
          </a:r>
          <a:r>
            <a:rPr lang="en-US" sz="1800" b="1" dirty="0" err="1">
              <a:solidFill>
                <a:schemeClr val="tx1"/>
              </a:solidFill>
            </a:rPr>
            <a:t>img</a:t>
          </a:r>
          <a:r>
            <a:rPr lang="en-US" sz="1800" b="1" dirty="0">
              <a:solidFill>
                <a:schemeClr val="tx1"/>
              </a:solidFill>
            </a:rPr>
            <a:t>&gt;</a:t>
          </a:r>
          <a:endParaRPr lang="en-IN" sz="1800" dirty="0">
            <a:solidFill>
              <a:schemeClr val="tx1"/>
            </a:solidFill>
          </a:endParaRPr>
        </a:p>
      </dgm:t>
    </dgm:pt>
    <dgm:pt modelId="{9FF3C48F-510F-4BF4-B4CF-080B27D203B2}" type="parTrans" cxnId="{8564A0DB-69A4-46BA-B767-C795104B4A44}">
      <dgm:prSet/>
      <dgm:spPr/>
      <dgm:t>
        <a:bodyPr/>
        <a:lstStyle/>
        <a:p>
          <a:endParaRPr lang="en-IN" sz="1800">
            <a:solidFill>
              <a:schemeClr val="tx1"/>
            </a:solidFill>
          </a:endParaRPr>
        </a:p>
      </dgm:t>
    </dgm:pt>
    <dgm:pt modelId="{CA54ECF1-627B-4FA8-83B7-B478FF344164}" type="sibTrans" cxnId="{8564A0DB-69A4-46BA-B767-C795104B4A44}">
      <dgm:prSet/>
      <dgm:spPr/>
      <dgm:t>
        <a:bodyPr/>
        <a:lstStyle/>
        <a:p>
          <a:endParaRPr lang="en-IN" sz="1800">
            <a:solidFill>
              <a:schemeClr val="tx1"/>
            </a:solidFill>
          </a:endParaRPr>
        </a:p>
      </dgm:t>
    </dgm:pt>
    <dgm:pt modelId="{49F1508E-93C0-4BDC-AC9D-8B33E6178100}">
      <dgm:prSet phldrT="[Text]" custT="1"/>
      <dgm:spPr/>
      <dgm:t>
        <a:bodyPr/>
        <a:lstStyle/>
        <a:p>
          <a:pPr>
            <a:buClr>
              <a:srgbClr val="FFC000"/>
            </a:buClr>
            <a:buFont typeface="+mj-lt"/>
            <a:buAutoNum type="arabicPeriod"/>
          </a:pPr>
          <a:r>
            <a:rPr lang="en-US" sz="1800" b="1" dirty="0">
              <a:solidFill>
                <a:schemeClr val="tx1"/>
              </a:solidFill>
            </a:rPr>
            <a:t>3. &lt;input&gt;</a:t>
          </a:r>
          <a:endParaRPr lang="en-IN" sz="1800" dirty="0">
            <a:solidFill>
              <a:schemeClr val="tx1"/>
            </a:solidFill>
          </a:endParaRPr>
        </a:p>
      </dgm:t>
    </dgm:pt>
    <dgm:pt modelId="{147DEB19-4095-40F1-B3CD-ACE9CF795A54}" type="parTrans" cxnId="{0A4754B4-0A45-4B75-A400-B08AB2652026}">
      <dgm:prSet/>
      <dgm:spPr/>
      <dgm:t>
        <a:bodyPr/>
        <a:lstStyle/>
        <a:p>
          <a:endParaRPr lang="en-IN" sz="1800">
            <a:solidFill>
              <a:schemeClr val="tx1"/>
            </a:solidFill>
          </a:endParaRPr>
        </a:p>
      </dgm:t>
    </dgm:pt>
    <dgm:pt modelId="{131C5E7F-7744-4011-91BD-B401B131AAA2}" type="sibTrans" cxnId="{0A4754B4-0A45-4B75-A400-B08AB2652026}">
      <dgm:prSet/>
      <dgm:spPr/>
      <dgm:t>
        <a:bodyPr/>
        <a:lstStyle/>
        <a:p>
          <a:endParaRPr lang="en-IN" sz="1800">
            <a:solidFill>
              <a:schemeClr val="tx1"/>
            </a:solidFill>
          </a:endParaRPr>
        </a:p>
      </dgm:t>
    </dgm:pt>
    <dgm:pt modelId="{A16119DE-FDBE-42A7-8AEC-AABEFF422B71}">
      <dgm:prSet custT="1"/>
      <dgm:spPr/>
      <dgm:t>
        <a:bodyPr/>
        <a:lstStyle/>
        <a:p>
          <a:r>
            <a:rPr lang="en-US" sz="1800" dirty="0">
              <a:solidFill>
                <a:schemeClr val="tx1"/>
              </a:solidFill>
            </a:rPr>
            <a:t>Emphasizes text displayed in italics. </a:t>
          </a:r>
          <a:endParaRPr lang="en-IN" sz="1800" dirty="0">
            <a:solidFill>
              <a:schemeClr val="tx1"/>
            </a:solidFill>
          </a:endParaRPr>
        </a:p>
      </dgm:t>
    </dgm:pt>
    <dgm:pt modelId="{00C5E046-31A6-4FF7-8233-F7F181D85050}" type="parTrans" cxnId="{A036C9A0-3DED-476B-8D30-BAA75CCA1692}">
      <dgm:prSet/>
      <dgm:spPr/>
      <dgm:t>
        <a:bodyPr/>
        <a:lstStyle/>
        <a:p>
          <a:endParaRPr lang="en-IN" sz="1800">
            <a:solidFill>
              <a:schemeClr val="tx1"/>
            </a:solidFill>
          </a:endParaRPr>
        </a:p>
      </dgm:t>
    </dgm:pt>
    <dgm:pt modelId="{30D6E542-7759-4CC1-BBDA-C324B4DDA703}" type="sibTrans" cxnId="{A036C9A0-3DED-476B-8D30-BAA75CCA1692}">
      <dgm:prSet/>
      <dgm:spPr/>
      <dgm:t>
        <a:bodyPr/>
        <a:lstStyle/>
        <a:p>
          <a:endParaRPr lang="en-IN" sz="1800">
            <a:solidFill>
              <a:schemeClr val="tx1"/>
            </a:solidFill>
          </a:endParaRPr>
        </a:p>
      </dgm:t>
    </dgm:pt>
    <dgm:pt modelId="{6136757B-1630-4B76-AF53-6F42137E0AF8}">
      <dgm:prSet custT="1"/>
      <dgm:spPr/>
      <dgm:t>
        <a:bodyPr/>
        <a:lstStyle/>
        <a:p>
          <a:r>
            <a:rPr lang="en-US" sz="1800" dirty="0">
              <a:solidFill>
                <a:schemeClr val="tx1"/>
              </a:solidFill>
            </a:rPr>
            <a:t>Embeds an image. The </a:t>
          </a:r>
          <a:r>
            <a:rPr lang="en-US" sz="1800" dirty="0" err="1">
              <a:solidFill>
                <a:schemeClr val="tx1"/>
              </a:solidFill>
            </a:rPr>
            <a:t>src</a:t>
          </a:r>
          <a:r>
            <a:rPr lang="en-US" sz="1800" dirty="0">
              <a:solidFill>
                <a:schemeClr val="tx1"/>
              </a:solidFill>
            </a:rPr>
            <a:t> attribute specifies the image file, and alt provides alternative text.</a:t>
          </a:r>
          <a:endParaRPr lang="en-IN" sz="1800" dirty="0">
            <a:solidFill>
              <a:schemeClr val="tx1"/>
            </a:solidFill>
          </a:endParaRPr>
        </a:p>
      </dgm:t>
    </dgm:pt>
    <dgm:pt modelId="{92B4D923-CDEB-40B7-BE96-070116867686}" type="parTrans" cxnId="{4C5DB53C-F4C2-437A-971D-EB14C7F87E46}">
      <dgm:prSet/>
      <dgm:spPr/>
      <dgm:t>
        <a:bodyPr/>
        <a:lstStyle/>
        <a:p>
          <a:endParaRPr lang="en-IN" sz="1800">
            <a:solidFill>
              <a:schemeClr val="tx1"/>
            </a:solidFill>
          </a:endParaRPr>
        </a:p>
      </dgm:t>
    </dgm:pt>
    <dgm:pt modelId="{7452BCA8-101B-45D0-AC17-E6DD785CEF42}" type="sibTrans" cxnId="{4C5DB53C-F4C2-437A-971D-EB14C7F87E46}">
      <dgm:prSet/>
      <dgm:spPr/>
      <dgm:t>
        <a:bodyPr/>
        <a:lstStyle/>
        <a:p>
          <a:endParaRPr lang="en-IN" sz="1800">
            <a:solidFill>
              <a:schemeClr val="tx1"/>
            </a:solidFill>
          </a:endParaRPr>
        </a:p>
      </dgm:t>
    </dgm:pt>
    <dgm:pt modelId="{6C0D70C6-D31C-4DE8-B9B3-573DE774EC8A}">
      <dgm:prSet custT="1"/>
      <dgm:spPr/>
      <dgm:t>
        <a:bodyPr/>
        <a:lstStyle/>
        <a:p>
          <a:r>
            <a:rPr lang="en-US" sz="1800" dirty="0">
              <a:solidFill>
                <a:schemeClr val="tx1"/>
              </a:solidFill>
            </a:rPr>
            <a:t>Creates an input field within a form</a:t>
          </a:r>
          <a:r>
            <a:rPr lang="en-IN" sz="1800" dirty="0">
              <a:solidFill>
                <a:schemeClr val="tx1"/>
              </a:solidFill>
            </a:rPr>
            <a:t>.</a:t>
          </a:r>
        </a:p>
      </dgm:t>
    </dgm:pt>
    <dgm:pt modelId="{A3B43A77-1A56-4607-9AE2-3E8F7B7A087C}" type="parTrans" cxnId="{167C02EF-F191-4F43-AD3B-BF3C58558E0F}">
      <dgm:prSet/>
      <dgm:spPr/>
      <dgm:t>
        <a:bodyPr/>
        <a:lstStyle/>
        <a:p>
          <a:endParaRPr lang="en-IN" sz="1800">
            <a:solidFill>
              <a:schemeClr val="tx1"/>
            </a:solidFill>
          </a:endParaRPr>
        </a:p>
      </dgm:t>
    </dgm:pt>
    <dgm:pt modelId="{8EE595D1-E3ED-4AAA-8B3B-ECDD3754FBDD}" type="sibTrans" cxnId="{167C02EF-F191-4F43-AD3B-BF3C58558E0F}">
      <dgm:prSet/>
      <dgm:spPr/>
      <dgm:t>
        <a:bodyPr/>
        <a:lstStyle/>
        <a:p>
          <a:endParaRPr lang="en-IN" sz="1800">
            <a:solidFill>
              <a:schemeClr val="tx1"/>
            </a:solidFill>
          </a:endParaRPr>
        </a:p>
      </dgm:t>
    </dgm:pt>
    <dgm:pt modelId="{26381029-0B66-4D08-816C-23A2564DD583}">
      <dgm:prSet custT="1"/>
      <dgm:spPr/>
      <dgm:t>
        <a:bodyPr/>
        <a:lstStyle/>
        <a:p>
          <a:pPr>
            <a:buClr>
              <a:srgbClr val="FFC000"/>
            </a:buClr>
            <a:buFont typeface="+mj-lt"/>
            <a:buAutoNum type="arabicPeriod"/>
          </a:pPr>
          <a:r>
            <a:rPr lang="en-US" sz="1800" b="1" dirty="0">
              <a:solidFill>
                <a:schemeClr val="tx1"/>
              </a:solidFill>
            </a:rPr>
            <a:t>4. &lt;button&gt;</a:t>
          </a:r>
          <a:endParaRPr lang="en-IN" sz="1800" dirty="0">
            <a:solidFill>
              <a:schemeClr val="tx1"/>
            </a:solidFill>
          </a:endParaRPr>
        </a:p>
      </dgm:t>
    </dgm:pt>
    <dgm:pt modelId="{557E0D03-2FE1-452B-A646-81D35EE70FD7}" type="parTrans" cxnId="{DC130EAD-56A3-4E7D-9EB4-2E5A2D8D7742}">
      <dgm:prSet/>
      <dgm:spPr/>
      <dgm:t>
        <a:bodyPr/>
        <a:lstStyle/>
        <a:p>
          <a:endParaRPr lang="en-IN" sz="1800">
            <a:solidFill>
              <a:schemeClr val="tx1"/>
            </a:solidFill>
          </a:endParaRPr>
        </a:p>
      </dgm:t>
    </dgm:pt>
    <dgm:pt modelId="{6521EED1-D709-488F-ADC5-AD171D2D0EE8}" type="sibTrans" cxnId="{DC130EAD-56A3-4E7D-9EB4-2E5A2D8D7742}">
      <dgm:prSet/>
      <dgm:spPr/>
      <dgm:t>
        <a:bodyPr/>
        <a:lstStyle/>
        <a:p>
          <a:endParaRPr lang="en-IN" sz="1800">
            <a:solidFill>
              <a:schemeClr val="tx1"/>
            </a:solidFill>
          </a:endParaRPr>
        </a:p>
      </dgm:t>
    </dgm:pt>
    <dgm:pt modelId="{1DAE0079-76B3-4657-B929-B2C0311F680F}">
      <dgm:prSet custT="1"/>
      <dgm:spPr/>
      <dgm:t>
        <a:bodyPr/>
        <a:lstStyle/>
        <a:p>
          <a:r>
            <a:rPr lang="en-IN" sz="1800" dirty="0">
              <a:solidFill>
                <a:schemeClr val="tx1"/>
              </a:solidFill>
            </a:rPr>
            <a:t>Creates a clickable button.</a:t>
          </a:r>
        </a:p>
      </dgm:t>
    </dgm:pt>
    <dgm:pt modelId="{4D812F9E-C3EC-4935-87A1-897898D29701}" type="parTrans" cxnId="{C8F469F9-5843-4C2C-82C7-04CA2A272FC4}">
      <dgm:prSet/>
      <dgm:spPr/>
      <dgm:t>
        <a:bodyPr/>
        <a:lstStyle/>
        <a:p>
          <a:endParaRPr lang="en-IN" sz="1800">
            <a:solidFill>
              <a:schemeClr val="tx1"/>
            </a:solidFill>
          </a:endParaRPr>
        </a:p>
      </dgm:t>
    </dgm:pt>
    <dgm:pt modelId="{E1BDE7DF-7335-478C-95EC-7ECC3DC842CC}" type="sibTrans" cxnId="{C8F469F9-5843-4C2C-82C7-04CA2A272FC4}">
      <dgm:prSet/>
      <dgm:spPr/>
      <dgm:t>
        <a:bodyPr/>
        <a:lstStyle/>
        <a:p>
          <a:endParaRPr lang="en-IN" sz="1800">
            <a:solidFill>
              <a:schemeClr val="tx1"/>
            </a:solidFill>
          </a:endParaRPr>
        </a:p>
      </dgm:t>
    </dgm:pt>
    <dgm:pt modelId="{FFCCB2ED-0BC0-498F-80DB-381E25C2153B}" type="pres">
      <dgm:prSet presAssocID="{CDDD4104-6A1F-45FE-8819-602476559C09}" presName="linear" presStyleCnt="0">
        <dgm:presLayoutVars>
          <dgm:dir/>
          <dgm:animLvl val="lvl"/>
          <dgm:resizeHandles val="exact"/>
        </dgm:presLayoutVars>
      </dgm:prSet>
      <dgm:spPr/>
      <dgm:t>
        <a:bodyPr/>
        <a:lstStyle/>
        <a:p>
          <a:endParaRPr lang="en-US"/>
        </a:p>
      </dgm:t>
    </dgm:pt>
    <dgm:pt modelId="{0D1949FF-12AB-49C1-86FC-A418F80174F6}" type="pres">
      <dgm:prSet presAssocID="{0A207D08-F711-43C8-B36A-8CD627D307A1}" presName="parentLin" presStyleCnt="0"/>
      <dgm:spPr/>
    </dgm:pt>
    <dgm:pt modelId="{F54A5C69-E494-4C5C-96B4-65783DDB2505}" type="pres">
      <dgm:prSet presAssocID="{0A207D08-F711-43C8-B36A-8CD627D307A1}" presName="parentLeftMargin" presStyleLbl="node1" presStyleIdx="0" presStyleCnt="4"/>
      <dgm:spPr/>
      <dgm:t>
        <a:bodyPr/>
        <a:lstStyle/>
        <a:p>
          <a:endParaRPr lang="en-US"/>
        </a:p>
      </dgm:t>
    </dgm:pt>
    <dgm:pt modelId="{DBC23312-9EBC-4B74-887C-6FF6C29E9F6A}" type="pres">
      <dgm:prSet presAssocID="{0A207D08-F711-43C8-B36A-8CD627D307A1}" presName="parentText" presStyleLbl="node1" presStyleIdx="0" presStyleCnt="4">
        <dgm:presLayoutVars>
          <dgm:chMax val="0"/>
          <dgm:bulletEnabled val="1"/>
        </dgm:presLayoutVars>
      </dgm:prSet>
      <dgm:spPr/>
      <dgm:t>
        <a:bodyPr/>
        <a:lstStyle/>
        <a:p>
          <a:endParaRPr lang="en-US"/>
        </a:p>
      </dgm:t>
    </dgm:pt>
    <dgm:pt modelId="{37AAE622-83A1-426B-868D-13CFF2F97754}" type="pres">
      <dgm:prSet presAssocID="{0A207D08-F711-43C8-B36A-8CD627D307A1}" presName="negativeSpace" presStyleCnt="0"/>
      <dgm:spPr/>
    </dgm:pt>
    <dgm:pt modelId="{FE75F18C-4D33-49F8-B343-2AC2A9DCF1D0}" type="pres">
      <dgm:prSet presAssocID="{0A207D08-F711-43C8-B36A-8CD627D307A1}" presName="childText" presStyleLbl="conFgAcc1" presStyleIdx="0" presStyleCnt="4">
        <dgm:presLayoutVars>
          <dgm:bulletEnabled val="1"/>
        </dgm:presLayoutVars>
      </dgm:prSet>
      <dgm:spPr/>
      <dgm:t>
        <a:bodyPr/>
        <a:lstStyle/>
        <a:p>
          <a:endParaRPr lang="en-US"/>
        </a:p>
      </dgm:t>
    </dgm:pt>
    <dgm:pt modelId="{8AE4BC18-878C-470C-96F3-6B942AE3C516}" type="pres">
      <dgm:prSet presAssocID="{FACE4393-BA78-4A06-971F-F7053034B05B}" presName="spaceBetweenRectangles" presStyleCnt="0"/>
      <dgm:spPr/>
    </dgm:pt>
    <dgm:pt modelId="{21647322-B346-4462-A79E-49CCEA5D35C5}" type="pres">
      <dgm:prSet presAssocID="{03671982-8AEC-44BB-B20F-989609E6905C}" presName="parentLin" presStyleCnt="0"/>
      <dgm:spPr/>
    </dgm:pt>
    <dgm:pt modelId="{A754C500-0F82-46D0-B8B0-B5EC915639A3}" type="pres">
      <dgm:prSet presAssocID="{03671982-8AEC-44BB-B20F-989609E6905C}" presName="parentLeftMargin" presStyleLbl="node1" presStyleIdx="0" presStyleCnt="4"/>
      <dgm:spPr/>
      <dgm:t>
        <a:bodyPr/>
        <a:lstStyle/>
        <a:p>
          <a:endParaRPr lang="en-US"/>
        </a:p>
      </dgm:t>
    </dgm:pt>
    <dgm:pt modelId="{79CD0D54-CF21-4666-B8E9-397782E9DF4E}" type="pres">
      <dgm:prSet presAssocID="{03671982-8AEC-44BB-B20F-989609E6905C}" presName="parentText" presStyleLbl="node1" presStyleIdx="1" presStyleCnt="4">
        <dgm:presLayoutVars>
          <dgm:chMax val="0"/>
          <dgm:bulletEnabled val="1"/>
        </dgm:presLayoutVars>
      </dgm:prSet>
      <dgm:spPr/>
      <dgm:t>
        <a:bodyPr/>
        <a:lstStyle/>
        <a:p>
          <a:endParaRPr lang="en-US"/>
        </a:p>
      </dgm:t>
    </dgm:pt>
    <dgm:pt modelId="{BD06C7E5-8409-4C52-ABE6-455EC1B4F1AC}" type="pres">
      <dgm:prSet presAssocID="{03671982-8AEC-44BB-B20F-989609E6905C}" presName="negativeSpace" presStyleCnt="0"/>
      <dgm:spPr/>
    </dgm:pt>
    <dgm:pt modelId="{72C12559-C779-4994-B7C4-5B0BB0544512}" type="pres">
      <dgm:prSet presAssocID="{03671982-8AEC-44BB-B20F-989609E6905C}" presName="childText" presStyleLbl="conFgAcc1" presStyleIdx="1" presStyleCnt="4">
        <dgm:presLayoutVars>
          <dgm:bulletEnabled val="1"/>
        </dgm:presLayoutVars>
      </dgm:prSet>
      <dgm:spPr/>
      <dgm:t>
        <a:bodyPr/>
        <a:lstStyle/>
        <a:p>
          <a:endParaRPr lang="en-US"/>
        </a:p>
      </dgm:t>
    </dgm:pt>
    <dgm:pt modelId="{8529B20A-1405-4667-8AD7-DDD6FA374D26}" type="pres">
      <dgm:prSet presAssocID="{CA54ECF1-627B-4FA8-83B7-B478FF344164}" presName="spaceBetweenRectangles" presStyleCnt="0"/>
      <dgm:spPr/>
    </dgm:pt>
    <dgm:pt modelId="{9F23BD5A-D027-4971-B6A5-784B67EFFA7A}" type="pres">
      <dgm:prSet presAssocID="{49F1508E-93C0-4BDC-AC9D-8B33E6178100}" presName="parentLin" presStyleCnt="0"/>
      <dgm:spPr/>
    </dgm:pt>
    <dgm:pt modelId="{BACBDD94-C261-4AF6-A3B6-616CBB30CF3A}" type="pres">
      <dgm:prSet presAssocID="{49F1508E-93C0-4BDC-AC9D-8B33E6178100}" presName="parentLeftMargin" presStyleLbl="node1" presStyleIdx="1" presStyleCnt="4"/>
      <dgm:spPr/>
      <dgm:t>
        <a:bodyPr/>
        <a:lstStyle/>
        <a:p>
          <a:endParaRPr lang="en-US"/>
        </a:p>
      </dgm:t>
    </dgm:pt>
    <dgm:pt modelId="{237129AE-F00F-4A59-9A91-7975762E138C}" type="pres">
      <dgm:prSet presAssocID="{49F1508E-93C0-4BDC-AC9D-8B33E6178100}" presName="parentText" presStyleLbl="node1" presStyleIdx="2" presStyleCnt="4">
        <dgm:presLayoutVars>
          <dgm:chMax val="0"/>
          <dgm:bulletEnabled val="1"/>
        </dgm:presLayoutVars>
      </dgm:prSet>
      <dgm:spPr/>
      <dgm:t>
        <a:bodyPr/>
        <a:lstStyle/>
        <a:p>
          <a:endParaRPr lang="en-US"/>
        </a:p>
      </dgm:t>
    </dgm:pt>
    <dgm:pt modelId="{03F51DBC-7541-4AB2-91B1-4E22EA94DB58}" type="pres">
      <dgm:prSet presAssocID="{49F1508E-93C0-4BDC-AC9D-8B33E6178100}" presName="negativeSpace" presStyleCnt="0"/>
      <dgm:spPr/>
    </dgm:pt>
    <dgm:pt modelId="{F202C378-B603-4A6C-9EDF-1739EADAE56B}" type="pres">
      <dgm:prSet presAssocID="{49F1508E-93C0-4BDC-AC9D-8B33E6178100}" presName="childText" presStyleLbl="conFgAcc1" presStyleIdx="2" presStyleCnt="4">
        <dgm:presLayoutVars>
          <dgm:bulletEnabled val="1"/>
        </dgm:presLayoutVars>
      </dgm:prSet>
      <dgm:spPr/>
      <dgm:t>
        <a:bodyPr/>
        <a:lstStyle/>
        <a:p>
          <a:endParaRPr lang="en-US"/>
        </a:p>
      </dgm:t>
    </dgm:pt>
    <dgm:pt modelId="{E88D4B52-A33B-4548-86C1-C21A296ED276}" type="pres">
      <dgm:prSet presAssocID="{131C5E7F-7744-4011-91BD-B401B131AAA2}" presName="spaceBetweenRectangles" presStyleCnt="0"/>
      <dgm:spPr/>
    </dgm:pt>
    <dgm:pt modelId="{3300AB2E-8391-4AE2-BCC7-A78C07D7EC80}" type="pres">
      <dgm:prSet presAssocID="{26381029-0B66-4D08-816C-23A2564DD583}" presName="parentLin" presStyleCnt="0"/>
      <dgm:spPr/>
    </dgm:pt>
    <dgm:pt modelId="{68410862-5B15-4A13-B5A3-27A0D4E1D94C}" type="pres">
      <dgm:prSet presAssocID="{26381029-0B66-4D08-816C-23A2564DD583}" presName="parentLeftMargin" presStyleLbl="node1" presStyleIdx="2" presStyleCnt="4"/>
      <dgm:spPr/>
      <dgm:t>
        <a:bodyPr/>
        <a:lstStyle/>
        <a:p>
          <a:endParaRPr lang="en-US"/>
        </a:p>
      </dgm:t>
    </dgm:pt>
    <dgm:pt modelId="{AE8FE90E-93A3-4338-A464-314EC51220E9}" type="pres">
      <dgm:prSet presAssocID="{26381029-0B66-4D08-816C-23A2564DD583}" presName="parentText" presStyleLbl="node1" presStyleIdx="3" presStyleCnt="4">
        <dgm:presLayoutVars>
          <dgm:chMax val="0"/>
          <dgm:bulletEnabled val="1"/>
        </dgm:presLayoutVars>
      </dgm:prSet>
      <dgm:spPr/>
      <dgm:t>
        <a:bodyPr/>
        <a:lstStyle/>
        <a:p>
          <a:endParaRPr lang="en-US"/>
        </a:p>
      </dgm:t>
    </dgm:pt>
    <dgm:pt modelId="{A3E412F5-8B97-4826-9EFE-58A1BC423849}" type="pres">
      <dgm:prSet presAssocID="{26381029-0B66-4D08-816C-23A2564DD583}" presName="negativeSpace" presStyleCnt="0"/>
      <dgm:spPr/>
    </dgm:pt>
    <dgm:pt modelId="{94B33BD0-A3D5-46DE-8744-3F1A28EDE7C0}" type="pres">
      <dgm:prSet presAssocID="{26381029-0B66-4D08-816C-23A2564DD583}" presName="childText" presStyleLbl="conFgAcc1" presStyleIdx="3" presStyleCnt="4">
        <dgm:presLayoutVars>
          <dgm:bulletEnabled val="1"/>
        </dgm:presLayoutVars>
      </dgm:prSet>
      <dgm:spPr/>
      <dgm:t>
        <a:bodyPr/>
        <a:lstStyle/>
        <a:p>
          <a:endParaRPr lang="en-US"/>
        </a:p>
      </dgm:t>
    </dgm:pt>
  </dgm:ptLst>
  <dgm:cxnLst>
    <dgm:cxn modelId="{512D2FFB-51DB-4363-B05E-E2E114514DEC}" type="presOf" srcId="{0A207D08-F711-43C8-B36A-8CD627D307A1}" destId="{F54A5C69-E494-4C5C-96B4-65783DDB2505}" srcOrd="0" destOrd="0" presId="urn:microsoft.com/office/officeart/2005/8/layout/list1"/>
    <dgm:cxn modelId="{09DFAF1C-1B0C-44C2-8F88-22F1C90E3D53}" type="presOf" srcId="{6136757B-1630-4B76-AF53-6F42137E0AF8}" destId="{72C12559-C779-4994-B7C4-5B0BB0544512}" srcOrd="0" destOrd="0" presId="urn:microsoft.com/office/officeart/2005/8/layout/list1"/>
    <dgm:cxn modelId="{610853FE-C330-4965-AD21-C035233BA4B5}" type="presOf" srcId="{03671982-8AEC-44BB-B20F-989609E6905C}" destId="{A754C500-0F82-46D0-B8B0-B5EC915639A3}" srcOrd="0" destOrd="0" presId="urn:microsoft.com/office/officeart/2005/8/layout/list1"/>
    <dgm:cxn modelId="{4947D0C9-9FFC-4883-A368-B52C4A8D80A0}" type="presOf" srcId="{26381029-0B66-4D08-816C-23A2564DD583}" destId="{68410862-5B15-4A13-B5A3-27A0D4E1D94C}" srcOrd="0" destOrd="0" presId="urn:microsoft.com/office/officeart/2005/8/layout/list1"/>
    <dgm:cxn modelId="{FBDC6DDB-DD20-4B8C-853A-A651947DA3B8}" type="presOf" srcId="{A16119DE-FDBE-42A7-8AEC-AABEFF422B71}" destId="{FE75F18C-4D33-49F8-B343-2AC2A9DCF1D0}" srcOrd="0" destOrd="0" presId="urn:microsoft.com/office/officeart/2005/8/layout/list1"/>
    <dgm:cxn modelId="{DC130EAD-56A3-4E7D-9EB4-2E5A2D8D7742}" srcId="{CDDD4104-6A1F-45FE-8819-602476559C09}" destId="{26381029-0B66-4D08-816C-23A2564DD583}" srcOrd="3" destOrd="0" parTransId="{557E0D03-2FE1-452B-A646-81D35EE70FD7}" sibTransId="{6521EED1-D709-488F-ADC5-AD171D2D0EE8}"/>
    <dgm:cxn modelId="{B0806D13-7294-4925-9466-E196F87F5D07}" type="presOf" srcId="{0A207D08-F711-43C8-B36A-8CD627D307A1}" destId="{DBC23312-9EBC-4B74-887C-6FF6C29E9F6A}" srcOrd="1" destOrd="0" presId="urn:microsoft.com/office/officeart/2005/8/layout/list1"/>
    <dgm:cxn modelId="{4C5DB53C-F4C2-437A-971D-EB14C7F87E46}" srcId="{03671982-8AEC-44BB-B20F-989609E6905C}" destId="{6136757B-1630-4B76-AF53-6F42137E0AF8}" srcOrd="0" destOrd="0" parTransId="{92B4D923-CDEB-40B7-BE96-070116867686}" sibTransId="{7452BCA8-101B-45D0-AC17-E6DD785CEF42}"/>
    <dgm:cxn modelId="{0A4754B4-0A45-4B75-A400-B08AB2652026}" srcId="{CDDD4104-6A1F-45FE-8819-602476559C09}" destId="{49F1508E-93C0-4BDC-AC9D-8B33E6178100}" srcOrd="2" destOrd="0" parTransId="{147DEB19-4095-40F1-B3CD-ACE9CF795A54}" sibTransId="{131C5E7F-7744-4011-91BD-B401B131AAA2}"/>
    <dgm:cxn modelId="{97208633-A0F1-4E40-9C94-A3317B474164}" type="presOf" srcId="{CDDD4104-6A1F-45FE-8819-602476559C09}" destId="{FFCCB2ED-0BC0-498F-80DB-381E25C2153B}" srcOrd="0" destOrd="0" presId="urn:microsoft.com/office/officeart/2005/8/layout/list1"/>
    <dgm:cxn modelId="{C4E37EBE-4161-40EB-AA5A-14A7BFC6D6A0}" type="presOf" srcId="{26381029-0B66-4D08-816C-23A2564DD583}" destId="{AE8FE90E-93A3-4338-A464-314EC51220E9}" srcOrd="1" destOrd="0" presId="urn:microsoft.com/office/officeart/2005/8/layout/list1"/>
    <dgm:cxn modelId="{E54365BF-D81E-42DA-9A6C-CDA8887062D0}" srcId="{CDDD4104-6A1F-45FE-8819-602476559C09}" destId="{0A207D08-F711-43C8-B36A-8CD627D307A1}" srcOrd="0" destOrd="0" parTransId="{76782409-C25C-4E37-91D9-24C793D3393E}" sibTransId="{FACE4393-BA78-4A06-971F-F7053034B05B}"/>
    <dgm:cxn modelId="{F9CE4231-FF6C-433D-A7C0-E30FF31DB33C}" type="presOf" srcId="{03671982-8AEC-44BB-B20F-989609E6905C}" destId="{79CD0D54-CF21-4666-B8E9-397782E9DF4E}" srcOrd="1" destOrd="0" presId="urn:microsoft.com/office/officeart/2005/8/layout/list1"/>
    <dgm:cxn modelId="{C8F469F9-5843-4C2C-82C7-04CA2A272FC4}" srcId="{26381029-0B66-4D08-816C-23A2564DD583}" destId="{1DAE0079-76B3-4657-B929-B2C0311F680F}" srcOrd="0" destOrd="0" parTransId="{4D812F9E-C3EC-4935-87A1-897898D29701}" sibTransId="{E1BDE7DF-7335-478C-95EC-7ECC3DC842CC}"/>
    <dgm:cxn modelId="{167C02EF-F191-4F43-AD3B-BF3C58558E0F}" srcId="{49F1508E-93C0-4BDC-AC9D-8B33E6178100}" destId="{6C0D70C6-D31C-4DE8-B9B3-573DE774EC8A}" srcOrd="0" destOrd="0" parTransId="{A3B43A77-1A56-4607-9AE2-3E8F7B7A087C}" sibTransId="{8EE595D1-E3ED-4AAA-8B3B-ECDD3754FBDD}"/>
    <dgm:cxn modelId="{7C14002E-FDAE-4121-BA4E-C6665C5C8B1C}" type="presOf" srcId="{49F1508E-93C0-4BDC-AC9D-8B33E6178100}" destId="{237129AE-F00F-4A59-9A91-7975762E138C}" srcOrd="1" destOrd="0" presId="urn:microsoft.com/office/officeart/2005/8/layout/list1"/>
    <dgm:cxn modelId="{7E37EAC9-DAED-4EA4-8968-0BD0BBD8AC81}" type="presOf" srcId="{6C0D70C6-D31C-4DE8-B9B3-573DE774EC8A}" destId="{F202C378-B603-4A6C-9EDF-1739EADAE56B}" srcOrd="0" destOrd="0" presId="urn:microsoft.com/office/officeart/2005/8/layout/list1"/>
    <dgm:cxn modelId="{8564A0DB-69A4-46BA-B767-C795104B4A44}" srcId="{CDDD4104-6A1F-45FE-8819-602476559C09}" destId="{03671982-8AEC-44BB-B20F-989609E6905C}" srcOrd="1" destOrd="0" parTransId="{9FF3C48F-510F-4BF4-B4CF-080B27D203B2}" sibTransId="{CA54ECF1-627B-4FA8-83B7-B478FF344164}"/>
    <dgm:cxn modelId="{D7AE86C2-EBBE-4D10-9CEE-3AC0F1CA531C}" type="presOf" srcId="{1DAE0079-76B3-4657-B929-B2C0311F680F}" destId="{94B33BD0-A3D5-46DE-8744-3F1A28EDE7C0}" srcOrd="0" destOrd="0" presId="urn:microsoft.com/office/officeart/2005/8/layout/list1"/>
    <dgm:cxn modelId="{E313A9EB-111C-4440-966F-5EA62CD5C69B}" type="presOf" srcId="{49F1508E-93C0-4BDC-AC9D-8B33E6178100}" destId="{BACBDD94-C261-4AF6-A3B6-616CBB30CF3A}" srcOrd="0" destOrd="0" presId="urn:microsoft.com/office/officeart/2005/8/layout/list1"/>
    <dgm:cxn modelId="{A036C9A0-3DED-476B-8D30-BAA75CCA1692}" srcId="{0A207D08-F711-43C8-B36A-8CD627D307A1}" destId="{A16119DE-FDBE-42A7-8AEC-AABEFF422B71}" srcOrd="0" destOrd="0" parTransId="{00C5E046-31A6-4FF7-8233-F7F181D85050}" sibTransId="{30D6E542-7759-4CC1-BBDA-C324B4DDA703}"/>
    <dgm:cxn modelId="{B7E5BAEB-8C2D-43FD-9FA3-C68756B0D74C}" type="presParOf" srcId="{FFCCB2ED-0BC0-498F-80DB-381E25C2153B}" destId="{0D1949FF-12AB-49C1-86FC-A418F80174F6}" srcOrd="0" destOrd="0" presId="urn:microsoft.com/office/officeart/2005/8/layout/list1"/>
    <dgm:cxn modelId="{157E29EE-421A-4797-AC54-32FE47BC720E}" type="presParOf" srcId="{0D1949FF-12AB-49C1-86FC-A418F80174F6}" destId="{F54A5C69-E494-4C5C-96B4-65783DDB2505}" srcOrd="0" destOrd="0" presId="urn:microsoft.com/office/officeart/2005/8/layout/list1"/>
    <dgm:cxn modelId="{4C604C68-E923-4871-92FC-CCE0F415029E}" type="presParOf" srcId="{0D1949FF-12AB-49C1-86FC-A418F80174F6}" destId="{DBC23312-9EBC-4B74-887C-6FF6C29E9F6A}" srcOrd="1" destOrd="0" presId="urn:microsoft.com/office/officeart/2005/8/layout/list1"/>
    <dgm:cxn modelId="{0325B363-0A84-4262-911E-6BAF0A09E16C}" type="presParOf" srcId="{FFCCB2ED-0BC0-498F-80DB-381E25C2153B}" destId="{37AAE622-83A1-426B-868D-13CFF2F97754}" srcOrd="1" destOrd="0" presId="urn:microsoft.com/office/officeart/2005/8/layout/list1"/>
    <dgm:cxn modelId="{37ADA3FA-50F8-4D3E-A6A3-4A339FFE315E}" type="presParOf" srcId="{FFCCB2ED-0BC0-498F-80DB-381E25C2153B}" destId="{FE75F18C-4D33-49F8-B343-2AC2A9DCF1D0}" srcOrd="2" destOrd="0" presId="urn:microsoft.com/office/officeart/2005/8/layout/list1"/>
    <dgm:cxn modelId="{2A27776F-D667-42BE-9BCF-09F4BC5A41EF}" type="presParOf" srcId="{FFCCB2ED-0BC0-498F-80DB-381E25C2153B}" destId="{8AE4BC18-878C-470C-96F3-6B942AE3C516}" srcOrd="3" destOrd="0" presId="urn:microsoft.com/office/officeart/2005/8/layout/list1"/>
    <dgm:cxn modelId="{6A0E5D72-046E-4139-B09F-F4863130316C}" type="presParOf" srcId="{FFCCB2ED-0BC0-498F-80DB-381E25C2153B}" destId="{21647322-B346-4462-A79E-49CCEA5D35C5}" srcOrd="4" destOrd="0" presId="urn:microsoft.com/office/officeart/2005/8/layout/list1"/>
    <dgm:cxn modelId="{009CDA6B-2186-43CF-9EE9-3FEBB0DE2D24}" type="presParOf" srcId="{21647322-B346-4462-A79E-49CCEA5D35C5}" destId="{A754C500-0F82-46D0-B8B0-B5EC915639A3}" srcOrd="0" destOrd="0" presId="urn:microsoft.com/office/officeart/2005/8/layout/list1"/>
    <dgm:cxn modelId="{D70F173C-DFF4-41A3-8D7A-D3F67A175BBF}" type="presParOf" srcId="{21647322-B346-4462-A79E-49CCEA5D35C5}" destId="{79CD0D54-CF21-4666-B8E9-397782E9DF4E}" srcOrd="1" destOrd="0" presId="urn:microsoft.com/office/officeart/2005/8/layout/list1"/>
    <dgm:cxn modelId="{8DD0A2B5-74F0-4266-BC8A-E56362D4A213}" type="presParOf" srcId="{FFCCB2ED-0BC0-498F-80DB-381E25C2153B}" destId="{BD06C7E5-8409-4C52-ABE6-455EC1B4F1AC}" srcOrd="5" destOrd="0" presId="urn:microsoft.com/office/officeart/2005/8/layout/list1"/>
    <dgm:cxn modelId="{169E445C-BF21-4B33-9094-F59620F8188C}" type="presParOf" srcId="{FFCCB2ED-0BC0-498F-80DB-381E25C2153B}" destId="{72C12559-C779-4994-B7C4-5B0BB0544512}" srcOrd="6" destOrd="0" presId="urn:microsoft.com/office/officeart/2005/8/layout/list1"/>
    <dgm:cxn modelId="{6BDCCA02-4B5E-4AB3-8516-AE3F20793CC3}" type="presParOf" srcId="{FFCCB2ED-0BC0-498F-80DB-381E25C2153B}" destId="{8529B20A-1405-4667-8AD7-DDD6FA374D26}" srcOrd="7" destOrd="0" presId="urn:microsoft.com/office/officeart/2005/8/layout/list1"/>
    <dgm:cxn modelId="{98DB675F-1941-47C6-9A7B-AB1B237496AD}" type="presParOf" srcId="{FFCCB2ED-0BC0-498F-80DB-381E25C2153B}" destId="{9F23BD5A-D027-4971-B6A5-784B67EFFA7A}" srcOrd="8" destOrd="0" presId="urn:microsoft.com/office/officeart/2005/8/layout/list1"/>
    <dgm:cxn modelId="{E5184B78-A3E4-4F0F-AE9E-C139147174BF}" type="presParOf" srcId="{9F23BD5A-D027-4971-B6A5-784B67EFFA7A}" destId="{BACBDD94-C261-4AF6-A3B6-616CBB30CF3A}" srcOrd="0" destOrd="0" presId="urn:microsoft.com/office/officeart/2005/8/layout/list1"/>
    <dgm:cxn modelId="{E44CA3BC-7076-4C8F-A981-6D11BE9947CD}" type="presParOf" srcId="{9F23BD5A-D027-4971-B6A5-784B67EFFA7A}" destId="{237129AE-F00F-4A59-9A91-7975762E138C}" srcOrd="1" destOrd="0" presId="urn:microsoft.com/office/officeart/2005/8/layout/list1"/>
    <dgm:cxn modelId="{AF76FFA9-05E1-4C55-AF95-1CD4467DF13A}" type="presParOf" srcId="{FFCCB2ED-0BC0-498F-80DB-381E25C2153B}" destId="{03F51DBC-7541-4AB2-91B1-4E22EA94DB58}" srcOrd="9" destOrd="0" presId="urn:microsoft.com/office/officeart/2005/8/layout/list1"/>
    <dgm:cxn modelId="{8C4722A6-B4BD-46E0-8408-B717040DEAD2}" type="presParOf" srcId="{FFCCB2ED-0BC0-498F-80DB-381E25C2153B}" destId="{F202C378-B603-4A6C-9EDF-1739EADAE56B}" srcOrd="10" destOrd="0" presId="urn:microsoft.com/office/officeart/2005/8/layout/list1"/>
    <dgm:cxn modelId="{69A32FEE-FE50-45B2-ADD1-8E0D43932BBC}" type="presParOf" srcId="{FFCCB2ED-0BC0-498F-80DB-381E25C2153B}" destId="{E88D4B52-A33B-4548-86C1-C21A296ED276}" srcOrd="11" destOrd="0" presId="urn:microsoft.com/office/officeart/2005/8/layout/list1"/>
    <dgm:cxn modelId="{41AF4AD8-270A-4E75-A403-586D20CC31E1}" type="presParOf" srcId="{FFCCB2ED-0BC0-498F-80DB-381E25C2153B}" destId="{3300AB2E-8391-4AE2-BCC7-A78C07D7EC80}" srcOrd="12" destOrd="0" presId="urn:microsoft.com/office/officeart/2005/8/layout/list1"/>
    <dgm:cxn modelId="{83AFE651-E23A-4660-B9CA-E894F406BA44}" type="presParOf" srcId="{3300AB2E-8391-4AE2-BCC7-A78C07D7EC80}" destId="{68410862-5B15-4A13-B5A3-27A0D4E1D94C}" srcOrd="0" destOrd="0" presId="urn:microsoft.com/office/officeart/2005/8/layout/list1"/>
    <dgm:cxn modelId="{8C17D345-5E8B-424E-B910-70ACA8E0E8B0}" type="presParOf" srcId="{3300AB2E-8391-4AE2-BCC7-A78C07D7EC80}" destId="{AE8FE90E-93A3-4338-A464-314EC51220E9}" srcOrd="1" destOrd="0" presId="urn:microsoft.com/office/officeart/2005/8/layout/list1"/>
    <dgm:cxn modelId="{55F9779E-4B4B-45D6-A6A2-6802FCA3CF7D}" type="presParOf" srcId="{FFCCB2ED-0BC0-498F-80DB-381E25C2153B}" destId="{A3E412F5-8B97-4826-9EFE-58A1BC423849}" srcOrd="13" destOrd="0" presId="urn:microsoft.com/office/officeart/2005/8/layout/list1"/>
    <dgm:cxn modelId="{424F2E0D-858D-434C-BF90-2239C66BB775}" type="presParOf" srcId="{FFCCB2ED-0BC0-498F-80DB-381E25C2153B}" destId="{94B33BD0-A3D5-46DE-8744-3F1A28EDE7C0}"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43FC-674F-49F7-AD4E-FBE03ED9B07E}">
      <dsp:nvSpPr>
        <dsp:cNvPr id="0" name=""/>
        <dsp:cNvSpPr/>
      </dsp:nvSpPr>
      <dsp:spPr>
        <a:xfrm>
          <a:off x="703216" y="3730"/>
          <a:ext cx="3724191" cy="4008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kern="1200" dirty="0">
              <a:solidFill>
                <a:schemeClr val="tx1"/>
              </a:solidFill>
            </a:rPr>
            <a:t>HTML</a:t>
          </a:r>
          <a:endParaRPr lang="en-IN" sz="2000" b="1" kern="1200" dirty="0">
            <a:solidFill>
              <a:schemeClr val="tx1"/>
            </a:solidFill>
          </a:endParaRPr>
        </a:p>
      </dsp:txBody>
      <dsp:txXfrm>
        <a:off x="714956" y="15470"/>
        <a:ext cx="3700711" cy="377350"/>
      </dsp:txXfrm>
    </dsp:sp>
    <dsp:sp modelId="{752CC50F-2FFD-4F40-B030-584273F97925}">
      <dsp:nvSpPr>
        <dsp:cNvPr id="0" name=""/>
        <dsp:cNvSpPr/>
      </dsp:nvSpPr>
      <dsp:spPr>
        <a:xfrm>
          <a:off x="1075635" y="404560"/>
          <a:ext cx="372419" cy="334905"/>
        </a:xfrm>
        <a:custGeom>
          <a:avLst/>
          <a:gdLst/>
          <a:ahLst/>
          <a:cxnLst/>
          <a:rect l="0" t="0" r="0" b="0"/>
          <a:pathLst>
            <a:path>
              <a:moveTo>
                <a:pt x="0" y="0"/>
              </a:moveTo>
              <a:lnTo>
                <a:pt x="0" y="334905"/>
              </a:lnTo>
              <a:lnTo>
                <a:pt x="372419" y="3349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D0C22-96BC-4955-B855-B3A9EADE8240}">
      <dsp:nvSpPr>
        <dsp:cNvPr id="0" name=""/>
        <dsp:cNvSpPr/>
      </dsp:nvSpPr>
      <dsp:spPr>
        <a:xfrm flipH="1">
          <a:off x="1448054" y="539051"/>
          <a:ext cx="2912687" cy="40083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1. Basics &amp; Document Structure</a:t>
          </a:r>
          <a:endParaRPr lang="en-IN" sz="1600" kern="1200" dirty="0"/>
        </a:p>
      </dsp:txBody>
      <dsp:txXfrm>
        <a:off x="1459794" y="550791"/>
        <a:ext cx="2889207" cy="377350"/>
      </dsp:txXfrm>
    </dsp:sp>
    <dsp:sp modelId="{E8A5BC7A-510C-4E88-B8F8-B76EC94ECD3F}">
      <dsp:nvSpPr>
        <dsp:cNvPr id="0" name=""/>
        <dsp:cNvSpPr/>
      </dsp:nvSpPr>
      <dsp:spPr>
        <a:xfrm>
          <a:off x="1075635" y="404560"/>
          <a:ext cx="372419" cy="835942"/>
        </a:xfrm>
        <a:custGeom>
          <a:avLst/>
          <a:gdLst/>
          <a:ahLst/>
          <a:cxnLst/>
          <a:rect l="0" t="0" r="0" b="0"/>
          <a:pathLst>
            <a:path>
              <a:moveTo>
                <a:pt x="0" y="0"/>
              </a:moveTo>
              <a:lnTo>
                <a:pt x="0" y="835942"/>
              </a:lnTo>
              <a:lnTo>
                <a:pt x="372419" y="83594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1D70EC-8187-4BA5-A67C-668E691618EF}">
      <dsp:nvSpPr>
        <dsp:cNvPr id="0" name=""/>
        <dsp:cNvSpPr/>
      </dsp:nvSpPr>
      <dsp:spPr>
        <a:xfrm>
          <a:off x="1448054" y="1040088"/>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2. HTML Elements &amp; Tags – Part I</a:t>
          </a:r>
          <a:endParaRPr lang="en-IN" sz="1600" kern="1200" dirty="0"/>
        </a:p>
      </dsp:txBody>
      <dsp:txXfrm>
        <a:off x="1459794" y="1051828"/>
        <a:ext cx="2922126" cy="377350"/>
      </dsp:txXfrm>
    </dsp:sp>
    <dsp:sp modelId="{226B5392-B2DA-4F8C-8568-4CDA56A513C5}">
      <dsp:nvSpPr>
        <dsp:cNvPr id="0" name=""/>
        <dsp:cNvSpPr/>
      </dsp:nvSpPr>
      <dsp:spPr>
        <a:xfrm>
          <a:off x="1075635" y="404560"/>
          <a:ext cx="372419" cy="1336980"/>
        </a:xfrm>
        <a:custGeom>
          <a:avLst/>
          <a:gdLst/>
          <a:ahLst/>
          <a:cxnLst/>
          <a:rect l="0" t="0" r="0" b="0"/>
          <a:pathLst>
            <a:path>
              <a:moveTo>
                <a:pt x="0" y="0"/>
              </a:moveTo>
              <a:lnTo>
                <a:pt x="0" y="1336980"/>
              </a:lnTo>
              <a:lnTo>
                <a:pt x="372419" y="13369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E16FB9-9AD2-4F70-986B-DA0DC6A229C6}">
      <dsp:nvSpPr>
        <dsp:cNvPr id="0" name=""/>
        <dsp:cNvSpPr/>
      </dsp:nvSpPr>
      <dsp:spPr>
        <a:xfrm>
          <a:off x="1448054" y="1541126"/>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0" i="0" u="none" kern="1200" dirty="0">
              <a:hlinkClick xmlns:r="http://schemas.openxmlformats.org/officeDocument/2006/relationships" r:id="" action="ppaction://hlinksldjump"/>
            </a:rPr>
            <a:t>3. </a:t>
          </a:r>
          <a:r>
            <a:rPr lang="en-US" sz="1600" b="0" i="0" u="none" kern="1200" dirty="0">
              <a:solidFill>
                <a:schemeClr val="tx1"/>
              </a:solidFill>
              <a:hlinkClick xmlns:r="http://schemas.openxmlformats.org/officeDocument/2006/relationships" r:id="" action="ppaction://hlinksldjump"/>
            </a:rPr>
            <a:t>HTML Elements &amp; Tags – Part II</a:t>
          </a:r>
          <a:endParaRPr lang="en-IN" sz="1600" kern="1200" dirty="0">
            <a:solidFill>
              <a:schemeClr val="tx1"/>
            </a:solidFill>
          </a:endParaRPr>
        </a:p>
      </dsp:txBody>
      <dsp:txXfrm>
        <a:off x="1459794" y="1552866"/>
        <a:ext cx="2922126" cy="377350"/>
      </dsp:txXfrm>
    </dsp:sp>
    <dsp:sp modelId="{97AD2762-90E4-4B93-BF40-D88754F2DCDE}">
      <dsp:nvSpPr>
        <dsp:cNvPr id="0" name=""/>
        <dsp:cNvSpPr/>
      </dsp:nvSpPr>
      <dsp:spPr>
        <a:xfrm>
          <a:off x="1075635" y="404560"/>
          <a:ext cx="372419" cy="1838017"/>
        </a:xfrm>
        <a:custGeom>
          <a:avLst/>
          <a:gdLst/>
          <a:ahLst/>
          <a:cxnLst/>
          <a:rect l="0" t="0" r="0" b="0"/>
          <a:pathLst>
            <a:path>
              <a:moveTo>
                <a:pt x="0" y="0"/>
              </a:moveTo>
              <a:lnTo>
                <a:pt x="0" y="1838017"/>
              </a:lnTo>
              <a:lnTo>
                <a:pt x="372419" y="18380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F1070-6CC1-479C-AE58-05C2DA4C8A06}">
      <dsp:nvSpPr>
        <dsp:cNvPr id="0" name=""/>
        <dsp:cNvSpPr/>
      </dsp:nvSpPr>
      <dsp:spPr>
        <a:xfrm>
          <a:off x="1448054" y="2042163"/>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4. HTML Attributes</a:t>
          </a:r>
          <a:endParaRPr lang="en-IN" sz="1600" kern="1200" dirty="0"/>
        </a:p>
      </dsp:txBody>
      <dsp:txXfrm>
        <a:off x="1459794" y="2053903"/>
        <a:ext cx="2922126" cy="377350"/>
      </dsp:txXfrm>
    </dsp:sp>
    <dsp:sp modelId="{A604E778-6924-4B91-9F3C-97ECEE5676F4}">
      <dsp:nvSpPr>
        <dsp:cNvPr id="0" name=""/>
        <dsp:cNvSpPr/>
      </dsp:nvSpPr>
      <dsp:spPr>
        <a:xfrm>
          <a:off x="1075635" y="404560"/>
          <a:ext cx="372419" cy="2339055"/>
        </a:xfrm>
        <a:custGeom>
          <a:avLst/>
          <a:gdLst/>
          <a:ahLst/>
          <a:cxnLst/>
          <a:rect l="0" t="0" r="0" b="0"/>
          <a:pathLst>
            <a:path>
              <a:moveTo>
                <a:pt x="0" y="0"/>
              </a:moveTo>
              <a:lnTo>
                <a:pt x="0" y="2339055"/>
              </a:lnTo>
              <a:lnTo>
                <a:pt x="372419" y="233905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472EC-30E3-405F-900D-5683CE102150}">
      <dsp:nvSpPr>
        <dsp:cNvPr id="0" name=""/>
        <dsp:cNvSpPr/>
      </dsp:nvSpPr>
      <dsp:spPr>
        <a:xfrm>
          <a:off x="1448054" y="2543201"/>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5. HTML Links &amp; Navigation</a:t>
          </a:r>
          <a:endParaRPr lang="en-IN" sz="1600" kern="1200" dirty="0"/>
        </a:p>
      </dsp:txBody>
      <dsp:txXfrm>
        <a:off x="1459794" y="2554941"/>
        <a:ext cx="2922126" cy="377350"/>
      </dsp:txXfrm>
    </dsp:sp>
    <dsp:sp modelId="{FCE81405-F466-466C-87A8-390CD59893A3}">
      <dsp:nvSpPr>
        <dsp:cNvPr id="0" name=""/>
        <dsp:cNvSpPr/>
      </dsp:nvSpPr>
      <dsp:spPr>
        <a:xfrm>
          <a:off x="1075635" y="404560"/>
          <a:ext cx="372419" cy="2840092"/>
        </a:xfrm>
        <a:custGeom>
          <a:avLst/>
          <a:gdLst/>
          <a:ahLst/>
          <a:cxnLst/>
          <a:rect l="0" t="0" r="0" b="0"/>
          <a:pathLst>
            <a:path>
              <a:moveTo>
                <a:pt x="0" y="0"/>
              </a:moveTo>
              <a:lnTo>
                <a:pt x="0" y="2840092"/>
              </a:lnTo>
              <a:lnTo>
                <a:pt x="372419" y="28400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1560A4-2972-4DE1-808B-0FEA8B0A911E}">
      <dsp:nvSpPr>
        <dsp:cNvPr id="0" name=""/>
        <dsp:cNvSpPr/>
      </dsp:nvSpPr>
      <dsp:spPr>
        <a:xfrm>
          <a:off x="1448054" y="3044238"/>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6. HTML Lists &amp; Tables</a:t>
          </a:r>
          <a:endParaRPr lang="en-IN" sz="1600" kern="1200" dirty="0"/>
        </a:p>
      </dsp:txBody>
      <dsp:txXfrm>
        <a:off x="1459794" y="3055978"/>
        <a:ext cx="2922126" cy="377350"/>
      </dsp:txXfrm>
    </dsp:sp>
    <dsp:sp modelId="{DEFA25C6-44B7-4853-97CD-4776740ED421}">
      <dsp:nvSpPr>
        <dsp:cNvPr id="0" name=""/>
        <dsp:cNvSpPr/>
      </dsp:nvSpPr>
      <dsp:spPr>
        <a:xfrm>
          <a:off x="1075635" y="404560"/>
          <a:ext cx="372419" cy="3341130"/>
        </a:xfrm>
        <a:custGeom>
          <a:avLst/>
          <a:gdLst/>
          <a:ahLst/>
          <a:cxnLst/>
          <a:rect l="0" t="0" r="0" b="0"/>
          <a:pathLst>
            <a:path>
              <a:moveTo>
                <a:pt x="0" y="0"/>
              </a:moveTo>
              <a:lnTo>
                <a:pt x="0" y="3341130"/>
              </a:lnTo>
              <a:lnTo>
                <a:pt x="372419" y="334113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B3C9A5-7493-40AF-962B-704444E07640}">
      <dsp:nvSpPr>
        <dsp:cNvPr id="0" name=""/>
        <dsp:cNvSpPr/>
      </dsp:nvSpPr>
      <dsp:spPr>
        <a:xfrm>
          <a:off x="1448054" y="3545276"/>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7. HTML Images &amp; Multimedia</a:t>
          </a:r>
          <a:endParaRPr lang="en-IN" sz="1600" kern="1200" dirty="0"/>
        </a:p>
      </dsp:txBody>
      <dsp:txXfrm>
        <a:off x="1459794" y="3557016"/>
        <a:ext cx="2922126" cy="377350"/>
      </dsp:txXfrm>
    </dsp:sp>
    <dsp:sp modelId="{D12B3D9C-8FA3-4AA0-AA5B-268B81834F87}">
      <dsp:nvSpPr>
        <dsp:cNvPr id="0" name=""/>
        <dsp:cNvSpPr/>
      </dsp:nvSpPr>
      <dsp:spPr>
        <a:xfrm>
          <a:off x="1075635" y="404560"/>
          <a:ext cx="372419" cy="3807885"/>
        </a:xfrm>
        <a:custGeom>
          <a:avLst/>
          <a:gdLst/>
          <a:ahLst/>
          <a:cxnLst/>
          <a:rect l="0" t="0" r="0" b="0"/>
          <a:pathLst>
            <a:path>
              <a:moveTo>
                <a:pt x="0" y="0"/>
              </a:moveTo>
              <a:lnTo>
                <a:pt x="0" y="3807885"/>
              </a:lnTo>
              <a:lnTo>
                <a:pt x="372419" y="38078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22BDC2-D607-4231-91A3-B197C7F3030E}">
      <dsp:nvSpPr>
        <dsp:cNvPr id="0" name=""/>
        <dsp:cNvSpPr/>
      </dsp:nvSpPr>
      <dsp:spPr>
        <a:xfrm>
          <a:off x="1448054" y="4012031"/>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8. HTML Forms</a:t>
          </a:r>
          <a:endParaRPr lang="en-IN" sz="1600" kern="1200" dirty="0"/>
        </a:p>
      </dsp:txBody>
      <dsp:txXfrm>
        <a:off x="1459794" y="4023771"/>
        <a:ext cx="2922126" cy="377350"/>
      </dsp:txXfrm>
    </dsp:sp>
    <dsp:sp modelId="{0A97494D-CA4E-44CD-9601-33380C44E076}">
      <dsp:nvSpPr>
        <dsp:cNvPr id="0" name=""/>
        <dsp:cNvSpPr/>
      </dsp:nvSpPr>
      <dsp:spPr>
        <a:xfrm>
          <a:off x="1075635" y="404560"/>
          <a:ext cx="372419" cy="4308922"/>
        </a:xfrm>
        <a:custGeom>
          <a:avLst/>
          <a:gdLst/>
          <a:ahLst/>
          <a:cxnLst/>
          <a:rect l="0" t="0" r="0" b="0"/>
          <a:pathLst>
            <a:path>
              <a:moveTo>
                <a:pt x="0" y="0"/>
              </a:moveTo>
              <a:lnTo>
                <a:pt x="0" y="4308922"/>
              </a:lnTo>
              <a:lnTo>
                <a:pt x="372419" y="430892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962F00-6CAF-417F-96A0-350F47E69C82}">
      <dsp:nvSpPr>
        <dsp:cNvPr id="0" name=""/>
        <dsp:cNvSpPr/>
      </dsp:nvSpPr>
      <dsp:spPr>
        <a:xfrm>
          <a:off x="1448054" y="4513068"/>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0" i="0" u="none" kern="1200" dirty="0">
              <a:hlinkClick xmlns:r="http://schemas.openxmlformats.org/officeDocument/2006/relationships" r:id="" action="ppaction://hlinksldjump"/>
            </a:rPr>
            <a:t>9. Best Practices &amp; Deployment</a:t>
          </a:r>
          <a:endParaRPr lang="en-IN" sz="1600" kern="1200" dirty="0"/>
        </a:p>
      </dsp:txBody>
      <dsp:txXfrm>
        <a:off x="1459794" y="4524808"/>
        <a:ext cx="2922126" cy="377350"/>
      </dsp:txXfrm>
    </dsp:sp>
    <dsp:sp modelId="{61ED0F51-0AE3-45DA-97CE-10A29C259EAD}">
      <dsp:nvSpPr>
        <dsp:cNvPr id="0" name=""/>
        <dsp:cNvSpPr/>
      </dsp:nvSpPr>
      <dsp:spPr>
        <a:xfrm>
          <a:off x="1075635" y="404560"/>
          <a:ext cx="372419" cy="4809959"/>
        </a:xfrm>
        <a:custGeom>
          <a:avLst/>
          <a:gdLst/>
          <a:ahLst/>
          <a:cxnLst/>
          <a:rect l="0" t="0" r="0" b="0"/>
          <a:pathLst>
            <a:path>
              <a:moveTo>
                <a:pt x="0" y="0"/>
              </a:moveTo>
              <a:lnTo>
                <a:pt x="0" y="4809959"/>
              </a:lnTo>
              <a:lnTo>
                <a:pt x="372419" y="48099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002B73-ECB6-4338-9DC2-B205CC1005CB}">
      <dsp:nvSpPr>
        <dsp:cNvPr id="0" name=""/>
        <dsp:cNvSpPr/>
      </dsp:nvSpPr>
      <dsp:spPr>
        <a:xfrm>
          <a:off x="1448054" y="5014105"/>
          <a:ext cx="2945606" cy="400830"/>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0" i="0" u="none" kern="1200" dirty="0">
              <a:hlinkClick xmlns:r="http://schemas.openxmlformats.org/officeDocument/2006/relationships" r:id="" action="ppaction://hlinksldjump"/>
            </a:rPr>
            <a:t>10. Responsiveness &amp; Others</a:t>
          </a:r>
          <a:endParaRPr lang="en-IN" sz="1600" kern="1200" dirty="0"/>
        </a:p>
      </dsp:txBody>
      <dsp:txXfrm>
        <a:off x="1459794" y="5025845"/>
        <a:ext cx="2922126" cy="377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CB717-E93A-4B69-B676-483933AA4889}">
      <dsp:nvSpPr>
        <dsp:cNvPr id="0" name=""/>
        <dsp:cNvSpPr/>
      </dsp:nvSpPr>
      <dsp:spPr>
        <a:xfrm>
          <a:off x="0" y="2872680"/>
          <a:ext cx="476689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B326F-9F9F-45C4-96B9-91D2DE7423C7}">
      <dsp:nvSpPr>
        <dsp:cNvPr id="0" name=""/>
        <dsp:cNvSpPr/>
      </dsp:nvSpPr>
      <dsp:spPr>
        <a:xfrm>
          <a:off x="0" y="2145898"/>
          <a:ext cx="476689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6012D-31ED-48A9-B933-C6846BEE6737}">
      <dsp:nvSpPr>
        <dsp:cNvPr id="0" name=""/>
        <dsp:cNvSpPr/>
      </dsp:nvSpPr>
      <dsp:spPr>
        <a:xfrm>
          <a:off x="0" y="1419116"/>
          <a:ext cx="476689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8A874F-60C2-47C3-8BC9-ADCB382E818E}">
      <dsp:nvSpPr>
        <dsp:cNvPr id="0" name=""/>
        <dsp:cNvSpPr/>
      </dsp:nvSpPr>
      <dsp:spPr>
        <a:xfrm>
          <a:off x="0" y="692334"/>
          <a:ext cx="476689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AC9A0A-519B-45BF-8D8B-74E42E6CC05E}">
      <dsp:nvSpPr>
        <dsp:cNvPr id="0" name=""/>
        <dsp:cNvSpPr/>
      </dsp:nvSpPr>
      <dsp:spPr>
        <a:xfrm>
          <a:off x="1239391" y="160"/>
          <a:ext cx="3527498" cy="692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kern="1200" dirty="0">
              <a:solidFill>
                <a:schemeClr val="tx1"/>
              </a:solidFill>
            </a:rPr>
            <a:t>Contains the header content of website.</a:t>
          </a:r>
          <a:endParaRPr lang="en-IN" sz="1800" b="0" kern="1200" dirty="0">
            <a:solidFill>
              <a:schemeClr val="tx1"/>
            </a:solidFill>
          </a:endParaRPr>
        </a:p>
      </dsp:txBody>
      <dsp:txXfrm>
        <a:off x="1239391" y="160"/>
        <a:ext cx="3527498" cy="692173"/>
      </dsp:txXfrm>
    </dsp:sp>
    <dsp:sp modelId="{74C52BCE-60F5-456A-AD8D-5B1C73033E96}">
      <dsp:nvSpPr>
        <dsp:cNvPr id="0" name=""/>
        <dsp:cNvSpPr/>
      </dsp:nvSpPr>
      <dsp:spPr>
        <a:xfrm>
          <a:off x="0" y="160"/>
          <a:ext cx="1239391" cy="692173"/>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buClr>
              <a:srgbClr val="FFC000"/>
            </a:buClr>
            <a:buFont typeface="+mj-lt"/>
            <a:buAutoNum type="arabicPeriod"/>
          </a:pPr>
          <a:r>
            <a:rPr lang="en-US" sz="1800" b="0" kern="1200" dirty="0">
              <a:solidFill>
                <a:schemeClr val="tx1"/>
              </a:solidFill>
            </a:rPr>
            <a:t>&lt;header&gt;</a:t>
          </a:r>
          <a:endParaRPr lang="en-IN" sz="1800" b="0" kern="1200" dirty="0">
            <a:solidFill>
              <a:schemeClr val="tx1"/>
            </a:solidFill>
          </a:endParaRPr>
        </a:p>
      </dsp:txBody>
      <dsp:txXfrm>
        <a:off x="33795" y="33955"/>
        <a:ext cx="1171801" cy="658378"/>
      </dsp:txXfrm>
    </dsp:sp>
    <dsp:sp modelId="{E3708AC7-1CF4-4C07-A57D-F1C07B121991}">
      <dsp:nvSpPr>
        <dsp:cNvPr id="0" name=""/>
        <dsp:cNvSpPr/>
      </dsp:nvSpPr>
      <dsp:spPr>
        <a:xfrm>
          <a:off x="1239391" y="726943"/>
          <a:ext cx="3527498" cy="692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kern="1200" dirty="0">
              <a:solidFill>
                <a:schemeClr val="tx1"/>
              </a:solidFill>
            </a:rPr>
            <a:t>Contains the main content of the document.</a:t>
          </a:r>
          <a:endParaRPr lang="en-IN" sz="1800" b="0" kern="1200" dirty="0">
            <a:solidFill>
              <a:schemeClr val="tx1"/>
            </a:solidFill>
          </a:endParaRPr>
        </a:p>
      </dsp:txBody>
      <dsp:txXfrm>
        <a:off x="1239391" y="726943"/>
        <a:ext cx="3527498" cy="692173"/>
      </dsp:txXfrm>
    </dsp:sp>
    <dsp:sp modelId="{99B3E7C3-18FA-485E-9BBD-36810E336475}">
      <dsp:nvSpPr>
        <dsp:cNvPr id="0" name=""/>
        <dsp:cNvSpPr/>
      </dsp:nvSpPr>
      <dsp:spPr>
        <a:xfrm>
          <a:off x="0" y="726943"/>
          <a:ext cx="1239391" cy="692173"/>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buClr>
              <a:srgbClr val="FFC000"/>
            </a:buClr>
            <a:buFont typeface="+mj-lt"/>
            <a:buAutoNum type="arabicPeriod"/>
          </a:pPr>
          <a:r>
            <a:rPr lang="en-US" sz="1800" b="0" kern="1200" dirty="0">
              <a:solidFill>
                <a:schemeClr val="tx1"/>
              </a:solidFill>
            </a:rPr>
            <a:t>&lt;main&gt;</a:t>
          </a:r>
          <a:endParaRPr lang="en-IN" sz="1800" b="0" kern="1200" dirty="0">
            <a:solidFill>
              <a:schemeClr val="tx1"/>
            </a:solidFill>
          </a:endParaRPr>
        </a:p>
      </dsp:txBody>
      <dsp:txXfrm>
        <a:off x="33795" y="760738"/>
        <a:ext cx="1171801" cy="658378"/>
      </dsp:txXfrm>
    </dsp:sp>
    <dsp:sp modelId="{1CD95929-05F3-42DF-A68B-0EA3BF3AD53B}">
      <dsp:nvSpPr>
        <dsp:cNvPr id="0" name=""/>
        <dsp:cNvSpPr/>
      </dsp:nvSpPr>
      <dsp:spPr>
        <a:xfrm>
          <a:off x="1239391" y="1453725"/>
          <a:ext cx="3527498" cy="692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kern="1200" dirty="0">
              <a:solidFill>
                <a:schemeClr val="tx1"/>
              </a:solidFill>
            </a:rPr>
            <a:t>contains the group related content. </a:t>
          </a:r>
          <a:endParaRPr lang="en-IN" sz="1800" b="0" kern="1200" dirty="0">
            <a:solidFill>
              <a:schemeClr val="tx1"/>
            </a:solidFill>
          </a:endParaRPr>
        </a:p>
      </dsp:txBody>
      <dsp:txXfrm>
        <a:off x="1239391" y="1453725"/>
        <a:ext cx="3527498" cy="692173"/>
      </dsp:txXfrm>
    </dsp:sp>
    <dsp:sp modelId="{79D54B33-C786-41BC-BC1C-6E2B7AE5D1E1}">
      <dsp:nvSpPr>
        <dsp:cNvPr id="0" name=""/>
        <dsp:cNvSpPr/>
      </dsp:nvSpPr>
      <dsp:spPr>
        <a:xfrm>
          <a:off x="0" y="1453725"/>
          <a:ext cx="1239391" cy="692173"/>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buClr>
              <a:srgbClr val="FFC000"/>
            </a:buClr>
            <a:buFont typeface="+mj-lt"/>
            <a:buAutoNum type="arabicPeriod"/>
          </a:pPr>
          <a:r>
            <a:rPr lang="en-US" sz="1800" b="0" kern="1200" dirty="0">
              <a:solidFill>
                <a:schemeClr val="tx1"/>
              </a:solidFill>
            </a:rPr>
            <a:t>&lt;footer&gt;</a:t>
          </a:r>
          <a:endParaRPr lang="en-IN" sz="1800" b="0" kern="1200" dirty="0">
            <a:solidFill>
              <a:schemeClr val="tx1"/>
            </a:solidFill>
          </a:endParaRPr>
        </a:p>
      </dsp:txBody>
      <dsp:txXfrm>
        <a:off x="33795" y="1487520"/>
        <a:ext cx="1171801" cy="658378"/>
      </dsp:txXfrm>
    </dsp:sp>
    <dsp:sp modelId="{B6593B2B-E749-4A80-9493-6896E136D072}">
      <dsp:nvSpPr>
        <dsp:cNvPr id="0" name=""/>
        <dsp:cNvSpPr/>
      </dsp:nvSpPr>
      <dsp:spPr>
        <a:xfrm>
          <a:off x="1239391" y="2180507"/>
          <a:ext cx="3527498" cy="692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IN" sz="1800" b="0" kern="1200" dirty="0">
              <a:solidFill>
                <a:schemeClr val="tx1"/>
              </a:solidFill>
            </a:rPr>
            <a:t>provides contact information.</a:t>
          </a:r>
        </a:p>
      </dsp:txBody>
      <dsp:txXfrm>
        <a:off x="1239391" y="2180507"/>
        <a:ext cx="3527498" cy="692173"/>
      </dsp:txXfrm>
    </dsp:sp>
    <dsp:sp modelId="{F4DBA4D3-F421-4FA9-A9B2-61173636587B}">
      <dsp:nvSpPr>
        <dsp:cNvPr id="0" name=""/>
        <dsp:cNvSpPr/>
      </dsp:nvSpPr>
      <dsp:spPr>
        <a:xfrm>
          <a:off x="0" y="2180507"/>
          <a:ext cx="1239391" cy="692173"/>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buClr>
              <a:srgbClr val="FFC000"/>
            </a:buClr>
            <a:buFont typeface="+mj-lt"/>
            <a:buAutoNum type="arabicPeriod"/>
          </a:pPr>
          <a:r>
            <a:rPr lang="en-US" sz="1800" b="0" kern="1200" dirty="0">
              <a:solidFill>
                <a:schemeClr val="tx1"/>
              </a:solidFill>
            </a:rPr>
            <a:t>&lt;address&gt;</a:t>
          </a:r>
          <a:endParaRPr lang="en-IN" sz="1800" b="0" kern="1200" dirty="0">
            <a:solidFill>
              <a:schemeClr val="tx1"/>
            </a:solidFill>
          </a:endParaRPr>
        </a:p>
      </dsp:txBody>
      <dsp:txXfrm>
        <a:off x="33795" y="2214302"/>
        <a:ext cx="1171801" cy="658378"/>
      </dsp:txXfrm>
    </dsp:sp>
    <dsp:sp modelId="{53E09CF0-A318-4FB1-8386-26E3B12D4EA5}">
      <dsp:nvSpPr>
        <dsp:cNvPr id="0" name=""/>
        <dsp:cNvSpPr/>
      </dsp:nvSpPr>
      <dsp:spPr>
        <a:xfrm>
          <a:off x="0" y="2872680"/>
          <a:ext cx="4766890" cy="1384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endParaRPr lang="en-IN" sz="1800" b="0" kern="1200" dirty="0">
            <a:solidFill>
              <a:schemeClr val="tx1"/>
            </a:solidFill>
          </a:endParaRPr>
        </a:p>
      </dsp:txBody>
      <dsp:txXfrm>
        <a:off x="0" y="2872680"/>
        <a:ext cx="4766890" cy="13845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4AD6F-9FC3-456C-A8FC-8F5C79AAF325}">
      <dsp:nvSpPr>
        <dsp:cNvPr id="0" name=""/>
        <dsp:cNvSpPr/>
      </dsp:nvSpPr>
      <dsp:spPr>
        <a:xfrm>
          <a:off x="1887070" y="1757"/>
          <a:ext cx="3373699" cy="4261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l" defTabSz="977900">
            <a:lnSpc>
              <a:spcPct val="90000"/>
            </a:lnSpc>
            <a:spcBef>
              <a:spcPct val="0"/>
            </a:spcBef>
            <a:spcAft>
              <a:spcPct val="35000"/>
            </a:spcAft>
          </a:pPr>
          <a:r>
            <a:rPr lang="en-US" sz="2200" b="0" kern="1200" dirty="0"/>
            <a:t>  Top 5 Semantic elements</a:t>
          </a:r>
          <a:endParaRPr lang="en-IN" sz="2200" b="0" kern="1200" dirty="0"/>
        </a:p>
      </dsp:txBody>
      <dsp:txXfrm>
        <a:off x="1899551" y="14238"/>
        <a:ext cx="3348737" cy="401165"/>
      </dsp:txXfrm>
    </dsp:sp>
    <dsp:sp modelId="{3FD1772F-DBAA-4110-A543-F924164E28A5}">
      <dsp:nvSpPr>
        <dsp:cNvPr id="0" name=""/>
        <dsp:cNvSpPr/>
      </dsp:nvSpPr>
      <dsp:spPr>
        <a:xfrm>
          <a:off x="2224440" y="427885"/>
          <a:ext cx="337369" cy="353494"/>
        </a:xfrm>
        <a:custGeom>
          <a:avLst/>
          <a:gdLst/>
          <a:ahLst/>
          <a:cxnLst/>
          <a:rect l="0" t="0" r="0" b="0"/>
          <a:pathLst>
            <a:path>
              <a:moveTo>
                <a:pt x="0" y="0"/>
              </a:moveTo>
              <a:lnTo>
                <a:pt x="0" y="353494"/>
              </a:lnTo>
              <a:lnTo>
                <a:pt x="337369" y="3534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44FBD8-8EB3-4381-BA1A-666652E7A454}">
      <dsp:nvSpPr>
        <dsp:cNvPr id="0" name=""/>
        <dsp:cNvSpPr/>
      </dsp:nvSpPr>
      <dsp:spPr>
        <a:xfrm>
          <a:off x="2561810" y="575344"/>
          <a:ext cx="2651423" cy="4120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t> 1. &lt;header&gt;</a:t>
          </a:r>
          <a:endParaRPr lang="en-IN" sz="1800" b="0" kern="1200" dirty="0"/>
        </a:p>
      </dsp:txBody>
      <dsp:txXfrm>
        <a:off x="2573879" y="587413"/>
        <a:ext cx="2627285" cy="387933"/>
      </dsp:txXfrm>
    </dsp:sp>
    <dsp:sp modelId="{F7561607-23EA-4378-9766-50FB2E4834B9}">
      <dsp:nvSpPr>
        <dsp:cNvPr id="0" name=""/>
        <dsp:cNvSpPr/>
      </dsp:nvSpPr>
      <dsp:spPr>
        <a:xfrm>
          <a:off x="2224440" y="427885"/>
          <a:ext cx="337369" cy="913025"/>
        </a:xfrm>
        <a:custGeom>
          <a:avLst/>
          <a:gdLst/>
          <a:ahLst/>
          <a:cxnLst/>
          <a:rect l="0" t="0" r="0" b="0"/>
          <a:pathLst>
            <a:path>
              <a:moveTo>
                <a:pt x="0" y="0"/>
              </a:moveTo>
              <a:lnTo>
                <a:pt x="0" y="913025"/>
              </a:lnTo>
              <a:lnTo>
                <a:pt x="337369" y="91302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8D8D3-A1BC-4C04-8EF8-A7B7AEB33F2D}">
      <dsp:nvSpPr>
        <dsp:cNvPr id="0" name=""/>
        <dsp:cNvSpPr/>
      </dsp:nvSpPr>
      <dsp:spPr>
        <a:xfrm>
          <a:off x="2561810" y="1134874"/>
          <a:ext cx="2651423" cy="41207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t> 2. &lt;main&gt;</a:t>
          </a:r>
          <a:endParaRPr lang="en-IN" sz="1800" b="0" kern="1200" dirty="0"/>
        </a:p>
      </dsp:txBody>
      <dsp:txXfrm>
        <a:off x="2573879" y="1146943"/>
        <a:ext cx="2627285" cy="387933"/>
      </dsp:txXfrm>
    </dsp:sp>
    <dsp:sp modelId="{C639DDFA-D951-4C5B-9EBE-31D47D07F6EB}">
      <dsp:nvSpPr>
        <dsp:cNvPr id="0" name=""/>
        <dsp:cNvSpPr/>
      </dsp:nvSpPr>
      <dsp:spPr>
        <a:xfrm>
          <a:off x="2224440" y="427885"/>
          <a:ext cx="337369" cy="1472556"/>
        </a:xfrm>
        <a:custGeom>
          <a:avLst/>
          <a:gdLst/>
          <a:ahLst/>
          <a:cxnLst/>
          <a:rect l="0" t="0" r="0" b="0"/>
          <a:pathLst>
            <a:path>
              <a:moveTo>
                <a:pt x="0" y="0"/>
              </a:moveTo>
              <a:lnTo>
                <a:pt x="0" y="1472556"/>
              </a:lnTo>
              <a:lnTo>
                <a:pt x="337369" y="147255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D3E739-02E2-4335-B892-1F8AE8F49EC7}">
      <dsp:nvSpPr>
        <dsp:cNvPr id="0" name=""/>
        <dsp:cNvSpPr/>
      </dsp:nvSpPr>
      <dsp:spPr>
        <a:xfrm>
          <a:off x="2561810" y="1694405"/>
          <a:ext cx="2651423" cy="41207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t> 3. &lt;section&gt;</a:t>
          </a:r>
          <a:endParaRPr lang="en-IN" sz="1800" b="0" kern="1200" dirty="0"/>
        </a:p>
      </dsp:txBody>
      <dsp:txXfrm>
        <a:off x="2573879" y="1706474"/>
        <a:ext cx="2627285" cy="387933"/>
      </dsp:txXfrm>
    </dsp:sp>
    <dsp:sp modelId="{9FBAD1E7-EA87-4BEC-8BCA-AA14ED45A3C3}">
      <dsp:nvSpPr>
        <dsp:cNvPr id="0" name=""/>
        <dsp:cNvSpPr/>
      </dsp:nvSpPr>
      <dsp:spPr>
        <a:xfrm>
          <a:off x="2224440" y="427885"/>
          <a:ext cx="337369" cy="2032086"/>
        </a:xfrm>
        <a:custGeom>
          <a:avLst/>
          <a:gdLst/>
          <a:ahLst/>
          <a:cxnLst/>
          <a:rect l="0" t="0" r="0" b="0"/>
          <a:pathLst>
            <a:path>
              <a:moveTo>
                <a:pt x="0" y="0"/>
              </a:moveTo>
              <a:lnTo>
                <a:pt x="0" y="2032086"/>
              </a:lnTo>
              <a:lnTo>
                <a:pt x="337369" y="20320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099EF-2639-4F72-AD76-DF483FFCC829}">
      <dsp:nvSpPr>
        <dsp:cNvPr id="0" name=""/>
        <dsp:cNvSpPr/>
      </dsp:nvSpPr>
      <dsp:spPr>
        <a:xfrm>
          <a:off x="2561810" y="2253936"/>
          <a:ext cx="2651423" cy="41207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t> 4. &lt;footer&gt;</a:t>
          </a:r>
          <a:endParaRPr lang="en-IN" sz="1800" b="0" kern="1200" dirty="0"/>
        </a:p>
      </dsp:txBody>
      <dsp:txXfrm>
        <a:off x="2573879" y="2266005"/>
        <a:ext cx="2627285" cy="387933"/>
      </dsp:txXfrm>
    </dsp:sp>
    <dsp:sp modelId="{4774A581-6290-4248-973C-96E56AFC5B20}">
      <dsp:nvSpPr>
        <dsp:cNvPr id="0" name=""/>
        <dsp:cNvSpPr/>
      </dsp:nvSpPr>
      <dsp:spPr>
        <a:xfrm>
          <a:off x="2224440" y="427885"/>
          <a:ext cx="337369" cy="2591617"/>
        </a:xfrm>
        <a:custGeom>
          <a:avLst/>
          <a:gdLst/>
          <a:ahLst/>
          <a:cxnLst/>
          <a:rect l="0" t="0" r="0" b="0"/>
          <a:pathLst>
            <a:path>
              <a:moveTo>
                <a:pt x="0" y="0"/>
              </a:moveTo>
              <a:lnTo>
                <a:pt x="0" y="2591617"/>
              </a:lnTo>
              <a:lnTo>
                <a:pt x="337369" y="25916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43820E-9FD8-4080-84D8-9DF806DB83B6}">
      <dsp:nvSpPr>
        <dsp:cNvPr id="0" name=""/>
        <dsp:cNvSpPr/>
      </dsp:nvSpPr>
      <dsp:spPr>
        <a:xfrm>
          <a:off x="2561810" y="2813466"/>
          <a:ext cx="2651423" cy="412071"/>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t> 5. &lt;address&gt;</a:t>
          </a:r>
          <a:endParaRPr lang="en-IN" sz="1800" b="0" kern="1200" dirty="0"/>
        </a:p>
      </dsp:txBody>
      <dsp:txXfrm>
        <a:off x="2573879" y="2825535"/>
        <a:ext cx="2627285" cy="3879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F18C-4D33-49F8-B343-2AC2A9DCF1D0}">
      <dsp:nvSpPr>
        <dsp:cNvPr id="0" name=""/>
        <dsp:cNvSpPr/>
      </dsp:nvSpPr>
      <dsp:spPr>
        <a:xfrm>
          <a:off x="0" y="447496"/>
          <a:ext cx="7147745" cy="12789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4744" tIns="604012" rIns="554744"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 class, id, style, data-*</a:t>
          </a:r>
        </a:p>
        <a:p>
          <a:pPr marL="171450" lvl="1" indent="-171450" algn="l" defTabSz="800100">
            <a:lnSpc>
              <a:spcPct val="90000"/>
            </a:lnSpc>
            <a:spcBef>
              <a:spcPct val="0"/>
            </a:spcBef>
            <a:spcAft>
              <a:spcPct val="15000"/>
            </a:spcAft>
            <a:buChar char="••"/>
          </a:pPr>
          <a:r>
            <a:rPr lang="en-US" sz="1800" kern="1200" dirty="0"/>
            <a:t>They are common and applicable for all the elements. </a:t>
          </a:r>
          <a:endParaRPr lang="en-IN" sz="1800" kern="1200" dirty="0"/>
        </a:p>
      </dsp:txBody>
      <dsp:txXfrm>
        <a:off x="0" y="447496"/>
        <a:ext cx="7147745" cy="1278900"/>
      </dsp:txXfrm>
    </dsp:sp>
    <dsp:sp modelId="{DBC23312-9EBC-4B74-887C-6FF6C29E9F6A}">
      <dsp:nvSpPr>
        <dsp:cNvPr id="0" name=""/>
        <dsp:cNvSpPr/>
      </dsp:nvSpPr>
      <dsp:spPr>
        <a:xfrm>
          <a:off x="357387" y="19456"/>
          <a:ext cx="5003421" cy="85608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117" tIns="0" rIns="189117" bIns="0" numCol="1" spcCol="1270" anchor="ctr" anchorCtr="0">
          <a:noAutofit/>
        </a:bodyPr>
        <a:lstStyle/>
        <a:p>
          <a:pPr lvl="0" algn="l" defTabSz="889000">
            <a:lnSpc>
              <a:spcPct val="90000"/>
            </a:lnSpc>
            <a:spcBef>
              <a:spcPct val="0"/>
            </a:spcBef>
            <a:spcAft>
              <a:spcPct val="35000"/>
            </a:spcAft>
            <a:buClr>
              <a:srgbClr val="FFC000"/>
            </a:buClr>
            <a:buFont typeface="+mj-lt"/>
            <a:buAutoNum type="arabicPeriod"/>
          </a:pPr>
          <a:r>
            <a:rPr lang="en-US" sz="2000" b="1" kern="1200" dirty="0"/>
            <a:t>1. </a:t>
          </a:r>
          <a:r>
            <a:rPr lang="en-IN" sz="2000" b="1" kern="1200" dirty="0"/>
            <a:t>Common Attributes (Global Attributes)</a:t>
          </a:r>
          <a:endParaRPr lang="en-IN" sz="2000" kern="1200" dirty="0"/>
        </a:p>
      </dsp:txBody>
      <dsp:txXfrm>
        <a:off x="399177" y="61246"/>
        <a:ext cx="4919841" cy="772500"/>
      </dsp:txXfrm>
    </dsp:sp>
    <dsp:sp modelId="{72C12559-C779-4994-B7C4-5B0BB0544512}">
      <dsp:nvSpPr>
        <dsp:cNvPr id="0" name=""/>
        <dsp:cNvSpPr/>
      </dsp:nvSpPr>
      <dsp:spPr>
        <a:xfrm>
          <a:off x="0" y="2311036"/>
          <a:ext cx="7147745" cy="1827000"/>
        </a:xfrm>
        <a:prstGeom prst="rect">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54744" tIns="604012" rIns="554744"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 </a:t>
          </a:r>
          <a:r>
            <a:rPr lang="en-US" sz="1800" kern="1200" dirty="0" err="1"/>
            <a:t>href</a:t>
          </a:r>
          <a:r>
            <a:rPr lang="en-US" sz="1800" kern="1200" dirty="0"/>
            <a:t>, </a:t>
          </a:r>
          <a:r>
            <a:rPr lang="en-US" sz="1800" kern="1200" dirty="0" err="1"/>
            <a:t>src</a:t>
          </a:r>
          <a:r>
            <a:rPr lang="en-US" sz="1800" kern="1200" dirty="0"/>
            <a:t>, alt, width, height, target, </a:t>
          </a:r>
          <a:r>
            <a:rPr lang="en-US" sz="1800" kern="1200" dirty="0" err="1"/>
            <a:t>rel</a:t>
          </a:r>
          <a:r>
            <a:rPr lang="en-US" sz="1800" kern="1200" dirty="0"/>
            <a:t>, type, value, name, placeholder, disabled, </a:t>
          </a:r>
          <a:r>
            <a:rPr lang="en-US" sz="1800" kern="1200" dirty="0" err="1"/>
            <a:t>readonly</a:t>
          </a:r>
          <a:r>
            <a:rPr lang="en-US" sz="1800" kern="1200" dirty="0"/>
            <a:t>, checked, selected</a:t>
          </a:r>
          <a:endParaRPr lang="en-IN" sz="1800" kern="1200" dirty="0"/>
        </a:p>
        <a:p>
          <a:pPr marL="171450" lvl="1" indent="-171450" algn="l" defTabSz="800100">
            <a:lnSpc>
              <a:spcPct val="90000"/>
            </a:lnSpc>
            <a:spcBef>
              <a:spcPct val="0"/>
            </a:spcBef>
            <a:spcAft>
              <a:spcPct val="15000"/>
            </a:spcAft>
            <a:buChar char="••"/>
          </a:pPr>
          <a:r>
            <a:rPr lang="en-US" sz="1800" kern="1200" dirty="0"/>
            <a:t>These are specific to the elements.</a:t>
          </a:r>
          <a:endParaRPr lang="en-IN" sz="1800" kern="1200" dirty="0"/>
        </a:p>
        <a:p>
          <a:pPr marL="171450" lvl="1" indent="-171450" algn="l" defTabSz="800100">
            <a:lnSpc>
              <a:spcPct val="90000"/>
            </a:lnSpc>
            <a:spcBef>
              <a:spcPct val="0"/>
            </a:spcBef>
            <a:spcAft>
              <a:spcPct val="15000"/>
            </a:spcAft>
            <a:buChar char="••"/>
          </a:pPr>
          <a:endParaRPr lang="en-IN" sz="1800" kern="1200" dirty="0">
            <a:solidFill>
              <a:schemeClr val="tx1"/>
            </a:solidFill>
          </a:endParaRPr>
        </a:p>
      </dsp:txBody>
      <dsp:txXfrm>
        <a:off x="0" y="2311036"/>
        <a:ext cx="7147745" cy="1827000"/>
      </dsp:txXfrm>
    </dsp:sp>
    <dsp:sp modelId="{79CD0D54-CF21-4666-B8E9-397782E9DF4E}">
      <dsp:nvSpPr>
        <dsp:cNvPr id="0" name=""/>
        <dsp:cNvSpPr/>
      </dsp:nvSpPr>
      <dsp:spPr>
        <a:xfrm>
          <a:off x="357387" y="1882996"/>
          <a:ext cx="5003421" cy="856080"/>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9117" tIns="0" rIns="189117" bIns="0" numCol="1" spcCol="1270" anchor="ctr" anchorCtr="0">
          <a:noAutofit/>
        </a:bodyPr>
        <a:lstStyle/>
        <a:p>
          <a:pPr lvl="0" algn="l" defTabSz="889000">
            <a:lnSpc>
              <a:spcPct val="90000"/>
            </a:lnSpc>
            <a:spcBef>
              <a:spcPct val="0"/>
            </a:spcBef>
            <a:spcAft>
              <a:spcPct val="35000"/>
            </a:spcAft>
            <a:buClr>
              <a:srgbClr val="FFC000"/>
            </a:buClr>
            <a:buFont typeface="+mj-lt"/>
            <a:buAutoNum type="arabicPeriod"/>
          </a:pPr>
          <a:r>
            <a:rPr lang="en-US" sz="2000" b="1" kern="1200" dirty="0"/>
            <a:t>2. </a:t>
          </a:r>
          <a:r>
            <a:rPr lang="en-IN" sz="2000" b="1" kern="1200" dirty="0"/>
            <a:t>Specific Attributes</a:t>
          </a:r>
          <a:endParaRPr lang="en-IN" sz="2000" kern="1200" dirty="0"/>
        </a:p>
      </dsp:txBody>
      <dsp:txXfrm>
        <a:off x="399177" y="1924786"/>
        <a:ext cx="4919841" cy="7725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3F905-E493-4768-903B-EAC0EABC8DD2}">
      <dsp:nvSpPr>
        <dsp:cNvPr id="0" name=""/>
        <dsp:cNvSpPr/>
      </dsp:nvSpPr>
      <dsp:spPr>
        <a:xfrm>
          <a:off x="49" y="429137"/>
          <a:ext cx="2875276" cy="51584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5 Types of Link elements</a:t>
          </a:r>
          <a:endParaRPr lang="en-IN" sz="2000" kern="1200" dirty="0"/>
        </a:p>
      </dsp:txBody>
      <dsp:txXfrm>
        <a:off x="15158" y="444246"/>
        <a:ext cx="2845058" cy="485626"/>
      </dsp:txXfrm>
    </dsp:sp>
    <dsp:sp modelId="{97E42B9F-EB7B-40DB-B533-76A9F1C56736}">
      <dsp:nvSpPr>
        <dsp:cNvPr id="0" name=""/>
        <dsp:cNvSpPr/>
      </dsp:nvSpPr>
      <dsp:spPr>
        <a:xfrm>
          <a:off x="287577" y="944981"/>
          <a:ext cx="287527" cy="659076"/>
        </a:xfrm>
        <a:custGeom>
          <a:avLst/>
          <a:gdLst/>
          <a:ahLst/>
          <a:cxnLst/>
          <a:rect l="0" t="0" r="0" b="0"/>
          <a:pathLst>
            <a:path>
              <a:moveTo>
                <a:pt x="0" y="0"/>
              </a:moveTo>
              <a:lnTo>
                <a:pt x="0" y="659076"/>
              </a:lnTo>
              <a:lnTo>
                <a:pt x="287527" y="65907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36339B-167E-4CC5-9242-B1041716A3E0}">
      <dsp:nvSpPr>
        <dsp:cNvPr id="0" name=""/>
        <dsp:cNvSpPr/>
      </dsp:nvSpPr>
      <dsp:spPr>
        <a:xfrm>
          <a:off x="575104" y="1299627"/>
          <a:ext cx="1903496" cy="60885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b="0" i="0" kern="1200" dirty="0"/>
            <a:t>Anchor Link</a:t>
          </a:r>
          <a:endParaRPr lang="en-IN" sz="1700" kern="1200" dirty="0"/>
        </a:p>
      </dsp:txBody>
      <dsp:txXfrm>
        <a:off x="592937" y="1317460"/>
        <a:ext cx="1867830" cy="573193"/>
      </dsp:txXfrm>
    </dsp:sp>
    <dsp:sp modelId="{66D4882C-E2B8-483F-B66E-B6784F1481D1}">
      <dsp:nvSpPr>
        <dsp:cNvPr id="0" name=""/>
        <dsp:cNvSpPr/>
      </dsp:nvSpPr>
      <dsp:spPr>
        <a:xfrm>
          <a:off x="287577" y="944981"/>
          <a:ext cx="287527" cy="1568797"/>
        </a:xfrm>
        <a:custGeom>
          <a:avLst/>
          <a:gdLst/>
          <a:ahLst/>
          <a:cxnLst/>
          <a:rect l="0" t="0" r="0" b="0"/>
          <a:pathLst>
            <a:path>
              <a:moveTo>
                <a:pt x="0" y="0"/>
              </a:moveTo>
              <a:lnTo>
                <a:pt x="0" y="1568797"/>
              </a:lnTo>
              <a:lnTo>
                <a:pt x="287527" y="156879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B85926-3252-426F-9289-E8F9BCB9AD25}">
      <dsp:nvSpPr>
        <dsp:cNvPr id="0" name=""/>
        <dsp:cNvSpPr/>
      </dsp:nvSpPr>
      <dsp:spPr>
        <a:xfrm>
          <a:off x="575104" y="2209348"/>
          <a:ext cx="1903496" cy="60885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2450223"/>
              <a:satOff val="-10194"/>
              <a:lumOff val="240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b="0" i="0" kern="1200" dirty="0"/>
            <a:t>External Resource Link</a:t>
          </a:r>
          <a:endParaRPr lang="en-IN" sz="1700" kern="1200" dirty="0"/>
        </a:p>
      </dsp:txBody>
      <dsp:txXfrm>
        <a:off x="592937" y="2227181"/>
        <a:ext cx="1867830" cy="573193"/>
      </dsp:txXfrm>
    </dsp:sp>
    <dsp:sp modelId="{C20A44B6-89B1-4C08-960F-E865DDFC29B1}">
      <dsp:nvSpPr>
        <dsp:cNvPr id="0" name=""/>
        <dsp:cNvSpPr/>
      </dsp:nvSpPr>
      <dsp:spPr>
        <a:xfrm>
          <a:off x="287577" y="944981"/>
          <a:ext cx="287527" cy="2545749"/>
        </a:xfrm>
        <a:custGeom>
          <a:avLst/>
          <a:gdLst/>
          <a:ahLst/>
          <a:cxnLst/>
          <a:rect l="0" t="0" r="0" b="0"/>
          <a:pathLst>
            <a:path>
              <a:moveTo>
                <a:pt x="0" y="0"/>
              </a:moveTo>
              <a:lnTo>
                <a:pt x="0" y="2545749"/>
              </a:lnTo>
              <a:lnTo>
                <a:pt x="287527" y="254574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A21B5-6142-4262-B7E9-B3781BDF21A8}">
      <dsp:nvSpPr>
        <dsp:cNvPr id="0" name=""/>
        <dsp:cNvSpPr/>
      </dsp:nvSpPr>
      <dsp:spPr>
        <a:xfrm>
          <a:off x="575104" y="3186301"/>
          <a:ext cx="1903496" cy="60885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b="0" i="0" kern="1200" dirty="0"/>
            <a:t>Image Link</a:t>
          </a:r>
          <a:endParaRPr lang="en-IN" sz="1700" kern="1200" dirty="0"/>
        </a:p>
      </dsp:txBody>
      <dsp:txXfrm>
        <a:off x="592937" y="3204134"/>
        <a:ext cx="1867830" cy="573193"/>
      </dsp:txXfrm>
    </dsp:sp>
    <dsp:sp modelId="{BC44DBFD-36B0-4FF0-B5FB-330DDD30724A}">
      <dsp:nvSpPr>
        <dsp:cNvPr id="0" name=""/>
        <dsp:cNvSpPr/>
      </dsp:nvSpPr>
      <dsp:spPr>
        <a:xfrm>
          <a:off x="287577" y="944981"/>
          <a:ext cx="305892" cy="3527828"/>
        </a:xfrm>
        <a:custGeom>
          <a:avLst/>
          <a:gdLst/>
          <a:ahLst/>
          <a:cxnLst/>
          <a:rect l="0" t="0" r="0" b="0"/>
          <a:pathLst>
            <a:path>
              <a:moveTo>
                <a:pt x="0" y="0"/>
              </a:moveTo>
              <a:lnTo>
                <a:pt x="0" y="3527828"/>
              </a:lnTo>
              <a:lnTo>
                <a:pt x="305892" y="35278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5AFC63-5341-412B-96FE-0E2B67E7B21B}">
      <dsp:nvSpPr>
        <dsp:cNvPr id="0" name=""/>
        <dsp:cNvSpPr/>
      </dsp:nvSpPr>
      <dsp:spPr>
        <a:xfrm>
          <a:off x="593469" y="4168380"/>
          <a:ext cx="1903496" cy="60885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7350668"/>
              <a:satOff val="-30583"/>
              <a:lumOff val="72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b="0" i="0" kern="1200" dirty="0"/>
            <a:t>Bookmark Link </a:t>
          </a:r>
        </a:p>
        <a:p>
          <a:pPr lvl="0" algn="ctr" defTabSz="755650">
            <a:lnSpc>
              <a:spcPct val="90000"/>
            </a:lnSpc>
            <a:spcBef>
              <a:spcPct val="0"/>
            </a:spcBef>
            <a:spcAft>
              <a:spcPct val="35000"/>
            </a:spcAft>
          </a:pPr>
          <a:r>
            <a:rPr lang="en-IN" sz="1700" b="0" i="0" kern="1200" dirty="0"/>
            <a:t>(Named Anchor)</a:t>
          </a:r>
          <a:endParaRPr lang="en-IN" sz="1700" kern="1200" dirty="0"/>
        </a:p>
      </dsp:txBody>
      <dsp:txXfrm>
        <a:off x="611302" y="4186213"/>
        <a:ext cx="1867830" cy="573193"/>
      </dsp:txXfrm>
    </dsp:sp>
    <dsp:sp modelId="{AAF7D947-0C09-42F9-BECE-651E220BCFDA}">
      <dsp:nvSpPr>
        <dsp:cNvPr id="0" name=""/>
        <dsp:cNvSpPr/>
      </dsp:nvSpPr>
      <dsp:spPr>
        <a:xfrm>
          <a:off x="287577" y="944981"/>
          <a:ext cx="287527" cy="4498511"/>
        </a:xfrm>
        <a:custGeom>
          <a:avLst/>
          <a:gdLst/>
          <a:ahLst/>
          <a:cxnLst/>
          <a:rect l="0" t="0" r="0" b="0"/>
          <a:pathLst>
            <a:path>
              <a:moveTo>
                <a:pt x="0" y="0"/>
              </a:moveTo>
              <a:lnTo>
                <a:pt x="0" y="4498511"/>
              </a:lnTo>
              <a:lnTo>
                <a:pt x="287527" y="449851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BCDFDA-7D98-4F38-8EF5-D045438F9456}">
      <dsp:nvSpPr>
        <dsp:cNvPr id="0" name=""/>
        <dsp:cNvSpPr/>
      </dsp:nvSpPr>
      <dsp:spPr>
        <a:xfrm>
          <a:off x="575104" y="5139063"/>
          <a:ext cx="1903496" cy="60885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b="0" i="0" kern="1200" dirty="0"/>
            <a:t>Email Link</a:t>
          </a:r>
          <a:endParaRPr lang="en-IN" sz="1700" kern="1200" dirty="0"/>
        </a:p>
      </dsp:txBody>
      <dsp:txXfrm>
        <a:off x="592937" y="5156896"/>
        <a:ext cx="1867830" cy="5731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B90B7-3AB8-4D6B-BD40-66B36CD2477A}">
      <dsp:nvSpPr>
        <dsp:cNvPr id="0" name=""/>
        <dsp:cNvSpPr/>
      </dsp:nvSpPr>
      <dsp:spPr>
        <a:xfrm>
          <a:off x="2693262" y="712915"/>
          <a:ext cx="1893749" cy="295496"/>
        </a:xfrm>
        <a:custGeom>
          <a:avLst/>
          <a:gdLst/>
          <a:ahLst/>
          <a:cxnLst/>
          <a:rect l="0" t="0" r="0" b="0"/>
          <a:pathLst>
            <a:path>
              <a:moveTo>
                <a:pt x="0" y="0"/>
              </a:moveTo>
              <a:lnTo>
                <a:pt x="0" y="147748"/>
              </a:lnTo>
              <a:lnTo>
                <a:pt x="1893749" y="147748"/>
              </a:lnTo>
              <a:lnTo>
                <a:pt x="1893749" y="2954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23DF53-F562-4045-9778-595FD0C6C0D8}">
      <dsp:nvSpPr>
        <dsp:cNvPr id="0" name=""/>
        <dsp:cNvSpPr/>
      </dsp:nvSpPr>
      <dsp:spPr>
        <a:xfrm>
          <a:off x="2647542" y="712915"/>
          <a:ext cx="91440" cy="295496"/>
        </a:xfrm>
        <a:custGeom>
          <a:avLst/>
          <a:gdLst/>
          <a:ahLst/>
          <a:cxnLst/>
          <a:rect l="0" t="0" r="0" b="0"/>
          <a:pathLst>
            <a:path>
              <a:moveTo>
                <a:pt x="45720" y="0"/>
              </a:moveTo>
              <a:lnTo>
                <a:pt x="45720" y="147748"/>
              </a:lnTo>
              <a:lnTo>
                <a:pt x="82403" y="147748"/>
              </a:lnTo>
              <a:lnTo>
                <a:pt x="82403" y="2954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0FC9A-A757-4810-B2B7-3386BE1A3548}">
      <dsp:nvSpPr>
        <dsp:cNvPr id="0" name=""/>
        <dsp:cNvSpPr/>
      </dsp:nvSpPr>
      <dsp:spPr>
        <a:xfrm>
          <a:off x="836195" y="712915"/>
          <a:ext cx="1857066" cy="295496"/>
        </a:xfrm>
        <a:custGeom>
          <a:avLst/>
          <a:gdLst/>
          <a:ahLst/>
          <a:cxnLst/>
          <a:rect l="0" t="0" r="0" b="0"/>
          <a:pathLst>
            <a:path>
              <a:moveTo>
                <a:pt x="1857066" y="0"/>
              </a:moveTo>
              <a:lnTo>
                <a:pt x="1857066" y="147748"/>
              </a:lnTo>
              <a:lnTo>
                <a:pt x="0" y="147748"/>
              </a:lnTo>
              <a:lnTo>
                <a:pt x="0" y="2954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8C4D8-585A-464E-A7AE-D29EEE40164F}">
      <dsp:nvSpPr>
        <dsp:cNvPr id="0" name=""/>
        <dsp:cNvSpPr/>
      </dsp:nvSpPr>
      <dsp:spPr>
        <a:xfrm>
          <a:off x="1267408" y="9353"/>
          <a:ext cx="2851706" cy="703562"/>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Types of List</a:t>
          </a:r>
          <a:endParaRPr lang="en-IN" sz="1800" kern="1200" dirty="0"/>
        </a:p>
      </dsp:txBody>
      <dsp:txXfrm>
        <a:off x="1301753" y="43698"/>
        <a:ext cx="2783016" cy="634872"/>
      </dsp:txXfrm>
    </dsp:sp>
    <dsp:sp modelId="{CD171193-0243-42A2-A869-890B7CE6ACE5}">
      <dsp:nvSpPr>
        <dsp:cNvPr id="0" name=""/>
        <dsp:cNvSpPr/>
      </dsp:nvSpPr>
      <dsp:spPr>
        <a:xfrm>
          <a:off x="37068" y="1008411"/>
          <a:ext cx="1598253" cy="7035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Ordered   List</a:t>
          </a:r>
          <a:endParaRPr lang="en-IN" sz="1800" kern="1200" dirty="0"/>
        </a:p>
      </dsp:txBody>
      <dsp:txXfrm>
        <a:off x="71413" y="1042756"/>
        <a:ext cx="1529563" cy="634872"/>
      </dsp:txXfrm>
    </dsp:sp>
    <dsp:sp modelId="{6678BA52-1792-4893-BCEC-1E17437A8F6C}">
      <dsp:nvSpPr>
        <dsp:cNvPr id="0" name=""/>
        <dsp:cNvSpPr/>
      </dsp:nvSpPr>
      <dsp:spPr>
        <a:xfrm>
          <a:off x="1930818" y="1008411"/>
          <a:ext cx="1598253" cy="7035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Unordered List</a:t>
          </a:r>
          <a:endParaRPr lang="en-IN" sz="1800" kern="1200" dirty="0"/>
        </a:p>
      </dsp:txBody>
      <dsp:txXfrm>
        <a:off x="1965163" y="1042756"/>
        <a:ext cx="1529563" cy="634872"/>
      </dsp:txXfrm>
    </dsp:sp>
    <dsp:sp modelId="{9D689380-BB2E-4E5A-B1A9-D46953E9DB47}">
      <dsp:nvSpPr>
        <dsp:cNvPr id="0" name=""/>
        <dsp:cNvSpPr/>
      </dsp:nvSpPr>
      <dsp:spPr>
        <a:xfrm>
          <a:off x="3787885" y="1008411"/>
          <a:ext cx="1598253" cy="703562"/>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Description List</a:t>
          </a:r>
          <a:endParaRPr lang="en-IN" sz="1800" kern="1200" dirty="0"/>
        </a:p>
      </dsp:txBody>
      <dsp:txXfrm>
        <a:off x="3822230" y="1042756"/>
        <a:ext cx="1529563" cy="6348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2C4E8-144B-4927-82EC-0D6E7642C414}">
      <dsp:nvSpPr>
        <dsp:cNvPr id="0" name=""/>
        <dsp:cNvSpPr/>
      </dsp:nvSpPr>
      <dsp:spPr>
        <a:xfrm>
          <a:off x="0" y="135203"/>
          <a:ext cx="4146369" cy="716040"/>
        </a:xfrm>
        <a:prstGeom prst="roundRect">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baseline="0" dirty="0"/>
            <a:t>Tables are a powerful tool for styling and displaying structured data. </a:t>
          </a:r>
          <a:endParaRPr lang="en-IN" sz="1800" kern="1200" dirty="0"/>
        </a:p>
      </dsp:txBody>
      <dsp:txXfrm>
        <a:off x="34954" y="170157"/>
        <a:ext cx="4076461" cy="646132"/>
      </dsp:txXfrm>
    </dsp:sp>
    <dsp:sp modelId="{4B1F14A4-FBB9-4B72-AD76-67E2B8322752}">
      <dsp:nvSpPr>
        <dsp:cNvPr id="0" name=""/>
        <dsp:cNvSpPr/>
      </dsp:nvSpPr>
      <dsp:spPr>
        <a:xfrm>
          <a:off x="0" y="903083"/>
          <a:ext cx="4146369" cy="716040"/>
        </a:xfrm>
        <a:prstGeom prst="roundRect">
          <a:avLst/>
        </a:prstGeom>
        <a:solidFill>
          <a:schemeClr val="accent2">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0" i="0" kern="1200" baseline="0"/>
            <a:t>Tables multiple column's structure is not good for mobile devices(not responsive).</a:t>
          </a:r>
          <a:endParaRPr lang="en-IN" sz="1800" kern="1200"/>
        </a:p>
      </dsp:txBody>
      <dsp:txXfrm>
        <a:off x="34954" y="938037"/>
        <a:ext cx="4076461" cy="6461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3C09-DB7B-4193-B35B-E64EAA530B26}">
      <dsp:nvSpPr>
        <dsp:cNvPr id="0" name=""/>
        <dsp:cNvSpPr/>
      </dsp:nvSpPr>
      <dsp:spPr>
        <a:xfrm rot="5400000">
          <a:off x="-126587" y="267549"/>
          <a:ext cx="843913" cy="59073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1</a:t>
          </a:r>
          <a:endParaRPr lang="en-IN" sz="1700" kern="1200" dirty="0">
            <a:latin typeface="+mn-lt"/>
          </a:endParaRPr>
        </a:p>
      </dsp:txBody>
      <dsp:txXfrm rot="-5400000">
        <a:off x="1" y="436332"/>
        <a:ext cx="590739" cy="253174"/>
      </dsp:txXfrm>
    </dsp:sp>
    <dsp:sp modelId="{A515E1BD-39C2-49C6-B627-CC93B41D9A8C}">
      <dsp:nvSpPr>
        <dsp:cNvPr id="0" name=""/>
        <dsp:cNvSpPr/>
      </dsp:nvSpPr>
      <dsp:spPr>
        <a:xfrm rot="5400000">
          <a:off x="2614628" y="-1882926"/>
          <a:ext cx="548832" cy="459661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lr>
              <a:srgbClr val="FFC000"/>
            </a:buClr>
            <a:buSzTx/>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&lt;video&gt;</a:t>
          </a:r>
          <a:r>
            <a:rPr kumimoji="0" lang="en-US" sz="1700" b="0" i="0" u="none" strike="noStrike" kern="1200" cap="none" spc="0" normalizeH="0" baseline="0" noProof="0" dirty="0">
              <a:ln>
                <a:noFill/>
              </a:ln>
              <a:solidFill>
                <a:prstClr val="black"/>
              </a:solidFill>
              <a:effectLst/>
              <a:uLnTx/>
              <a:uFillTx/>
              <a:latin typeface="+mn-lt"/>
              <a:ea typeface="+mn-ea"/>
              <a:cs typeface="+mn-cs"/>
            </a:rPr>
            <a:t> is the element used to embed videos.</a:t>
          </a:r>
          <a:endParaRPr lang="en-IN" sz="1700" kern="1200" dirty="0">
            <a:latin typeface="+mn-lt"/>
          </a:endParaRPr>
        </a:p>
      </dsp:txBody>
      <dsp:txXfrm rot="-5400000">
        <a:off x="590739" y="167755"/>
        <a:ext cx="4569818" cy="495248"/>
      </dsp:txXfrm>
    </dsp:sp>
    <dsp:sp modelId="{70B2F5C3-149E-4A52-9BC4-E5915E6F832A}">
      <dsp:nvSpPr>
        <dsp:cNvPr id="0" name=""/>
        <dsp:cNvSpPr/>
      </dsp:nvSpPr>
      <dsp:spPr>
        <a:xfrm rot="5400000">
          <a:off x="-126587" y="1219832"/>
          <a:ext cx="843913" cy="590739"/>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2</a:t>
          </a:r>
          <a:endParaRPr lang="en-IN" sz="1700" kern="1200" dirty="0">
            <a:latin typeface="+mn-lt"/>
          </a:endParaRPr>
        </a:p>
      </dsp:txBody>
      <dsp:txXfrm rot="-5400000">
        <a:off x="1" y="1388615"/>
        <a:ext cx="590739" cy="253174"/>
      </dsp:txXfrm>
    </dsp:sp>
    <dsp:sp modelId="{50CF0F40-F748-4C98-A110-4AE373EE6183}">
      <dsp:nvSpPr>
        <dsp:cNvPr id="0" name=""/>
        <dsp:cNvSpPr/>
      </dsp:nvSpPr>
      <dsp:spPr>
        <a:xfrm rot="5400000">
          <a:off x="2422785" y="-930787"/>
          <a:ext cx="932518" cy="4596610"/>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controls</a:t>
          </a:r>
          <a:r>
            <a:rPr kumimoji="0" lang="en-US" sz="1700" b="0" i="0" u="none" strike="noStrike" kern="1200" cap="none" spc="0" normalizeH="0" baseline="0" noProof="0" dirty="0">
              <a:ln>
                <a:noFill/>
              </a:ln>
              <a:solidFill>
                <a:prstClr val="black"/>
              </a:solidFill>
              <a:effectLst/>
              <a:uLnTx/>
              <a:uFillTx/>
              <a:latin typeface="+mn-lt"/>
              <a:ea typeface="+mn-ea"/>
              <a:cs typeface="+mn-cs"/>
            </a:rPr>
            <a:t> attribute adds video controls like play, pause &amp; volume.</a:t>
          </a:r>
          <a:endParaRPr lang="en-IN" sz="1700" kern="1200" dirty="0">
            <a:latin typeface="+mn-lt"/>
          </a:endParaRPr>
        </a:p>
      </dsp:txBody>
      <dsp:txXfrm rot="-5400000">
        <a:off x="590739" y="946781"/>
        <a:ext cx="4551088" cy="841474"/>
      </dsp:txXfrm>
    </dsp:sp>
    <dsp:sp modelId="{33CFF300-EB3C-4A49-B9D2-CA138827A36E}">
      <dsp:nvSpPr>
        <dsp:cNvPr id="0" name=""/>
        <dsp:cNvSpPr/>
      </dsp:nvSpPr>
      <dsp:spPr>
        <a:xfrm rot="5400000">
          <a:off x="-126587" y="2172115"/>
          <a:ext cx="843913" cy="590739"/>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3</a:t>
          </a:r>
          <a:endParaRPr lang="en-IN" sz="1700" kern="1200" dirty="0">
            <a:latin typeface="+mn-lt"/>
          </a:endParaRPr>
        </a:p>
      </dsp:txBody>
      <dsp:txXfrm rot="-5400000">
        <a:off x="1" y="2340898"/>
        <a:ext cx="590739" cy="253174"/>
      </dsp:txXfrm>
    </dsp:sp>
    <dsp:sp modelId="{83771F00-F2ED-4444-BC54-6F84B52307A3}">
      <dsp:nvSpPr>
        <dsp:cNvPr id="0" name=""/>
        <dsp:cNvSpPr/>
      </dsp:nvSpPr>
      <dsp:spPr>
        <a:xfrm rot="5400000">
          <a:off x="2422785" y="21494"/>
          <a:ext cx="932518" cy="459661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&lt;source&gt;</a:t>
          </a:r>
          <a:r>
            <a:rPr kumimoji="0" lang="en-US" sz="1700" b="0" i="0" u="none" strike="noStrike" kern="1200" cap="none" spc="0" normalizeH="0" baseline="0" noProof="0" dirty="0">
              <a:ln>
                <a:noFill/>
              </a:ln>
              <a:solidFill>
                <a:prstClr val="black"/>
              </a:solidFill>
              <a:effectLst/>
              <a:uLnTx/>
              <a:uFillTx/>
              <a:latin typeface="+mn-lt"/>
              <a:ea typeface="+mn-ea"/>
              <a:cs typeface="+mn-cs"/>
            </a:rPr>
            <a:t> element specifies multiple sources for the video. If one video format is not compatible with browser, then other will execute.</a:t>
          </a:r>
          <a:endParaRPr lang="en-IN" sz="1700" kern="1200" dirty="0">
            <a:latin typeface="+mn-lt"/>
          </a:endParaRPr>
        </a:p>
      </dsp:txBody>
      <dsp:txXfrm rot="-5400000">
        <a:off x="590739" y="1899062"/>
        <a:ext cx="4551088" cy="841474"/>
      </dsp:txXfrm>
    </dsp:sp>
    <dsp:sp modelId="{636FE28A-A9B1-4621-A52C-E591E104B758}">
      <dsp:nvSpPr>
        <dsp:cNvPr id="0" name=""/>
        <dsp:cNvSpPr/>
      </dsp:nvSpPr>
      <dsp:spPr>
        <a:xfrm rot="5400000">
          <a:off x="-126587" y="2932410"/>
          <a:ext cx="843913" cy="590739"/>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4</a:t>
          </a:r>
          <a:endParaRPr lang="en-IN" sz="1700" kern="1200" dirty="0">
            <a:latin typeface="+mn-lt"/>
          </a:endParaRPr>
        </a:p>
      </dsp:txBody>
      <dsp:txXfrm rot="-5400000">
        <a:off x="1" y="3101193"/>
        <a:ext cx="590739" cy="253174"/>
      </dsp:txXfrm>
    </dsp:sp>
    <dsp:sp modelId="{9332AC62-DDAE-4474-8324-47E8E74BB292}">
      <dsp:nvSpPr>
        <dsp:cNvPr id="0" name=""/>
        <dsp:cNvSpPr/>
      </dsp:nvSpPr>
      <dsp:spPr>
        <a:xfrm rot="5400000">
          <a:off x="2614772" y="781789"/>
          <a:ext cx="548543" cy="459661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1" kern="1200" dirty="0" err="1">
              <a:latin typeface="+mn-lt"/>
            </a:rPr>
            <a:t>src</a:t>
          </a:r>
          <a:r>
            <a:rPr lang="en-US" sz="1700" kern="1200" dirty="0">
              <a:latin typeface="+mn-lt"/>
            </a:rPr>
            <a:t> attribute specifies the path to the video file.</a:t>
          </a:r>
          <a:endParaRPr lang="en-IN" sz="1700" kern="1200" dirty="0">
            <a:latin typeface="+mn-lt"/>
          </a:endParaRPr>
        </a:p>
      </dsp:txBody>
      <dsp:txXfrm rot="-5400000">
        <a:off x="590739" y="2832600"/>
        <a:ext cx="4569832" cy="494987"/>
      </dsp:txXfrm>
    </dsp:sp>
    <dsp:sp modelId="{149647E2-F000-4589-BE19-686C08B63396}">
      <dsp:nvSpPr>
        <dsp:cNvPr id="0" name=""/>
        <dsp:cNvSpPr/>
      </dsp:nvSpPr>
      <dsp:spPr>
        <a:xfrm rot="5400000">
          <a:off x="-126587" y="3692705"/>
          <a:ext cx="843913" cy="590739"/>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5</a:t>
          </a:r>
          <a:endParaRPr lang="en-IN" sz="1700" kern="1200" dirty="0">
            <a:latin typeface="+mn-lt"/>
          </a:endParaRPr>
        </a:p>
      </dsp:txBody>
      <dsp:txXfrm rot="-5400000">
        <a:off x="1" y="3861488"/>
        <a:ext cx="590739" cy="253174"/>
      </dsp:txXfrm>
    </dsp:sp>
    <dsp:sp modelId="{013D03F1-19A1-442F-9061-3A8B0BAE9573}">
      <dsp:nvSpPr>
        <dsp:cNvPr id="0" name=""/>
        <dsp:cNvSpPr/>
      </dsp:nvSpPr>
      <dsp:spPr>
        <a:xfrm rot="5400000">
          <a:off x="2614772" y="1542084"/>
          <a:ext cx="548543" cy="4596610"/>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lr>
              <a:srgbClr val="FFC000"/>
            </a:buClr>
            <a:buSzTx/>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type</a:t>
          </a:r>
          <a:r>
            <a:rPr kumimoji="0" lang="en-US" sz="1700" b="0" i="0" u="none" strike="noStrike" kern="1200" cap="none" spc="0" normalizeH="0" baseline="0" noProof="0" dirty="0">
              <a:ln>
                <a:noFill/>
              </a:ln>
              <a:solidFill>
                <a:prstClr val="black"/>
              </a:solidFill>
              <a:effectLst/>
              <a:uLnTx/>
              <a:uFillTx/>
              <a:latin typeface="+mn-lt"/>
              <a:ea typeface="+mn-ea"/>
              <a:cs typeface="+mn-cs"/>
            </a:rPr>
            <a:t> attribute indicates the MIME type.</a:t>
          </a:r>
          <a:endParaRPr lang="en-IN" sz="1700" kern="1200" dirty="0">
            <a:latin typeface="+mn-lt"/>
          </a:endParaRPr>
        </a:p>
      </dsp:txBody>
      <dsp:txXfrm rot="-5400000">
        <a:off x="590739" y="3592895"/>
        <a:ext cx="4569832" cy="494987"/>
      </dsp:txXfrm>
    </dsp:sp>
    <dsp:sp modelId="{1DF97204-F38A-4960-868F-197BD421B5D2}">
      <dsp:nvSpPr>
        <dsp:cNvPr id="0" name=""/>
        <dsp:cNvSpPr/>
      </dsp:nvSpPr>
      <dsp:spPr>
        <a:xfrm rot="5400000">
          <a:off x="-126587" y="4548035"/>
          <a:ext cx="843913" cy="59073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6</a:t>
          </a:r>
          <a:endParaRPr lang="en-IN" sz="1700" kern="1200" dirty="0"/>
        </a:p>
      </dsp:txBody>
      <dsp:txXfrm rot="-5400000">
        <a:off x="1" y="4716818"/>
        <a:ext cx="590739" cy="253174"/>
      </dsp:txXfrm>
    </dsp:sp>
    <dsp:sp modelId="{E38555E8-8614-4804-AFF6-5BCE8147CDB8}">
      <dsp:nvSpPr>
        <dsp:cNvPr id="0" name=""/>
        <dsp:cNvSpPr/>
      </dsp:nvSpPr>
      <dsp:spPr>
        <a:xfrm rot="5400000">
          <a:off x="2519737" y="2397415"/>
          <a:ext cx="738614" cy="459661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a:t>
          </a:r>
          <a:r>
            <a:rPr lang="en-US" sz="1700" b="1" kern="1200" dirty="0"/>
            <a:t>text</a:t>
          </a:r>
          <a:r>
            <a:rPr lang="en-US" sz="1700" kern="1200" dirty="0"/>
            <a:t> "Your browser…" is a fallback message for browsers that do not support the &lt;video&gt; element.</a:t>
          </a:r>
          <a:endParaRPr lang="en-IN" sz="1700" kern="1200" dirty="0"/>
        </a:p>
      </dsp:txBody>
      <dsp:txXfrm rot="-5400000">
        <a:off x="590739" y="4362469"/>
        <a:ext cx="4560554" cy="6665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93C09-DB7B-4193-B35B-E64EAA530B26}">
      <dsp:nvSpPr>
        <dsp:cNvPr id="0" name=""/>
        <dsp:cNvSpPr/>
      </dsp:nvSpPr>
      <dsp:spPr>
        <a:xfrm rot="5400000">
          <a:off x="-126587" y="267549"/>
          <a:ext cx="843913" cy="59073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1</a:t>
          </a:r>
          <a:endParaRPr lang="en-IN" sz="1700" kern="1200" dirty="0">
            <a:latin typeface="+mn-lt"/>
          </a:endParaRPr>
        </a:p>
      </dsp:txBody>
      <dsp:txXfrm rot="-5400000">
        <a:off x="1" y="436332"/>
        <a:ext cx="590739" cy="253174"/>
      </dsp:txXfrm>
    </dsp:sp>
    <dsp:sp modelId="{A515E1BD-39C2-49C6-B627-CC93B41D9A8C}">
      <dsp:nvSpPr>
        <dsp:cNvPr id="0" name=""/>
        <dsp:cNvSpPr/>
      </dsp:nvSpPr>
      <dsp:spPr>
        <a:xfrm rot="5400000">
          <a:off x="2614628" y="-1882926"/>
          <a:ext cx="548832" cy="459661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lr>
              <a:srgbClr val="FFC000"/>
            </a:buClr>
            <a:buSzTx/>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&lt;audio&gt;</a:t>
          </a:r>
          <a:r>
            <a:rPr kumimoji="0" lang="en-US" sz="1700" b="0" i="0" u="none" strike="noStrike" kern="1200" cap="none" spc="0" normalizeH="0" baseline="0" noProof="0" dirty="0">
              <a:ln>
                <a:noFill/>
              </a:ln>
              <a:solidFill>
                <a:prstClr val="black"/>
              </a:solidFill>
              <a:effectLst/>
              <a:uLnTx/>
              <a:uFillTx/>
              <a:latin typeface="+mn-lt"/>
              <a:ea typeface="+mn-ea"/>
              <a:cs typeface="+mn-cs"/>
            </a:rPr>
            <a:t> is the element used to embed audios.</a:t>
          </a:r>
          <a:endParaRPr lang="en-IN" sz="1700" kern="1200" dirty="0">
            <a:latin typeface="+mn-lt"/>
          </a:endParaRPr>
        </a:p>
      </dsp:txBody>
      <dsp:txXfrm rot="-5400000">
        <a:off x="590739" y="167755"/>
        <a:ext cx="4569818" cy="495248"/>
      </dsp:txXfrm>
    </dsp:sp>
    <dsp:sp modelId="{70B2F5C3-149E-4A52-9BC4-E5915E6F832A}">
      <dsp:nvSpPr>
        <dsp:cNvPr id="0" name=""/>
        <dsp:cNvSpPr/>
      </dsp:nvSpPr>
      <dsp:spPr>
        <a:xfrm rot="5400000">
          <a:off x="-126587" y="1219832"/>
          <a:ext cx="843913" cy="590739"/>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2</a:t>
          </a:r>
          <a:endParaRPr lang="en-IN" sz="1700" kern="1200" dirty="0">
            <a:latin typeface="+mn-lt"/>
          </a:endParaRPr>
        </a:p>
      </dsp:txBody>
      <dsp:txXfrm rot="-5400000">
        <a:off x="1" y="1388615"/>
        <a:ext cx="590739" cy="253174"/>
      </dsp:txXfrm>
    </dsp:sp>
    <dsp:sp modelId="{50CF0F40-F748-4C98-A110-4AE373EE6183}">
      <dsp:nvSpPr>
        <dsp:cNvPr id="0" name=""/>
        <dsp:cNvSpPr/>
      </dsp:nvSpPr>
      <dsp:spPr>
        <a:xfrm rot="5400000">
          <a:off x="2422785" y="-930787"/>
          <a:ext cx="932518" cy="4596610"/>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controls</a:t>
          </a:r>
          <a:r>
            <a:rPr kumimoji="0" lang="en-US" sz="1700" b="0" i="0" u="none" strike="noStrike" kern="1200" cap="none" spc="0" normalizeH="0" baseline="0" noProof="0" dirty="0">
              <a:ln>
                <a:noFill/>
              </a:ln>
              <a:solidFill>
                <a:prstClr val="black"/>
              </a:solidFill>
              <a:effectLst/>
              <a:uLnTx/>
              <a:uFillTx/>
              <a:latin typeface="+mn-lt"/>
              <a:ea typeface="+mn-ea"/>
              <a:cs typeface="+mn-cs"/>
            </a:rPr>
            <a:t> attribute adds video controls like play, pause &amp; volume.</a:t>
          </a:r>
          <a:endParaRPr lang="en-IN" sz="1700" kern="1200" dirty="0">
            <a:latin typeface="+mn-lt"/>
          </a:endParaRPr>
        </a:p>
      </dsp:txBody>
      <dsp:txXfrm rot="-5400000">
        <a:off x="590739" y="946781"/>
        <a:ext cx="4551088" cy="841474"/>
      </dsp:txXfrm>
    </dsp:sp>
    <dsp:sp modelId="{33CFF300-EB3C-4A49-B9D2-CA138827A36E}">
      <dsp:nvSpPr>
        <dsp:cNvPr id="0" name=""/>
        <dsp:cNvSpPr/>
      </dsp:nvSpPr>
      <dsp:spPr>
        <a:xfrm rot="5400000">
          <a:off x="-126587" y="2172115"/>
          <a:ext cx="843913" cy="590739"/>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3</a:t>
          </a:r>
          <a:endParaRPr lang="en-IN" sz="1700" kern="1200" dirty="0">
            <a:latin typeface="+mn-lt"/>
          </a:endParaRPr>
        </a:p>
      </dsp:txBody>
      <dsp:txXfrm rot="-5400000">
        <a:off x="1" y="2340898"/>
        <a:ext cx="590739" cy="253174"/>
      </dsp:txXfrm>
    </dsp:sp>
    <dsp:sp modelId="{83771F00-F2ED-4444-BC54-6F84B52307A3}">
      <dsp:nvSpPr>
        <dsp:cNvPr id="0" name=""/>
        <dsp:cNvSpPr/>
      </dsp:nvSpPr>
      <dsp:spPr>
        <a:xfrm rot="5400000">
          <a:off x="2422785" y="21494"/>
          <a:ext cx="932518" cy="459661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&lt;source&gt;</a:t>
          </a:r>
          <a:r>
            <a:rPr kumimoji="0" lang="en-US" sz="1700" b="0" i="0" u="none" strike="noStrike" kern="1200" cap="none" spc="0" normalizeH="0" baseline="0" noProof="0" dirty="0">
              <a:ln>
                <a:noFill/>
              </a:ln>
              <a:solidFill>
                <a:prstClr val="black"/>
              </a:solidFill>
              <a:effectLst/>
              <a:uLnTx/>
              <a:uFillTx/>
              <a:latin typeface="+mn-lt"/>
              <a:ea typeface="+mn-ea"/>
              <a:cs typeface="+mn-cs"/>
            </a:rPr>
            <a:t> element specifies multiple sources for the audio. If one audio format is not compatible with browser, then other will execute.</a:t>
          </a:r>
          <a:endParaRPr lang="en-IN" sz="1700" kern="1200" dirty="0">
            <a:latin typeface="+mn-lt"/>
          </a:endParaRPr>
        </a:p>
      </dsp:txBody>
      <dsp:txXfrm rot="-5400000">
        <a:off x="590739" y="1899062"/>
        <a:ext cx="4551088" cy="841474"/>
      </dsp:txXfrm>
    </dsp:sp>
    <dsp:sp modelId="{636FE28A-A9B1-4621-A52C-E591E104B758}">
      <dsp:nvSpPr>
        <dsp:cNvPr id="0" name=""/>
        <dsp:cNvSpPr/>
      </dsp:nvSpPr>
      <dsp:spPr>
        <a:xfrm rot="5400000">
          <a:off x="-126587" y="2932410"/>
          <a:ext cx="843913" cy="590739"/>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4</a:t>
          </a:r>
          <a:endParaRPr lang="en-IN" sz="1700" kern="1200" dirty="0">
            <a:latin typeface="+mn-lt"/>
          </a:endParaRPr>
        </a:p>
      </dsp:txBody>
      <dsp:txXfrm rot="-5400000">
        <a:off x="1" y="3101193"/>
        <a:ext cx="590739" cy="253174"/>
      </dsp:txXfrm>
    </dsp:sp>
    <dsp:sp modelId="{9332AC62-DDAE-4474-8324-47E8E74BB292}">
      <dsp:nvSpPr>
        <dsp:cNvPr id="0" name=""/>
        <dsp:cNvSpPr/>
      </dsp:nvSpPr>
      <dsp:spPr>
        <a:xfrm rot="5400000">
          <a:off x="2614772" y="781789"/>
          <a:ext cx="548543" cy="459661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1" kern="1200" dirty="0" err="1">
              <a:latin typeface="+mn-lt"/>
            </a:rPr>
            <a:t>src</a:t>
          </a:r>
          <a:r>
            <a:rPr lang="en-US" sz="1700" kern="1200" dirty="0">
              <a:latin typeface="+mn-lt"/>
            </a:rPr>
            <a:t> attribute specifies the path to the audio file.</a:t>
          </a:r>
          <a:endParaRPr lang="en-IN" sz="1700" kern="1200" dirty="0">
            <a:latin typeface="+mn-lt"/>
          </a:endParaRPr>
        </a:p>
      </dsp:txBody>
      <dsp:txXfrm rot="-5400000">
        <a:off x="590739" y="2832600"/>
        <a:ext cx="4569832" cy="494987"/>
      </dsp:txXfrm>
    </dsp:sp>
    <dsp:sp modelId="{149647E2-F000-4589-BE19-686C08B63396}">
      <dsp:nvSpPr>
        <dsp:cNvPr id="0" name=""/>
        <dsp:cNvSpPr/>
      </dsp:nvSpPr>
      <dsp:spPr>
        <a:xfrm rot="5400000">
          <a:off x="-126587" y="3692705"/>
          <a:ext cx="843913" cy="590739"/>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latin typeface="+mn-lt"/>
            </a:rPr>
            <a:t>5</a:t>
          </a:r>
          <a:endParaRPr lang="en-IN" sz="1700" kern="1200" dirty="0">
            <a:latin typeface="+mn-lt"/>
          </a:endParaRPr>
        </a:p>
      </dsp:txBody>
      <dsp:txXfrm rot="-5400000">
        <a:off x="1" y="3861488"/>
        <a:ext cx="590739" cy="253174"/>
      </dsp:txXfrm>
    </dsp:sp>
    <dsp:sp modelId="{013D03F1-19A1-442F-9061-3A8B0BAE9573}">
      <dsp:nvSpPr>
        <dsp:cNvPr id="0" name=""/>
        <dsp:cNvSpPr/>
      </dsp:nvSpPr>
      <dsp:spPr>
        <a:xfrm rot="5400000">
          <a:off x="2614772" y="1542084"/>
          <a:ext cx="548543" cy="4596610"/>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lr>
              <a:srgbClr val="FFC000"/>
            </a:buClr>
            <a:buSzTx/>
            <a:buFont typeface="Arial" panose="020B0604020202020204" pitchFamily="34" charset="0"/>
            <a:buChar char="••"/>
          </a:pPr>
          <a:r>
            <a:rPr kumimoji="0" lang="en-US" sz="1700" b="1" i="0" u="none" strike="noStrike" kern="1200" cap="none" spc="0" normalizeH="0" baseline="0" noProof="0" dirty="0">
              <a:ln>
                <a:noFill/>
              </a:ln>
              <a:solidFill>
                <a:prstClr val="black"/>
              </a:solidFill>
              <a:effectLst/>
              <a:uLnTx/>
              <a:uFillTx/>
              <a:latin typeface="+mn-lt"/>
              <a:ea typeface="+mn-ea"/>
              <a:cs typeface="+mn-cs"/>
            </a:rPr>
            <a:t>type</a:t>
          </a:r>
          <a:r>
            <a:rPr kumimoji="0" lang="en-US" sz="1700" b="0" i="0" u="none" strike="noStrike" kern="1200" cap="none" spc="0" normalizeH="0" baseline="0" noProof="0" dirty="0">
              <a:ln>
                <a:noFill/>
              </a:ln>
              <a:solidFill>
                <a:prstClr val="black"/>
              </a:solidFill>
              <a:effectLst/>
              <a:uLnTx/>
              <a:uFillTx/>
              <a:latin typeface="+mn-lt"/>
              <a:ea typeface="+mn-ea"/>
              <a:cs typeface="+mn-cs"/>
            </a:rPr>
            <a:t> attribute indicates the MIME type.</a:t>
          </a:r>
          <a:endParaRPr lang="en-IN" sz="1700" kern="1200" dirty="0">
            <a:latin typeface="+mn-lt"/>
          </a:endParaRPr>
        </a:p>
      </dsp:txBody>
      <dsp:txXfrm rot="-5400000">
        <a:off x="590739" y="3592895"/>
        <a:ext cx="4569832" cy="494987"/>
      </dsp:txXfrm>
    </dsp:sp>
    <dsp:sp modelId="{1DF97204-F38A-4960-868F-197BD421B5D2}">
      <dsp:nvSpPr>
        <dsp:cNvPr id="0" name=""/>
        <dsp:cNvSpPr/>
      </dsp:nvSpPr>
      <dsp:spPr>
        <a:xfrm rot="5400000">
          <a:off x="-126587" y="4548035"/>
          <a:ext cx="843913" cy="59073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6</a:t>
          </a:r>
          <a:endParaRPr lang="en-IN" sz="1700" kern="1200" dirty="0"/>
        </a:p>
      </dsp:txBody>
      <dsp:txXfrm rot="-5400000">
        <a:off x="1" y="4716818"/>
        <a:ext cx="590739" cy="253174"/>
      </dsp:txXfrm>
    </dsp:sp>
    <dsp:sp modelId="{E38555E8-8614-4804-AFF6-5BCE8147CDB8}">
      <dsp:nvSpPr>
        <dsp:cNvPr id="0" name=""/>
        <dsp:cNvSpPr/>
      </dsp:nvSpPr>
      <dsp:spPr>
        <a:xfrm rot="5400000">
          <a:off x="2519737" y="2397415"/>
          <a:ext cx="738614" cy="459661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a:t>
          </a:r>
          <a:r>
            <a:rPr lang="en-US" sz="1700" b="1" kern="1200" dirty="0"/>
            <a:t>text</a:t>
          </a:r>
          <a:r>
            <a:rPr lang="en-US" sz="1700" kern="1200" dirty="0"/>
            <a:t> "Your browser…" is a fallback message for browsers that do not support the &lt;audio&gt; element.</a:t>
          </a:r>
          <a:endParaRPr lang="en-IN" sz="1700" kern="1200" dirty="0"/>
        </a:p>
      </dsp:txBody>
      <dsp:txXfrm rot="-5400000">
        <a:off x="590739" y="4362469"/>
        <a:ext cx="4560554" cy="6665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14A1-2911-42C3-9B05-41CD581E21DC}">
      <dsp:nvSpPr>
        <dsp:cNvPr id="0" name=""/>
        <dsp:cNvSpPr/>
      </dsp:nvSpPr>
      <dsp:spPr>
        <a:xfrm>
          <a:off x="2061" y="287349"/>
          <a:ext cx="5295694" cy="466451"/>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dirty="0"/>
            <a:t>   Advantages of Form element</a:t>
          </a:r>
          <a:endParaRPr lang="en-IN" sz="2000" kern="1200" dirty="0"/>
        </a:p>
      </dsp:txBody>
      <dsp:txXfrm>
        <a:off x="15723" y="301011"/>
        <a:ext cx="5268370" cy="439127"/>
      </dsp:txXfrm>
    </dsp:sp>
    <dsp:sp modelId="{24F7ACFD-5462-427C-9355-798FBFF9A418}">
      <dsp:nvSpPr>
        <dsp:cNvPr id="0" name=""/>
        <dsp:cNvSpPr/>
      </dsp:nvSpPr>
      <dsp:spPr>
        <a:xfrm>
          <a:off x="531630" y="753800"/>
          <a:ext cx="529569" cy="556602"/>
        </a:xfrm>
        <a:custGeom>
          <a:avLst/>
          <a:gdLst/>
          <a:ahLst/>
          <a:cxnLst/>
          <a:rect l="0" t="0" r="0" b="0"/>
          <a:pathLst>
            <a:path>
              <a:moveTo>
                <a:pt x="0" y="0"/>
              </a:moveTo>
              <a:lnTo>
                <a:pt x="0" y="556602"/>
              </a:lnTo>
              <a:lnTo>
                <a:pt x="529569" y="5566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E1577-86A2-4953-906A-BEB3F97ED06D}">
      <dsp:nvSpPr>
        <dsp:cNvPr id="0" name=""/>
        <dsp:cNvSpPr/>
      </dsp:nvSpPr>
      <dsp:spPr>
        <a:xfrm>
          <a:off x="1061200" y="1077176"/>
          <a:ext cx="4236555" cy="466451"/>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1. Data collection &amp; organization is simple</a:t>
          </a:r>
          <a:endParaRPr lang="en-IN" sz="1800" kern="1200" dirty="0"/>
        </a:p>
      </dsp:txBody>
      <dsp:txXfrm>
        <a:off x="1074862" y="1090838"/>
        <a:ext cx="4209231" cy="439127"/>
      </dsp:txXfrm>
    </dsp:sp>
    <dsp:sp modelId="{3E2E5AD1-1914-4ED6-B3A7-25A630499DA6}">
      <dsp:nvSpPr>
        <dsp:cNvPr id="0" name=""/>
        <dsp:cNvSpPr/>
      </dsp:nvSpPr>
      <dsp:spPr>
        <a:xfrm>
          <a:off x="531630" y="753800"/>
          <a:ext cx="531629" cy="1281714"/>
        </a:xfrm>
        <a:custGeom>
          <a:avLst/>
          <a:gdLst/>
          <a:ahLst/>
          <a:cxnLst/>
          <a:rect l="0" t="0" r="0" b="0"/>
          <a:pathLst>
            <a:path>
              <a:moveTo>
                <a:pt x="0" y="0"/>
              </a:moveTo>
              <a:lnTo>
                <a:pt x="0" y="1281714"/>
              </a:lnTo>
              <a:lnTo>
                <a:pt x="531629" y="12817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338A9E-588E-4B48-A0E7-51D52830F895}">
      <dsp:nvSpPr>
        <dsp:cNvPr id="0" name=""/>
        <dsp:cNvSpPr/>
      </dsp:nvSpPr>
      <dsp:spPr>
        <a:xfrm>
          <a:off x="1063259" y="1802289"/>
          <a:ext cx="4236555" cy="466451"/>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2. Data validation is simple</a:t>
          </a:r>
          <a:endParaRPr lang="en-IN" sz="1800" kern="1200" dirty="0"/>
        </a:p>
      </dsp:txBody>
      <dsp:txXfrm>
        <a:off x="1076921" y="1815951"/>
        <a:ext cx="4209231" cy="439127"/>
      </dsp:txXfrm>
    </dsp:sp>
    <dsp:sp modelId="{E566F9E5-DCD4-410B-ABD5-81D3E4AFEF92}">
      <dsp:nvSpPr>
        <dsp:cNvPr id="0" name=""/>
        <dsp:cNvSpPr/>
      </dsp:nvSpPr>
      <dsp:spPr>
        <a:xfrm>
          <a:off x="531630" y="753800"/>
          <a:ext cx="531630" cy="1988607"/>
        </a:xfrm>
        <a:custGeom>
          <a:avLst/>
          <a:gdLst/>
          <a:ahLst/>
          <a:cxnLst/>
          <a:rect l="0" t="0" r="0" b="0"/>
          <a:pathLst>
            <a:path>
              <a:moveTo>
                <a:pt x="0" y="0"/>
              </a:moveTo>
              <a:lnTo>
                <a:pt x="0" y="1988607"/>
              </a:lnTo>
              <a:lnTo>
                <a:pt x="531630" y="19886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95AD6-AB9A-4EA8-ADEC-25343EC2000D}">
      <dsp:nvSpPr>
        <dsp:cNvPr id="0" name=""/>
        <dsp:cNvSpPr/>
      </dsp:nvSpPr>
      <dsp:spPr>
        <a:xfrm>
          <a:off x="1063261" y="2509182"/>
          <a:ext cx="4236555" cy="466451"/>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3. Data submission on server is easy</a:t>
          </a:r>
          <a:endParaRPr lang="en-IN" sz="1800" kern="1200" dirty="0"/>
        </a:p>
      </dsp:txBody>
      <dsp:txXfrm>
        <a:off x="1076923" y="2522844"/>
        <a:ext cx="4209231" cy="439127"/>
      </dsp:txXfrm>
    </dsp:sp>
    <dsp:sp modelId="{052F0F28-5676-4C86-B819-055B52D281A1}">
      <dsp:nvSpPr>
        <dsp:cNvPr id="0" name=""/>
        <dsp:cNvSpPr/>
      </dsp:nvSpPr>
      <dsp:spPr>
        <a:xfrm>
          <a:off x="531630" y="753800"/>
          <a:ext cx="506597" cy="2719326"/>
        </a:xfrm>
        <a:custGeom>
          <a:avLst/>
          <a:gdLst/>
          <a:ahLst/>
          <a:cxnLst/>
          <a:rect l="0" t="0" r="0" b="0"/>
          <a:pathLst>
            <a:path>
              <a:moveTo>
                <a:pt x="0" y="0"/>
              </a:moveTo>
              <a:lnTo>
                <a:pt x="0" y="2719326"/>
              </a:lnTo>
              <a:lnTo>
                <a:pt x="506597" y="271932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BFC723-8188-47D1-A869-D82A4E7C719E}">
      <dsp:nvSpPr>
        <dsp:cNvPr id="0" name=""/>
        <dsp:cNvSpPr/>
      </dsp:nvSpPr>
      <dsp:spPr>
        <a:xfrm>
          <a:off x="1038228" y="3239901"/>
          <a:ext cx="4236555" cy="46645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kern="1200" dirty="0"/>
            <a:t> 4. Styling and Layout</a:t>
          </a:r>
        </a:p>
      </dsp:txBody>
      <dsp:txXfrm>
        <a:off x="1051890" y="3253563"/>
        <a:ext cx="4209231" cy="439127"/>
      </dsp:txXfrm>
    </dsp:sp>
    <dsp:sp modelId="{F29C06ED-93B3-42D5-BBBD-AFA8E4F99F0A}">
      <dsp:nvSpPr>
        <dsp:cNvPr id="0" name=""/>
        <dsp:cNvSpPr/>
      </dsp:nvSpPr>
      <dsp:spPr>
        <a:xfrm>
          <a:off x="531630" y="753800"/>
          <a:ext cx="529569" cy="3382971"/>
        </a:xfrm>
        <a:custGeom>
          <a:avLst/>
          <a:gdLst/>
          <a:ahLst/>
          <a:cxnLst/>
          <a:rect l="0" t="0" r="0" b="0"/>
          <a:pathLst>
            <a:path>
              <a:moveTo>
                <a:pt x="0" y="0"/>
              </a:moveTo>
              <a:lnTo>
                <a:pt x="0" y="3382971"/>
              </a:lnTo>
              <a:lnTo>
                <a:pt x="529569" y="33829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4D952B-8C74-4854-85D4-0C72EF1B516A}">
      <dsp:nvSpPr>
        <dsp:cNvPr id="0" name=""/>
        <dsp:cNvSpPr/>
      </dsp:nvSpPr>
      <dsp:spPr>
        <a:xfrm>
          <a:off x="1061200" y="3903545"/>
          <a:ext cx="4236555" cy="46645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t> 5. Compatible with all browsers</a:t>
          </a:r>
          <a:endParaRPr lang="en-IN" sz="1800" b="0" kern="1200" dirty="0"/>
        </a:p>
      </dsp:txBody>
      <dsp:txXfrm>
        <a:off x="1074862" y="3917207"/>
        <a:ext cx="4209231" cy="43912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14A1-2911-42C3-9B05-41CD581E21DC}">
      <dsp:nvSpPr>
        <dsp:cNvPr id="0" name=""/>
        <dsp:cNvSpPr/>
      </dsp:nvSpPr>
      <dsp:spPr>
        <a:xfrm>
          <a:off x="1347" y="708913"/>
          <a:ext cx="3462065" cy="38880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Form elements &amp; Attributes</a:t>
          </a:r>
          <a:endParaRPr lang="en-IN" sz="1800" kern="1200" dirty="0"/>
        </a:p>
      </dsp:txBody>
      <dsp:txXfrm>
        <a:off x="12735" y="720301"/>
        <a:ext cx="3439289" cy="366029"/>
      </dsp:txXfrm>
    </dsp:sp>
    <dsp:sp modelId="{24F7ACFD-5462-427C-9355-798FBFF9A418}">
      <dsp:nvSpPr>
        <dsp:cNvPr id="0" name=""/>
        <dsp:cNvSpPr/>
      </dsp:nvSpPr>
      <dsp:spPr>
        <a:xfrm>
          <a:off x="347553" y="1097718"/>
          <a:ext cx="346206" cy="465975"/>
        </a:xfrm>
        <a:custGeom>
          <a:avLst/>
          <a:gdLst/>
          <a:ahLst/>
          <a:cxnLst/>
          <a:rect l="0" t="0" r="0" b="0"/>
          <a:pathLst>
            <a:path>
              <a:moveTo>
                <a:pt x="0" y="0"/>
              </a:moveTo>
              <a:lnTo>
                <a:pt x="0" y="465975"/>
              </a:lnTo>
              <a:lnTo>
                <a:pt x="346206" y="46597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E1577-86A2-4953-906A-BEB3F97ED06D}">
      <dsp:nvSpPr>
        <dsp:cNvPr id="0" name=""/>
        <dsp:cNvSpPr/>
      </dsp:nvSpPr>
      <dsp:spPr>
        <a:xfrm>
          <a:off x="693760" y="1369291"/>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1. form element</a:t>
          </a:r>
          <a:endParaRPr lang="en-IN" sz="1800" kern="1200" dirty="0"/>
        </a:p>
      </dsp:txBody>
      <dsp:txXfrm>
        <a:off x="705148" y="1380679"/>
        <a:ext cx="2746876" cy="366029"/>
      </dsp:txXfrm>
    </dsp:sp>
    <dsp:sp modelId="{3E2E5AD1-1914-4ED6-B3A7-25A630499DA6}">
      <dsp:nvSpPr>
        <dsp:cNvPr id="0" name=""/>
        <dsp:cNvSpPr/>
      </dsp:nvSpPr>
      <dsp:spPr>
        <a:xfrm>
          <a:off x="347553" y="1097718"/>
          <a:ext cx="347553" cy="1059979"/>
        </a:xfrm>
        <a:custGeom>
          <a:avLst/>
          <a:gdLst/>
          <a:ahLst/>
          <a:cxnLst/>
          <a:rect l="0" t="0" r="0" b="0"/>
          <a:pathLst>
            <a:path>
              <a:moveTo>
                <a:pt x="0" y="0"/>
              </a:moveTo>
              <a:lnTo>
                <a:pt x="0" y="1059979"/>
              </a:lnTo>
              <a:lnTo>
                <a:pt x="347553" y="105997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338A9E-588E-4B48-A0E7-51D52830F895}">
      <dsp:nvSpPr>
        <dsp:cNvPr id="0" name=""/>
        <dsp:cNvSpPr/>
      </dsp:nvSpPr>
      <dsp:spPr>
        <a:xfrm>
          <a:off x="695107" y="1963296"/>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1400127"/>
              <a:satOff val="-5825"/>
              <a:lumOff val="137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2. action attribute</a:t>
          </a:r>
          <a:endParaRPr lang="en-IN" sz="1800" kern="1200" dirty="0"/>
        </a:p>
      </dsp:txBody>
      <dsp:txXfrm>
        <a:off x="706495" y="1974684"/>
        <a:ext cx="2746876" cy="366029"/>
      </dsp:txXfrm>
    </dsp:sp>
    <dsp:sp modelId="{E566F9E5-DCD4-410B-ABD5-81D3E4AFEF92}">
      <dsp:nvSpPr>
        <dsp:cNvPr id="0" name=""/>
        <dsp:cNvSpPr/>
      </dsp:nvSpPr>
      <dsp:spPr>
        <a:xfrm>
          <a:off x="347553" y="1097718"/>
          <a:ext cx="347553" cy="1678172"/>
        </a:xfrm>
        <a:custGeom>
          <a:avLst/>
          <a:gdLst/>
          <a:ahLst/>
          <a:cxnLst/>
          <a:rect l="0" t="0" r="0" b="0"/>
          <a:pathLst>
            <a:path>
              <a:moveTo>
                <a:pt x="0" y="0"/>
              </a:moveTo>
              <a:lnTo>
                <a:pt x="0" y="1678172"/>
              </a:lnTo>
              <a:lnTo>
                <a:pt x="347553" y="167817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95AD6-AB9A-4EA8-ADEC-25343EC2000D}">
      <dsp:nvSpPr>
        <dsp:cNvPr id="0" name=""/>
        <dsp:cNvSpPr/>
      </dsp:nvSpPr>
      <dsp:spPr>
        <a:xfrm>
          <a:off x="695107" y="2581488"/>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2800255"/>
              <a:satOff val="-11651"/>
              <a:lumOff val="27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3. method attribute</a:t>
          </a:r>
          <a:endParaRPr lang="en-IN" sz="1800" kern="1200" dirty="0"/>
        </a:p>
      </dsp:txBody>
      <dsp:txXfrm>
        <a:off x="706495" y="2592876"/>
        <a:ext cx="2746876" cy="366029"/>
      </dsp:txXfrm>
    </dsp:sp>
    <dsp:sp modelId="{052F0F28-5676-4C86-B819-055B52D281A1}">
      <dsp:nvSpPr>
        <dsp:cNvPr id="0" name=""/>
        <dsp:cNvSpPr/>
      </dsp:nvSpPr>
      <dsp:spPr>
        <a:xfrm>
          <a:off x="347553" y="1097718"/>
          <a:ext cx="331188" cy="2299908"/>
        </a:xfrm>
        <a:custGeom>
          <a:avLst/>
          <a:gdLst/>
          <a:ahLst/>
          <a:cxnLst/>
          <a:rect l="0" t="0" r="0" b="0"/>
          <a:pathLst>
            <a:path>
              <a:moveTo>
                <a:pt x="0" y="0"/>
              </a:moveTo>
              <a:lnTo>
                <a:pt x="0" y="2299908"/>
              </a:lnTo>
              <a:lnTo>
                <a:pt x="331188" y="229990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BFC723-8188-47D1-A869-D82A4E7C719E}">
      <dsp:nvSpPr>
        <dsp:cNvPr id="0" name=""/>
        <dsp:cNvSpPr/>
      </dsp:nvSpPr>
      <dsp:spPr>
        <a:xfrm>
          <a:off x="678742" y="3203224"/>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4200382"/>
              <a:satOff val="-17476"/>
              <a:lumOff val="411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kern="1200" dirty="0"/>
            <a:t> 4. label element</a:t>
          </a:r>
        </a:p>
      </dsp:txBody>
      <dsp:txXfrm>
        <a:off x="690130" y="3214612"/>
        <a:ext cx="2746876" cy="366029"/>
      </dsp:txXfrm>
    </dsp:sp>
    <dsp:sp modelId="{7BE7A6A5-24C8-451A-9AFD-123B8A0E0939}">
      <dsp:nvSpPr>
        <dsp:cNvPr id="0" name=""/>
        <dsp:cNvSpPr/>
      </dsp:nvSpPr>
      <dsp:spPr>
        <a:xfrm>
          <a:off x="347553" y="1097718"/>
          <a:ext cx="343220" cy="2897303"/>
        </a:xfrm>
        <a:custGeom>
          <a:avLst/>
          <a:gdLst/>
          <a:ahLst/>
          <a:cxnLst/>
          <a:rect l="0" t="0" r="0" b="0"/>
          <a:pathLst>
            <a:path>
              <a:moveTo>
                <a:pt x="0" y="0"/>
              </a:moveTo>
              <a:lnTo>
                <a:pt x="0" y="2897303"/>
              </a:lnTo>
              <a:lnTo>
                <a:pt x="343220" y="28973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608D14-11F4-46B0-AF1A-8D7E9997476B}">
      <dsp:nvSpPr>
        <dsp:cNvPr id="0" name=""/>
        <dsp:cNvSpPr/>
      </dsp:nvSpPr>
      <dsp:spPr>
        <a:xfrm>
          <a:off x="690774" y="3800619"/>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5600509"/>
              <a:satOff val="-23301"/>
              <a:lumOff val="5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kern="1200" dirty="0"/>
            <a:t> 5. for attribute</a:t>
          </a:r>
        </a:p>
      </dsp:txBody>
      <dsp:txXfrm>
        <a:off x="702162" y="3812007"/>
        <a:ext cx="2746876" cy="366029"/>
      </dsp:txXfrm>
    </dsp:sp>
    <dsp:sp modelId="{F29C06ED-93B3-42D5-BBBD-AFA8E4F99F0A}">
      <dsp:nvSpPr>
        <dsp:cNvPr id="0" name=""/>
        <dsp:cNvSpPr/>
      </dsp:nvSpPr>
      <dsp:spPr>
        <a:xfrm>
          <a:off x="347553" y="1097718"/>
          <a:ext cx="347553" cy="3457529"/>
        </a:xfrm>
        <a:custGeom>
          <a:avLst/>
          <a:gdLst/>
          <a:ahLst/>
          <a:cxnLst/>
          <a:rect l="0" t="0" r="0" b="0"/>
          <a:pathLst>
            <a:path>
              <a:moveTo>
                <a:pt x="0" y="0"/>
              </a:moveTo>
              <a:lnTo>
                <a:pt x="0" y="3457529"/>
              </a:lnTo>
              <a:lnTo>
                <a:pt x="347553" y="345752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4D952B-8C74-4854-85D4-0C72EF1B516A}">
      <dsp:nvSpPr>
        <dsp:cNvPr id="0" name=""/>
        <dsp:cNvSpPr/>
      </dsp:nvSpPr>
      <dsp:spPr>
        <a:xfrm>
          <a:off x="695107" y="4360845"/>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7000636"/>
              <a:satOff val="-29126"/>
              <a:lumOff val="686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t> 6. input element</a:t>
          </a:r>
          <a:endParaRPr lang="en-IN" sz="1800" b="0" kern="1200" dirty="0"/>
        </a:p>
      </dsp:txBody>
      <dsp:txXfrm>
        <a:off x="706495" y="4372233"/>
        <a:ext cx="2746876" cy="366029"/>
      </dsp:txXfrm>
    </dsp:sp>
    <dsp:sp modelId="{359FB001-D800-4CF2-8130-45C0ECE71D37}">
      <dsp:nvSpPr>
        <dsp:cNvPr id="0" name=""/>
        <dsp:cNvSpPr/>
      </dsp:nvSpPr>
      <dsp:spPr>
        <a:xfrm>
          <a:off x="347553" y="1097718"/>
          <a:ext cx="346206" cy="4042873"/>
        </a:xfrm>
        <a:custGeom>
          <a:avLst/>
          <a:gdLst/>
          <a:ahLst/>
          <a:cxnLst/>
          <a:rect l="0" t="0" r="0" b="0"/>
          <a:pathLst>
            <a:path>
              <a:moveTo>
                <a:pt x="0" y="0"/>
              </a:moveTo>
              <a:lnTo>
                <a:pt x="0" y="4042873"/>
              </a:lnTo>
              <a:lnTo>
                <a:pt x="346206" y="404287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BC9D0-4A50-478A-9A36-2AF70455C868}">
      <dsp:nvSpPr>
        <dsp:cNvPr id="0" name=""/>
        <dsp:cNvSpPr/>
      </dsp:nvSpPr>
      <dsp:spPr>
        <a:xfrm>
          <a:off x="693760" y="4946189"/>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8400764"/>
              <a:satOff val="-34952"/>
              <a:lumOff val="82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t> 7. type attribute</a:t>
          </a:r>
          <a:endParaRPr lang="en-IN" sz="1800" b="0" kern="1200" dirty="0"/>
        </a:p>
      </dsp:txBody>
      <dsp:txXfrm>
        <a:off x="705148" y="4957577"/>
        <a:ext cx="2746876" cy="366029"/>
      </dsp:txXfrm>
    </dsp:sp>
    <dsp:sp modelId="{F9980E8D-2100-4145-A18C-1C5FB020BE82}">
      <dsp:nvSpPr>
        <dsp:cNvPr id="0" name=""/>
        <dsp:cNvSpPr/>
      </dsp:nvSpPr>
      <dsp:spPr>
        <a:xfrm>
          <a:off x="347553" y="1097718"/>
          <a:ext cx="347553" cy="4643433"/>
        </a:xfrm>
        <a:custGeom>
          <a:avLst/>
          <a:gdLst/>
          <a:ahLst/>
          <a:cxnLst/>
          <a:rect l="0" t="0" r="0" b="0"/>
          <a:pathLst>
            <a:path>
              <a:moveTo>
                <a:pt x="0" y="0"/>
              </a:moveTo>
              <a:lnTo>
                <a:pt x="0" y="4643433"/>
              </a:lnTo>
              <a:lnTo>
                <a:pt x="347553" y="464343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9B053-9A49-4E94-B15F-C495552A2D9C}">
      <dsp:nvSpPr>
        <dsp:cNvPr id="0" name=""/>
        <dsp:cNvSpPr/>
      </dsp:nvSpPr>
      <dsp:spPr>
        <a:xfrm>
          <a:off x="695107" y="5546750"/>
          <a:ext cx="2769652" cy="38880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t> 8. name attribute</a:t>
          </a:r>
          <a:endParaRPr lang="en-IN" sz="1800" b="0" kern="1200" dirty="0"/>
        </a:p>
      </dsp:txBody>
      <dsp:txXfrm>
        <a:off x="706495" y="5558138"/>
        <a:ext cx="2746876" cy="366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43FC-674F-49F7-AD4E-FBE03ED9B07E}">
      <dsp:nvSpPr>
        <dsp:cNvPr id="0" name=""/>
        <dsp:cNvSpPr/>
      </dsp:nvSpPr>
      <dsp:spPr>
        <a:xfrm>
          <a:off x="67667" y="938"/>
          <a:ext cx="3419878" cy="4244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kern="1200" dirty="0">
              <a:solidFill>
                <a:schemeClr val="tx1"/>
              </a:solidFill>
            </a:rPr>
            <a:t>CSS</a:t>
          </a:r>
          <a:endParaRPr lang="en-IN" sz="2000" b="1" kern="1200" dirty="0">
            <a:solidFill>
              <a:schemeClr val="tx1"/>
            </a:solidFill>
          </a:endParaRPr>
        </a:p>
      </dsp:txBody>
      <dsp:txXfrm>
        <a:off x="80100" y="13371"/>
        <a:ext cx="3395012" cy="399617"/>
      </dsp:txXfrm>
    </dsp:sp>
    <dsp:sp modelId="{752CC50F-2FFD-4F40-B030-584273F97925}">
      <dsp:nvSpPr>
        <dsp:cNvPr id="0" name=""/>
        <dsp:cNvSpPr/>
      </dsp:nvSpPr>
      <dsp:spPr>
        <a:xfrm>
          <a:off x="409655" y="425422"/>
          <a:ext cx="341987" cy="318362"/>
        </a:xfrm>
        <a:custGeom>
          <a:avLst/>
          <a:gdLst/>
          <a:ahLst/>
          <a:cxnLst/>
          <a:rect l="0" t="0" r="0" b="0"/>
          <a:pathLst>
            <a:path>
              <a:moveTo>
                <a:pt x="0" y="0"/>
              </a:moveTo>
              <a:lnTo>
                <a:pt x="0" y="318362"/>
              </a:lnTo>
              <a:lnTo>
                <a:pt x="341987" y="31836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D0C22-96BC-4955-B855-B3A9EADE8240}">
      <dsp:nvSpPr>
        <dsp:cNvPr id="0" name=""/>
        <dsp:cNvSpPr/>
      </dsp:nvSpPr>
      <dsp:spPr>
        <a:xfrm flipH="1">
          <a:off x="751643" y="531543"/>
          <a:ext cx="2743298" cy="42448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1. Basics &amp; Implementation</a:t>
          </a:r>
          <a:endParaRPr lang="en-IN" sz="1600" kern="1200" dirty="0"/>
        </a:p>
      </dsp:txBody>
      <dsp:txXfrm>
        <a:off x="764076" y="543976"/>
        <a:ext cx="2718432" cy="399617"/>
      </dsp:txXfrm>
    </dsp:sp>
    <dsp:sp modelId="{3B07A29C-D6A3-4EDA-B3DE-AE236CD64155}">
      <dsp:nvSpPr>
        <dsp:cNvPr id="0" name=""/>
        <dsp:cNvSpPr/>
      </dsp:nvSpPr>
      <dsp:spPr>
        <a:xfrm>
          <a:off x="409655" y="425422"/>
          <a:ext cx="341987" cy="848967"/>
        </a:xfrm>
        <a:custGeom>
          <a:avLst/>
          <a:gdLst/>
          <a:ahLst/>
          <a:cxnLst/>
          <a:rect l="0" t="0" r="0" b="0"/>
          <a:pathLst>
            <a:path>
              <a:moveTo>
                <a:pt x="0" y="0"/>
              </a:moveTo>
              <a:lnTo>
                <a:pt x="0" y="848967"/>
              </a:lnTo>
              <a:lnTo>
                <a:pt x="341987" y="8489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49BB1-478B-4174-A764-EE0602B1880C}">
      <dsp:nvSpPr>
        <dsp:cNvPr id="0" name=""/>
        <dsp:cNvSpPr/>
      </dsp:nvSpPr>
      <dsp:spPr>
        <a:xfrm>
          <a:off x="751643" y="1062147"/>
          <a:ext cx="2748121" cy="42448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2. Selectors in CSS</a:t>
          </a:r>
          <a:endParaRPr lang="en-IN" sz="1600" kern="1200" dirty="0"/>
        </a:p>
      </dsp:txBody>
      <dsp:txXfrm>
        <a:off x="764076" y="1074580"/>
        <a:ext cx="2723255" cy="399617"/>
      </dsp:txXfrm>
    </dsp:sp>
    <dsp:sp modelId="{D4E7A8BD-A56D-42B1-81D4-1688363FF486}">
      <dsp:nvSpPr>
        <dsp:cNvPr id="0" name=""/>
        <dsp:cNvSpPr/>
      </dsp:nvSpPr>
      <dsp:spPr>
        <a:xfrm>
          <a:off x="409655" y="425422"/>
          <a:ext cx="341987" cy="1379572"/>
        </a:xfrm>
        <a:custGeom>
          <a:avLst/>
          <a:gdLst/>
          <a:ahLst/>
          <a:cxnLst/>
          <a:rect l="0" t="0" r="0" b="0"/>
          <a:pathLst>
            <a:path>
              <a:moveTo>
                <a:pt x="0" y="0"/>
              </a:moveTo>
              <a:lnTo>
                <a:pt x="0" y="1379572"/>
              </a:lnTo>
              <a:lnTo>
                <a:pt x="341987" y="137957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9FAFE5-F82C-4531-A8FF-E770EF641241}">
      <dsp:nvSpPr>
        <dsp:cNvPr id="0" name=""/>
        <dsp:cNvSpPr/>
      </dsp:nvSpPr>
      <dsp:spPr>
        <a:xfrm>
          <a:off x="751643" y="1592752"/>
          <a:ext cx="2748121" cy="42448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3. Layout and Positioning</a:t>
          </a:r>
          <a:endParaRPr lang="en-IN" sz="1600" kern="1200" dirty="0"/>
        </a:p>
      </dsp:txBody>
      <dsp:txXfrm>
        <a:off x="764076" y="1605185"/>
        <a:ext cx="2723255" cy="399617"/>
      </dsp:txXfrm>
    </dsp:sp>
    <dsp:sp modelId="{E16CA286-949C-4859-BC45-346D49CBE757}">
      <dsp:nvSpPr>
        <dsp:cNvPr id="0" name=""/>
        <dsp:cNvSpPr/>
      </dsp:nvSpPr>
      <dsp:spPr>
        <a:xfrm>
          <a:off x="409655" y="425422"/>
          <a:ext cx="341987" cy="1911034"/>
        </a:xfrm>
        <a:custGeom>
          <a:avLst/>
          <a:gdLst/>
          <a:ahLst/>
          <a:cxnLst/>
          <a:rect l="0" t="0" r="0" b="0"/>
          <a:pathLst>
            <a:path>
              <a:moveTo>
                <a:pt x="0" y="0"/>
              </a:moveTo>
              <a:lnTo>
                <a:pt x="0" y="1911034"/>
              </a:lnTo>
              <a:lnTo>
                <a:pt x="341987" y="191103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157C01-2CE0-4547-BDFE-7ECED9D9BAE1}">
      <dsp:nvSpPr>
        <dsp:cNvPr id="0" name=""/>
        <dsp:cNvSpPr/>
      </dsp:nvSpPr>
      <dsp:spPr>
        <a:xfrm>
          <a:off x="751643" y="2123356"/>
          <a:ext cx="2761915" cy="42619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0" i="0" u="none" kern="1200" dirty="0">
              <a:hlinkClick xmlns:r="http://schemas.openxmlformats.org/officeDocument/2006/relationships" r:id="" action="ppaction://hlinksldjump"/>
            </a:rPr>
            <a:t>4. Responsive Design</a:t>
          </a:r>
          <a:endParaRPr lang="en-IN" sz="1600" b="0" i="0" u="none" kern="1200" dirty="0"/>
        </a:p>
      </dsp:txBody>
      <dsp:txXfrm>
        <a:off x="764126" y="2135839"/>
        <a:ext cx="2736949" cy="4012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AF7CD-31B1-48E3-B33E-66310C64D505}">
      <dsp:nvSpPr>
        <dsp:cNvPr id="0" name=""/>
        <dsp:cNvSpPr/>
      </dsp:nvSpPr>
      <dsp:spPr>
        <a:xfrm>
          <a:off x="1791831" y="422"/>
          <a:ext cx="2674632" cy="4927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IN" sz="2000" b="0" i="0" kern="1200" dirty="0"/>
            <a:t>Types of Input elements</a:t>
          </a:r>
          <a:endParaRPr lang="en-IN" sz="2000" b="0" kern="1200" dirty="0"/>
        </a:p>
      </dsp:txBody>
      <dsp:txXfrm>
        <a:off x="1806263" y="14854"/>
        <a:ext cx="2645768" cy="463885"/>
      </dsp:txXfrm>
    </dsp:sp>
    <dsp:sp modelId="{C1EC5C88-B5BF-482E-9C72-5B55BE38C2D0}">
      <dsp:nvSpPr>
        <dsp:cNvPr id="0" name=""/>
        <dsp:cNvSpPr/>
      </dsp:nvSpPr>
      <dsp:spPr>
        <a:xfrm>
          <a:off x="2059295" y="493171"/>
          <a:ext cx="267463" cy="369561"/>
        </a:xfrm>
        <a:custGeom>
          <a:avLst/>
          <a:gdLst/>
          <a:ahLst/>
          <a:cxnLst/>
          <a:rect l="0" t="0" r="0" b="0"/>
          <a:pathLst>
            <a:path>
              <a:moveTo>
                <a:pt x="0" y="0"/>
              </a:moveTo>
              <a:lnTo>
                <a:pt x="0" y="369561"/>
              </a:lnTo>
              <a:lnTo>
                <a:pt x="267463" y="3695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007AF-05DF-4992-A768-E026DF3738E3}">
      <dsp:nvSpPr>
        <dsp:cNvPr id="0" name=""/>
        <dsp:cNvSpPr/>
      </dsp:nvSpPr>
      <dsp:spPr>
        <a:xfrm>
          <a:off x="2326758" y="616359"/>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Text Input</a:t>
          </a:r>
          <a:endParaRPr lang="en-IN" sz="1600" b="0" kern="1200" dirty="0"/>
        </a:p>
      </dsp:txBody>
      <dsp:txXfrm>
        <a:off x="2341190" y="630791"/>
        <a:ext cx="1659286" cy="463885"/>
      </dsp:txXfrm>
    </dsp:sp>
    <dsp:sp modelId="{67BB8955-C2D5-45A9-A833-6596D53E765E}">
      <dsp:nvSpPr>
        <dsp:cNvPr id="0" name=""/>
        <dsp:cNvSpPr/>
      </dsp:nvSpPr>
      <dsp:spPr>
        <a:xfrm>
          <a:off x="2059295" y="493171"/>
          <a:ext cx="267463" cy="985498"/>
        </a:xfrm>
        <a:custGeom>
          <a:avLst/>
          <a:gdLst/>
          <a:ahLst/>
          <a:cxnLst/>
          <a:rect l="0" t="0" r="0" b="0"/>
          <a:pathLst>
            <a:path>
              <a:moveTo>
                <a:pt x="0" y="0"/>
              </a:moveTo>
              <a:lnTo>
                <a:pt x="0" y="985498"/>
              </a:lnTo>
              <a:lnTo>
                <a:pt x="267463" y="98549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5E5500-50E0-4D81-BE5E-EE27258EAE69}">
      <dsp:nvSpPr>
        <dsp:cNvPr id="0" name=""/>
        <dsp:cNvSpPr/>
      </dsp:nvSpPr>
      <dsp:spPr>
        <a:xfrm>
          <a:off x="2326758" y="1232295"/>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Password Input</a:t>
          </a:r>
          <a:endParaRPr lang="en-IN" sz="1600" b="0" kern="1200" dirty="0"/>
        </a:p>
      </dsp:txBody>
      <dsp:txXfrm>
        <a:off x="2341190" y="1246727"/>
        <a:ext cx="1659286" cy="463885"/>
      </dsp:txXfrm>
    </dsp:sp>
    <dsp:sp modelId="{0E33F537-7670-4135-89B0-0E6B319A5C67}">
      <dsp:nvSpPr>
        <dsp:cNvPr id="0" name=""/>
        <dsp:cNvSpPr/>
      </dsp:nvSpPr>
      <dsp:spPr>
        <a:xfrm>
          <a:off x="2059295" y="493171"/>
          <a:ext cx="267463" cy="1601434"/>
        </a:xfrm>
        <a:custGeom>
          <a:avLst/>
          <a:gdLst/>
          <a:ahLst/>
          <a:cxnLst/>
          <a:rect l="0" t="0" r="0" b="0"/>
          <a:pathLst>
            <a:path>
              <a:moveTo>
                <a:pt x="0" y="0"/>
              </a:moveTo>
              <a:lnTo>
                <a:pt x="0" y="1601434"/>
              </a:lnTo>
              <a:lnTo>
                <a:pt x="267463" y="160143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1B08D2-533D-4F2D-96F0-5918BB8FBDD5}">
      <dsp:nvSpPr>
        <dsp:cNvPr id="0" name=""/>
        <dsp:cNvSpPr/>
      </dsp:nvSpPr>
      <dsp:spPr>
        <a:xfrm>
          <a:off x="2326758" y="1848232"/>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File Input</a:t>
          </a:r>
          <a:endParaRPr lang="en-IN" sz="1600" b="0" kern="1200"/>
        </a:p>
      </dsp:txBody>
      <dsp:txXfrm>
        <a:off x="2341190" y="1862664"/>
        <a:ext cx="1659286" cy="463885"/>
      </dsp:txXfrm>
    </dsp:sp>
    <dsp:sp modelId="{A8087C7E-9A4A-4E40-B112-22B1F4009618}">
      <dsp:nvSpPr>
        <dsp:cNvPr id="0" name=""/>
        <dsp:cNvSpPr/>
      </dsp:nvSpPr>
      <dsp:spPr>
        <a:xfrm>
          <a:off x="2059295" y="493171"/>
          <a:ext cx="267463" cy="2217371"/>
        </a:xfrm>
        <a:custGeom>
          <a:avLst/>
          <a:gdLst/>
          <a:ahLst/>
          <a:cxnLst/>
          <a:rect l="0" t="0" r="0" b="0"/>
          <a:pathLst>
            <a:path>
              <a:moveTo>
                <a:pt x="0" y="0"/>
              </a:moveTo>
              <a:lnTo>
                <a:pt x="0" y="2217371"/>
              </a:lnTo>
              <a:lnTo>
                <a:pt x="267463" y="22173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713086-A134-4BC7-8A97-481777892F01}">
      <dsp:nvSpPr>
        <dsp:cNvPr id="0" name=""/>
        <dsp:cNvSpPr/>
      </dsp:nvSpPr>
      <dsp:spPr>
        <a:xfrm>
          <a:off x="2326758" y="2464168"/>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Submit Button</a:t>
          </a:r>
          <a:endParaRPr lang="en-IN" sz="1600" b="0" kern="1200"/>
        </a:p>
      </dsp:txBody>
      <dsp:txXfrm>
        <a:off x="2341190" y="2478600"/>
        <a:ext cx="1659286" cy="463885"/>
      </dsp:txXfrm>
    </dsp:sp>
    <dsp:sp modelId="{16770600-6CC6-49EA-891C-6C57B19F4464}">
      <dsp:nvSpPr>
        <dsp:cNvPr id="0" name=""/>
        <dsp:cNvSpPr/>
      </dsp:nvSpPr>
      <dsp:spPr>
        <a:xfrm>
          <a:off x="2059295" y="493171"/>
          <a:ext cx="267463" cy="2833307"/>
        </a:xfrm>
        <a:custGeom>
          <a:avLst/>
          <a:gdLst/>
          <a:ahLst/>
          <a:cxnLst/>
          <a:rect l="0" t="0" r="0" b="0"/>
          <a:pathLst>
            <a:path>
              <a:moveTo>
                <a:pt x="0" y="0"/>
              </a:moveTo>
              <a:lnTo>
                <a:pt x="0" y="2833307"/>
              </a:lnTo>
              <a:lnTo>
                <a:pt x="267463" y="28333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61FD1-2AAD-444B-94CB-0E76BDF6A3E1}">
      <dsp:nvSpPr>
        <dsp:cNvPr id="0" name=""/>
        <dsp:cNvSpPr/>
      </dsp:nvSpPr>
      <dsp:spPr>
        <a:xfrm>
          <a:off x="2326758" y="3080104"/>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Reset Button </a:t>
          </a:r>
          <a:endParaRPr lang="en-IN" sz="1600" b="0" kern="1200"/>
        </a:p>
      </dsp:txBody>
      <dsp:txXfrm>
        <a:off x="2341190" y="3094536"/>
        <a:ext cx="1659286" cy="463885"/>
      </dsp:txXfrm>
    </dsp:sp>
    <dsp:sp modelId="{3333C7F4-5AE3-490E-A435-084D76F60802}">
      <dsp:nvSpPr>
        <dsp:cNvPr id="0" name=""/>
        <dsp:cNvSpPr/>
      </dsp:nvSpPr>
      <dsp:spPr>
        <a:xfrm>
          <a:off x="2059295" y="493171"/>
          <a:ext cx="267463" cy="3449243"/>
        </a:xfrm>
        <a:custGeom>
          <a:avLst/>
          <a:gdLst/>
          <a:ahLst/>
          <a:cxnLst/>
          <a:rect l="0" t="0" r="0" b="0"/>
          <a:pathLst>
            <a:path>
              <a:moveTo>
                <a:pt x="0" y="0"/>
              </a:moveTo>
              <a:lnTo>
                <a:pt x="0" y="3449243"/>
              </a:lnTo>
              <a:lnTo>
                <a:pt x="267463" y="344924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DFC8E0-E6C3-4C5F-BAFE-03C7B4439FDC}">
      <dsp:nvSpPr>
        <dsp:cNvPr id="0" name=""/>
        <dsp:cNvSpPr/>
      </dsp:nvSpPr>
      <dsp:spPr>
        <a:xfrm>
          <a:off x="2326758" y="3696041"/>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Checkbox </a:t>
          </a:r>
          <a:endParaRPr lang="en-IN" sz="1600" b="0" kern="1200" dirty="0"/>
        </a:p>
      </dsp:txBody>
      <dsp:txXfrm>
        <a:off x="2341190" y="3710473"/>
        <a:ext cx="1659286" cy="463885"/>
      </dsp:txXfrm>
    </dsp:sp>
    <dsp:sp modelId="{D2EBE4D2-54F8-4AA7-941F-77247CDABE41}">
      <dsp:nvSpPr>
        <dsp:cNvPr id="0" name=""/>
        <dsp:cNvSpPr/>
      </dsp:nvSpPr>
      <dsp:spPr>
        <a:xfrm>
          <a:off x="2059295" y="493171"/>
          <a:ext cx="267463" cy="4065180"/>
        </a:xfrm>
        <a:custGeom>
          <a:avLst/>
          <a:gdLst/>
          <a:ahLst/>
          <a:cxnLst/>
          <a:rect l="0" t="0" r="0" b="0"/>
          <a:pathLst>
            <a:path>
              <a:moveTo>
                <a:pt x="0" y="0"/>
              </a:moveTo>
              <a:lnTo>
                <a:pt x="0" y="4065180"/>
              </a:lnTo>
              <a:lnTo>
                <a:pt x="267463" y="40651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3B731-3263-4C82-B228-1A1AA0BDA806}">
      <dsp:nvSpPr>
        <dsp:cNvPr id="0" name=""/>
        <dsp:cNvSpPr/>
      </dsp:nvSpPr>
      <dsp:spPr>
        <a:xfrm>
          <a:off x="2326758" y="4311977"/>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Radio Button</a:t>
          </a:r>
          <a:endParaRPr lang="en-IN" sz="1600" b="0" kern="1200" dirty="0"/>
        </a:p>
      </dsp:txBody>
      <dsp:txXfrm>
        <a:off x="2341190" y="4326409"/>
        <a:ext cx="1659286" cy="463885"/>
      </dsp:txXfrm>
    </dsp:sp>
    <dsp:sp modelId="{8B133354-8387-4EB9-B392-26AE24423EDC}">
      <dsp:nvSpPr>
        <dsp:cNvPr id="0" name=""/>
        <dsp:cNvSpPr/>
      </dsp:nvSpPr>
      <dsp:spPr>
        <a:xfrm>
          <a:off x="2059295" y="493171"/>
          <a:ext cx="267463" cy="4681116"/>
        </a:xfrm>
        <a:custGeom>
          <a:avLst/>
          <a:gdLst/>
          <a:ahLst/>
          <a:cxnLst/>
          <a:rect l="0" t="0" r="0" b="0"/>
          <a:pathLst>
            <a:path>
              <a:moveTo>
                <a:pt x="0" y="0"/>
              </a:moveTo>
              <a:lnTo>
                <a:pt x="0" y="4681116"/>
              </a:lnTo>
              <a:lnTo>
                <a:pt x="267463" y="468111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07D9D-CDD5-4CB4-9233-174C0E7D73DA}">
      <dsp:nvSpPr>
        <dsp:cNvPr id="0" name=""/>
        <dsp:cNvSpPr/>
      </dsp:nvSpPr>
      <dsp:spPr>
        <a:xfrm>
          <a:off x="2326758" y="4927914"/>
          <a:ext cx="1683278" cy="49274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Select </a:t>
          </a:r>
          <a:endParaRPr lang="en-IN" sz="1600" b="0" kern="1200" dirty="0"/>
        </a:p>
      </dsp:txBody>
      <dsp:txXfrm>
        <a:off x="2341190" y="4942346"/>
        <a:ext cx="1654414" cy="4638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AF7CD-31B1-48E3-B33E-66310C64D505}">
      <dsp:nvSpPr>
        <dsp:cNvPr id="0" name=""/>
        <dsp:cNvSpPr/>
      </dsp:nvSpPr>
      <dsp:spPr>
        <a:xfrm>
          <a:off x="1791831" y="422"/>
          <a:ext cx="2674632" cy="4927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IN" sz="2000" b="0" i="0" kern="1200" dirty="0"/>
            <a:t>Types of Input elements</a:t>
          </a:r>
          <a:endParaRPr lang="en-IN" sz="2000" b="0" kern="1200" dirty="0"/>
        </a:p>
      </dsp:txBody>
      <dsp:txXfrm>
        <a:off x="1806263" y="14854"/>
        <a:ext cx="2645768" cy="463885"/>
      </dsp:txXfrm>
    </dsp:sp>
    <dsp:sp modelId="{C1EC5C88-B5BF-482E-9C72-5B55BE38C2D0}">
      <dsp:nvSpPr>
        <dsp:cNvPr id="0" name=""/>
        <dsp:cNvSpPr/>
      </dsp:nvSpPr>
      <dsp:spPr>
        <a:xfrm>
          <a:off x="2059295" y="493171"/>
          <a:ext cx="267463" cy="369561"/>
        </a:xfrm>
        <a:custGeom>
          <a:avLst/>
          <a:gdLst/>
          <a:ahLst/>
          <a:cxnLst/>
          <a:rect l="0" t="0" r="0" b="0"/>
          <a:pathLst>
            <a:path>
              <a:moveTo>
                <a:pt x="0" y="0"/>
              </a:moveTo>
              <a:lnTo>
                <a:pt x="0" y="369561"/>
              </a:lnTo>
              <a:lnTo>
                <a:pt x="267463" y="3695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007AF-05DF-4992-A768-E026DF3738E3}">
      <dsp:nvSpPr>
        <dsp:cNvPr id="0" name=""/>
        <dsp:cNvSpPr/>
      </dsp:nvSpPr>
      <dsp:spPr>
        <a:xfrm>
          <a:off x="2326758" y="616359"/>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Text Input</a:t>
          </a:r>
          <a:endParaRPr lang="en-IN" sz="1600" b="0" kern="1200" dirty="0"/>
        </a:p>
      </dsp:txBody>
      <dsp:txXfrm>
        <a:off x="2341190" y="630791"/>
        <a:ext cx="1659286" cy="463885"/>
      </dsp:txXfrm>
    </dsp:sp>
    <dsp:sp modelId="{67BB8955-C2D5-45A9-A833-6596D53E765E}">
      <dsp:nvSpPr>
        <dsp:cNvPr id="0" name=""/>
        <dsp:cNvSpPr/>
      </dsp:nvSpPr>
      <dsp:spPr>
        <a:xfrm>
          <a:off x="2059295" y="493171"/>
          <a:ext cx="267463" cy="985498"/>
        </a:xfrm>
        <a:custGeom>
          <a:avLst/>
          <a:gdLst/>
          <a:ahLst/>
          <a:cxnLst/>
          <a:rect l="0" t="0" r="0" b="0"/>
          <a:pathLst>
            <a:path>
              <a:moveTo>
                <a:pt x="0" y="0"/>
              </a:moveTo>
              <a:lnTo>
                <a:pt x="0" y="985498"/>
              </a:lnTo>
              <a:lnTo>
                <a:pt x="267463" y="98549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5E5500-50E0-4D81-BE5E-EE27258EAE69}">
      <dsp:nvSpPr>
        <dsp:cNvPr id="0" name=""/>
        <dsp:cNvSpPr/>
      </dsp:nvSpPr>
      <dsp:spPr>
        <a:xfrm>
          <a:off x="2326758" y="1232295"/>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Password Input</a:t>
          </a:r>
          <a:endParaRPr lang="en-IN" sz="1600" b="0" kern="1200" dirty="0"/>
        </a:p>
      </dsp:txBody>
      <dsp:txXfrm>
        <a:off x="2341190" y="1246727"/>
        <a:ext cx="1659286" cy="463885"/>
      </dsp:txXfrm>
    </dsp:sp>
    <dsp:sp modelId="{0E33F537-7670-4135-89B0-0E6B319A5C67}">
      <dsp:nvSpPr>
        <dsp:cNvPr id="0" name=""/>
        <dsp:cNvSpPr/>
      </dsp:nvSpPr>
      <dsp:spPr>
        <a:xfrm>
          <a:off x="2059295" y="493171"/>
          <a:ext cx="267463" cy="1601434"/>
        </a:xfrm>
        <a:custGeom>
          <a:avLst/>
          <a:gdLst/>
          <a:ahLst/>
          <a:cxnLst/>
          <a:rect l="0" t="0" r="0" b="0"/>
          <a:pathLst>
            <a:path>
              <a:moveTo>
                <a:pt x="0" y="0"/>
              </a:moveTo>
              <a:lnTo>
                <a:pt x="0" y="1601434"/>
              </a:lnTo>
              <a:lnTo>
                <a:pt x="267463" y="160143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1B08D2-533D-4F2D-96F0-5918BB8FBDD5}">
      <dsp:nvSpPr>
        <dsp:cNvPr id="0" name=""/>
        <dsp:cNvSpPr/>
      </dsp:nvSpPr>
      <dsp:spPr>
        <a:xfrm>
          <a:off x="2326758" y="1848232"/>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File Input</a:t>
          </a:r>
          <a:endParaRPr lang="en-IN" sz="1600" b="0" kern="1200"/>
        </a:p>
      </dsp:txBody>
      <dsp:txXfrm>
        <a:off x="2341190" y="1862664"/>
        <a:ext cx="1659286" cy="463885"/>
      </dsp:txXfrm>
    </dsp:sp>
    <dsp:sp modelId="{A8087C7E-9A4A-4E40-B112-22B1F4009618}">
      <dsp:nvSpPr>
        <dsp:cNvPr id="0" name=""/>
        <dsp:cNvSpPr/>
      </dsp:nvSpPr>
      <dsp:spPr>
        <a:xfrm>
          <a:off x="2059295" y="493171"/>
          <a:ext cx="267463" cy="2217371"/>
        </a:xfrm>
        <a:custGeom>
          <a:avLst/>
          <a:gdLst/>
          <a:ahLst/>
          <a:cxnLst/>
          <a:rect l="0" t="0" r="0" b="0"/>
          <a:pathLst>
            <a:path>
              <a:moveTo>
                <a:pt x="0" y="0"/>
              </a:moveTo>
              <a:lnTo>
                <a:pt x="0" y="2217371"/>
              </a:lnTo>
              <a:lnTo>
                <a:pt x="267463" y="22173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713086-A134-4BC7-8A97-481777892F01}">
      <dsp:nvSpPr>
        <dsp:cNvPr id="0" name=""/>
        <dsp:cNvSpPr/>
      </dsp:nvSpPr>
      <dsp:spPr>
        <a:xfrm>
          <a:off x="2326758" y="2464168"/>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Submit Button</a:t>
          </a:r>
          <a:endParaRPr lang="en-IN" sz="1600" b="0" kern="1200"/>
        </a:p>
      </dsp:txBody>
      <dsp:txXfrm>
        <a:off x="2341190" y="2478600"/>
        <a:ext cx="1659286" cy="463885"/>
      </dsp:txXfrm>
    </dsp:sp>
    <dsp:sp modelId="{16770600-6CC6-49EA-891C-6C57B19F4464}">
      <dsp:nvSpPr>
        <dsp:cNvPr id="0" name=""/>
        <dsp:cNvSpPr/>
      </dsp:nvSpPr>
      <dsp:spPr>
        <a:xfrm>
          <a:off x="2059295" y="493171"/>
          <a:ext cx="267463" cy="2833307"/>
        </a:xfrm>
        <a:custGeom>
          <a:avLst/>
          <a:gdLst/>
          <a:ahLst/>
          <a:cxnLst/>
          <a:rect l="0" t="0" r="0" b="0"/>
          <a:pathLst>
            <a:path>
              <a:moveTo>
                <a:pt x="0" y="0"/>
              </a:moveTo>
              <a:lnTo>
                <a:pt x="0" y="2833307"/>
              </a:lnTo>
              <a:lnTo>
                <a:pt x="267463" y="28333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61FD1-2AAD-444B-94CB-0E76BDF6A3E1}">
      <dsp:nvSpPr>
        <dsp:cNvPr id="0" name=""/>
        <dsp:cNvSpPr/>
      </dsp:nvSpPr>
      <dsp:spPr>
        <a:xfrm>
          <a:off x="2326758" y="3080104"/>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Reset Button </a:t>
          </a:r>
          <a:endParaRPr lang="en-IN" sz="1600" b="0" kern="1200"/>
        </a:p>
      </dsp:txBody>
      <dsp:txXfrm>
        <a:off x="2341190" y="3094536"/>
        <a:ext cx="1659286" cy="463885"/>
      </dsp:txXfrm>
    </dsp:sp>
    <dsp:sp modelId="{3333C7F4-5AE3-490E-A435-084D76F60802}">
      <dsp:nvSpPr>
        <dsp:cNvPr id="0" name=""/>
        <dsp:cNvSpPr/>
      </dsp:nvSpPr>
      <dsp:spPr>
        <a:xfrm>
          <a:off x="2059295" y="493171"/>
          <a:ext cx="267463" cy="3449243"/>
        </a:xfrm>
        <a:custGeom>
          <a:avLst/>
          <a:gdLst/>
          <a:ahLst/>
          <a:cxnLst/>
          <a:rect l="0" t="0" r="0" b="0"/>
          <a:pathLst>
            <a:path>
              <a:moveTo>
                <a:pt x="0" y="0"/>
              </a:moveTo>
              <a:lnTo>
                <a:pt x="0" y="3449243"/>
              </a:lnTo>
              <a:lnTo>
                <a:pt x="267463" y="344924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DFC8E0-E6C3-4C5F-BAFE-03C7B4439FDC}">
      <dsp:nvSpPr>
        <dsp:cNvPr id="0" name=""/>
        <dsp:cNvSpPr/>
      </dsp:nvSpPr>
      <dsp:spPr>
        <a:xfrm>
          <a:off x="2326758" y="3696041"/>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Checkbox </a:t>
          </a:r>
          <a:endParaRPr lang="en-IN" sz="1600" b="0" kern="1200" dirty="0"/>
        </a:p>
      </dsp:txBody>
      <dsp:txXfrm>
        <a:off x="2341190" y="3710473"/>
        <a:ext cx="1659286" cy="463885"/>
      </dsp:txXfrm>
    </dsp:sp>
    <dsp:sp modelId="{D2EBE4D2-54F8-4AA7-941F-77247CDABE41}">
      <dsp:nvSpPr>
        <dsp:cNvPr id="0" name=""/>
        <dsp:cNvSpPr/>
      </dsp:nvSpPr>
      <dsp:spPr>
        <a:xfrm>
          <a:off x="2059295" y="493171"/>
          <a:ext cx="267463" cy="4065180"/>
        </a:xfrm>
        <a:custGeom>
          <a:avLst/>
          <a:gdLst/>
          <a:ahLst/>
          <a:cxnLst/>
          <a:rect l="0" t="0" r="0" b="0"/>
          <a:pathLst>
            <a:path>
              <a:moveTo>
                <a:pt x="0" y="0"/>
              </a:moveTo>
              <a:lnTo>
                <a:pt x="0" y="4065180"/>
              </a:lnTo>
              <a:lnTo>
                <a:pt x="267463" y="40651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3B731-3263-4C82-B228-1A1AA0BDA806}">
      <dsp:nvSpPr>
        <dsp:cNvPr id="0" name=""/>
        <dsp:cNvSpPr/>
      </dsp:nvSpPr>
      <dsp:spPr>
        <a:xfrm>
          <a:off x="2326758" y="4311977"/>
          <a:ext cx="1688150" cy="49274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a:t>Radio Button</a:t>
          </a:r>
          <a:endParaRPr lang="en-IN" sz="1600" b="0" kern="1200" dirty="0"/>
        </a:p>
      </dsp:txBody>
      <dsp:txXfrm>
        <a:off x="2341190" y="4326409"/>
        <a:ext cx="1659286" cy="463885"/>
      </dsp:txXfrm>
    </dsp:sp>
    <dsp:sp modelId="{8B133354-8387-4EB9-B392-26AE24423EDC}">
      <dsp:nvSpPr>
        <dsp:cNvPr id="0" name=""/>
        <dsp:cNvSpPr/>
      </dsp:nvSpPr>
      <dsp:spPr>
        <a:xfrm>
          <a:off x="2059295" y="493171"/>
          <a:ext cx="267463" cy="4681116"/>
        </a:xfrm>
        <a:custGeom>
          <a:avLst/>
          <a:gdLst/>
          <a:ahLst/>
          <a:cxnLst/>
          <a:rect l="0" t="0" r="0" b="0"/>
          <a:pathLst>
            <a:path>
              <a:moveTo>
                <a:pt x="0" y="0"/>
              </a:moveTo>
              <a:lnTo>
                <a:pt x="0" y="4681116"/>
              </a:lnTo>
              <a:lnTo>
                <a:pt x="267463" y="468111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07D9D-CDD5-4CB4-9233-174C0E7D73DA}">
      <dsp:nvSpPr>
        <dsp:cNvPr id="0" name=""/>
        <dsp:cNvSpPr/>
      </dsp:nvSpPr>
      <dsp:spPr>
        <a:xfrm>
          <a:off x="2326758" y="4927914"/>
          <a:ext cx="1683278" cy="49274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IN" sz="1600" b="0" i="0" kern="1200" dirty="0"/>
            <a:t>Select </a:t>
          </a:r>
          <a:endParaRPr lang="en-IN" sz="1600" b="0" kern="1200" dirty="0"/>
        </a:p>
      </dsp:txBody>
      <dsp:txXfrm>
        <a:off x="2341190" y="4942346"/>
        <a:ext cx="1654414" cy="4638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01CA3-B24E-4590-9E0A-8A2ABC52009A}">
      <dsp:nvSpPr>
        <dsp:cNvPr id="0" name=""/>
        <dsp:cNvSpPr/>
      </dsp:nvSpPr>
      <dsp:spPr>
        <a:xfrm>
          <a:off x="741" y="1008134"/>
          <a:ext cx="3876785" cy="7961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kumimoji="0" lang="en-US" sz="2000" b="0" i="0" u="none" strike="noStrike" kern="1200" cap="none" spc="0" normalizeH="0" baseline="0" noProof="0" dirty="0">
              <a:ln/>
              <a:effectLst/>
              <a:uLnTx/>
              <a:uFillTx/>
              <a:latin typeface="+mn-lt"/>
              <a:ea typeface="+mn-ea"/>
              <a:cs typeface="+mn-cs"/>
            </a:rPr>
            <a:t> 5 HTML Best </a:t>
          </a:r>
          <a:r>
            <a:rPr lang="en-US" sz="2000" b="0" kern="1200" dirty="0">
              <a:latin typeface="+mn-lt"/>
              <a:ea typeface="+mn-ea"/>
              <a:cs typeface="+mn-cs"/>
            </a:rPr>
            <a:t>P</a:t>
          </a:r>
          <a:r>
            <a:rPr kumimoji="0" lang="en-US" sz="2000" b="0" i="0" u="none" strike="noStrike" kern="1200" cap="none" spc="0" normalizeH="0" baseline="0" noProof="0" dirty="0" err="1">
              <a:ln/>
              <a:effectLst/>
              <a:uLnTx/>
              <a:uFillTx/>
              <a:latin typeface="+mn-lt"/>
              <a:ea typeface="+mn-ea"/>
              <a:cs typeface="+mn-cs"/>
            </a:rPr>
            <a:t>ractices</a:t>
          </a:r>
          <a:r>
            <a:rPr kumimoji="0" lang="en-US" sz="2000" b="0" i="0" u="none" strike="noStrike" kern="1200" cap="none" spc="0" normalizeH="0" baseline="0" noProof="0" dirty="0">
              <a:ln/>
              <a:effectLst/>
              <a:uLnTx/>
              <a:uFillTx/>
              <a:latin typeface="+mn-lt"/>
              <a:ea typeface="+mn-ea"/>
              <a:cs typeface="+mn-cs"/>
            </a:rPr>
            <a:t> </a:t>
          </a:r>
          <a:r>
            <a:rPr lang="en-US" sz="2000" b="0" kern="1200" dirty="0">
              <a:latin typeface="+mn-lt"/>
              <a:ea typeface="+mn-ea"/>
              <a:cs typeface="+mn-cs"/>
            </a:rPr>
            <a:t>for </a:t>
          </a:r>
          <a:r>
            <a:rPr kumimoji="0" lang="en-US" sz="2000" b="0" i="0" u="none" strike="noStrike" kern="1200" cap="none" spc="0" normalizeH="0" baseline="0" noProof="0" dirty="0">
              <a:ln/>
              <a:effectLst/>
              <a:uLnTx/>
              <a:uFillTx/>
              <a:latin typeface="+mn-lt"/>
              <a:ea typeface="+mn-ea"/>
              <a:cs typeface="+mn-cs"/>
            </a:rPr>
            <a:t>SEO</a:t>
          </a:r>
          <a:endParaRPr lang="en-IN" sz="2000" b="0" kern="1200" dirty="0">
            <a:latin typeface="+mn-lt"/>
          </a:endParaRPr>
        </a:p>
      </dsp:txBody>
      <dsp:txXfrm>
        <a:off x="24059" y="1031452"/>
        <a:ext cx="3830149" cy="749487"/>
      </dsp:txXfrm>
    </dsp:sp>
    <dsp:sp modelId="{E9863931-26B3-4B91-8D98-41EE0D5CD17C}">
      <dsp:nvSpPr>
        <dsp:cNvPr id="0" name=""/>
        <dsp:cNvSpPr/>
      </dsp:nvSpPr>
      <dsp:spPr>
        <a:xfrm>
          <a:off x="388420" y="1804257"/>
          <a:ext cx="387678" cy="546908"/>
        </a:xfrm>
        <a:custGeom>
          <a:avLst/>
          <a:gdLst/>
          <a:ahLst/>
          <a:cxnLst/>
          <a:rect l="0" t="0" r="0" b="0"/>
          <a:pathLst>
            <a:path>
              <a:moveTo>
                <a:pt x="0" y="0"/>
              </a:moveTo>
              <a:lnTo>
                <a:pt x="0" y="546908"/>
              </a:lnTo>
              <a:lnTo>
                <a:pt x="387678" y="54690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97100-65A9-4F06-AAB3-0B7C30F755F4}">
      <dsp:nvSpPr>
        <dsp:cNvPr id="0" name=""/>
        <dsp:cNvSpPr/>
      </dsp:nvSpPr>
      <dsp:spPr>
        <a:xfrm>
          <a:off x="776098" y="2098663"/>
          <a:ext cx="3119121" cy="5050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a:lnSpc>
              <a:spcPct val="90000"/>
            </a:lnSpc>
            <a:spcBef>
              <a:spcPct val="0"/>
            </a:spcBef>
            <a:spcAft>
              <a:spcPct val="35000"/>
            </a:spcAft>
          </a:pPr>
          <a:r>
            <a:rPr lang="en-US" sz="1700" kern="1200" dirty="0">
              <a:latin typeface="+mn-lt"/>
            </a:rPr>
            <a:t> 1. Use Semantic HTML Elements</a:t>
          </a:r>
          <a:endParaRPr lang="en-IN" sz="1700" kern="1200" dirty="0">
            <a:latin typeface="+mn-lt"/>
          </a:endParaRPr>
        </a:p>
      </dsp:txBody>
      <dsp:txXfrm>
        <a:off x="790889" y="2113454"/>
        <a:ext cx="3089539" cy="475422"/>
      </dsp:txXfrm>
    </dsp:sp>
    <dsp:sp modelId="{24BEF829-32E6-42E0-9C8C-161D4DA1EA9C}">
      <dsp:nvSpPr>
        <dsp:cNvPr id="0" name=""/>
        <dsp:cNvSpPr/>
      </dsp:nvSpPr>
      <dsp:spPr>
        <a:xfrm>
          <a:off x="388420" y="1804257"/>
          <a:ext cx="387678" cy="1250944"/>
        </a:xfrm>
        <a:custGeom>
          <a:avLst/>
          <a:gdLst/>
          <a:ahLst/>
          <a:cxnLst/>
          <a:rect l="0" t="0" r="0" b="0"/>
          <a:pathLst>
            <a:path>
              <a:moveTo>
                <a:pt x="0" y="0"/>
              </a:moveTo>
              <a:lnTo>
                <a:pt x="0" y="1250944"/>
              </a:lnTo>
              <a:lnTo>
                <a:pt x="387678" y="12509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2DFA5A-36A8-4348-B024-C00929629A8A}">
      <dsp:nvSpPr>
        <dsp:cNvPr id="0" name=""/>
        <dsp:cNvSpPr/>
      </dsp:nvSpPr>
      <dsp:spPr>
        <a:xfrm>
          <a:off x="776098" y="2802699"/>
          <a:ext cx="3119121" cy="50500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a:lnSpc>
              <a:spcPct val="90000"/>
            </a:lnSpc>
            <a:spcBef>
              <a:spcPct val="0"/>
            </a:spcBef>
            <a:spcAft>
              <a:spcPct val="35000"/>
            </a:spcAft>
          </a:pPr>
          <a:r>
            <a:rPr lang="en-US" sz="1700" kern="1200" dirty="0">
              <a:latin typeface="+mn-lt"/>
            </a:rPr>
            <a:t> 2. Optimize Page Titles</a:t>
          </a:r>
          <a:endParaRPr lang="en-IN" sz="1700" kern="1200" dirty="0">
            <a:latin typeface="+mn-lt"/>
          </a:endParaRPr>
        </a:p>
      </dsp:txBody>
      <dsp:txXfrm>
        <a:off x="790889" y="2817490"/>
        <a:ext cx="3089539" cy="475422"/>
      </dsp:txXfrm>
    </dsp:sp>
    <dsp:sp modelId="{A08E856F-048E-4596-AADF-3B1BB83913E8}">
      <dsp:nvSpPr>
        <dsp:cNvPr id="0" name=""/>
        <dsp:cNvSpPr/>
      </dsp:nvSpPr>
      <dsp:spPr>
        <a:xfrm>
          <a:off x="388420" y="1804257"/>
          <a:ext cx="387678" cy="1912777"/>
        </a:xfrm>
        <a:custGeom>
          <a:avLst/>
          <a:gdLst/>
          <a:ahLst/>
          <a:cxnLst/>
          <a:rect l="0" t="0" r="0" b="0"/>
          <a:pathLst>
            <a:path>
              <a:moveTo>
                <a:pt x="0" y="0"/>
              </a:moveTo>
              <a:lnTo>
                <a:pt x="0" y="1912777"/>
              </a:lnTo>
              <a:lnTo>
                <a:pt x="387678" y="19127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3CB802-E2EF-4799-B16A-261B9002C929}">
      <dsp:nvSpPr>
        <dsp:cNvPr id="0" name=""/>
        <dsp:cNvSpPr/>
      </dsp:nvSpPr>
      <dsp:spPr>
        <a:xfrm>
          <a:off x="776098" y="3464532"/>
          <a:ext cx="3119121" cy="50500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a:lnSpc>
              <a:spcPct val="90000"/>
            </a:lnSpc>
            <a:spcBef>
              <a:spcPct val="0"/>
            </a:spcBef>
            <a:spcAft>
              <a:spcPct val="35000"/>
            </a:spcAft>
          </a:pPr>
          <a:r>
            <a:rPr lang="en-US" sz="1700" kern="1200" dirty="0">
              <a:latin typeface="+mn-lt"/>
            </a:rPr>
            <a:t> 3. Use Meta Description Tags</a:t>
          </a:r>
          <a:endParaRPr lang="en-IN" sz="1700" kern="1200" dirty="0">
            <a:latin typeface="+mn-lt"/>
          </a:endParaRPr>
        </a:p>
      </dsp:txBody>
      <dsp:txXfrm>
        <a:off x="790889" y="3479323"/>
        <a:ext cx="3089539" cy="475422"/>
      </dsp:txXfrm>
    </dsp:sp>
    <dsp:sp modelId="{0DD1FFD0-B507-40C1-8BE7-B826D1AF4B18}">
      <dsp:nvSpPr>
        <dsp:cNvPr id="0" name=""/>
        <dsp:cNvSpPr/>
      </dsp:nvSpPr>
      <dsp:spPr>
        <a:xfrm>
          <a:off x="388420" y="1804257"/>
          <a:ext cx="387678" cy="2563639"/>
        </a:xfrm>
        <a:custGeom>
          <a:avLst/>
          <a:gdLst/>
          <a:ahLst/>
          <a:cxnLst/>
          <a:rect l="0" t="0" r="0" b="0"/>
          <a:pathLst>
            <a:path>
              <a:moveTo>
                <a:pt x="0" y="0"/>
              </a:moveTo>
              <a:lnTo>
                <a:pt x="0" y="2563639"/>
              </a:lnTo>
              <a:lnTo>
                <a:pt x="387678" y="256363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65FB5A-E335-48B5-A225-53A506441427}">
      <dsp:nvSpPr>
        <dsp:cNvPr id="0" name=""/>
        <dsp:cNvSpPr/>
      </dsp:nvSpPr>
      <dsp:spPr>
        <a:xfrm>
          <a:off x="776098" y="4115394"/>
          <a:ext cx="3119121" cy="50500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a:lnSpc>
              <a:spcPct val="90000"/>
            </a:lnSpc>
            <a:spcBef>
              <a:spcPct val="0"/>
            </a:spcBef>
            <a:spcAft>
              <a:spcPct val="35000"/>
            </a:spcAft>
          </a:pPr>
          <a:r>
            <a:rPr lang="en-US" sz="1700" kern="1200" dirty="0">
              <a:latin typeface="+mn-lt"/>
            </a:rPr>
            <a:t> 4. Use Proper Heading Tags</a:t>
          </a:r>
          <a:endParaRPr lang="en-IN" sz="1700" kern="1200" dirty="0">
            <a:latin typeface="+mn-lt"/>
          </a:endParaRPr>
        </a:p>
      </dsp:txBody>
      <dsp:txXfrm>
        <a:off x="790889" y="4130185"/>
        <a:ext cx="3089539" cy="475422"/>
      </dsp:txXfrm>
    </dsp:sp>
    <dsp:sp modelId="{2317851A-BC07-48F9-99FB-B4D60728596A}">
      <dsp:nvSpPr>
        <dsp:cNvPr id="0" name=""/>
        <dsp:cNvSpPr/>
      </dsp:nvSpPr>
      <dsp:spPr>
        <a:xfrm>
          <a:off x="388420" y="1804257"/>
          <a:ext cx="387678" cy="3267675"/>
        </a:xfrm>
        <a:custGeom>
          <a:avLst/>
          <a:gdLst/>
          <a:ahLst/>
          <a:cxnLst/>
          <a:rect l="0" t="0" r="0" b="0"/>
          <a:pathLst>
            <a:path>
              <a:moveTo>
                <a:pt x="0" y="0"/>
              </a:moveTo>
              <a:lnTo>
                <a:pt x="0" y="3267675"/>
              </a:lnTo>
              <a:lnTo>
                <a:pt x="387678" y="326767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0F61F-E658-4CE2-9C57-69F99FBD8538}">
      <dsp:nvSpPr>
        <dsp:cNvPr id="0" name=""/>
        <dsp:cNvSpPr/>
      </dsp:nvSpPr>
      <dsp:spPr>
        <a:xfrm>
          <a:off x="776098" y="4819430"/>
          <a:ext cx="3119121" cy="50500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a:lnSpc>
              <a:spcPct val="90000"/>
            </a:lnSpc>
            <a:spcBef>
              <a:spcPct val="0"/>
            </a:spcBef>
            <a:spcAft>
              <a:spcPct val="35000"/>
            </a:spcAft>
          </a:pPr>
          <a:r>
            <a:rPr lang="en-US" sz="1700" kern="1200" dirty="0">
              <a:latin typeface="+mn-lt"/>
            </a:rPr>
            <a:t> 5. Optimize Image Alt Attributes</a:t>
          </a:r>
          <a:endParaRPr lang="en-IN" sz="1700" kern="1200" dirty="0">
            <a:latin typeface="+mn-lt"/>
          </a:endParaRPr>
        </a:p>
      </dsp:txBody>
      <dsp:txXfrm>
        <a:off x="790889" y="4834221"/>
        <a:ext cx="3089539" cy="47542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CC556-87E8-49CF-92E8-0CFBD649DFDC}">
      <dsp:nvSpPr>
        <dsp:cNvPr id="0" name=""/>
        <dsp:cNvSpPr/>
      </dsp:nvSpPr>
      <dsp:spPr>
        <a:xfrm rot="5400000">
          <a:off x="-148117" y="150535"/>
          <a:ext cx="987450" cy="691215"/>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1</a:t>
          </a:r>
          <a:endParaRPr lang="en-IN" sz="1800" kern="1200" dirty="0"/>
        </a:p>
      </dsp:txBody>
      <dsp:txXfrm rot="-5400000">
        <a:off x="1" y="348026"/>
        <a:ext cx="691215" cy="296235"/>
      </dsp:txXfrm>
    </dsp:sp>
    <dsp:sp modelId="{BA15C317-1E2F-477D-8B5D-395739011CD4}">
      <dsp:nvSpPr>
        <dsp:cNvPr id="0" name=""/>
        <dsp:cNvSpPr/>
      </dsp:nvSpPr>
      <dsp:spPr>
        <a:xfrm rot="5400000">
          <a:off x="4183142" y="-3489509"/>
          <a:ext cx="641842" cy="762569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 Choose a Hosting Provider (ex: </a:t>
          </a:r>
          <a:r>
            <a:rPr lang="en-US" sz="1800" kern="1200" dirty="0" err="1"/>
            <a:t>aws</a:t>
          </a:r>
          <a:r>
            <a:rPr lang="en-US" sz="1800" kern="1200" dirty="0"/>
            <a:t>/ azure)</a:t>
          </a:r>
          <a:endParaRPr lang="en-IN" sz="1800" kern="1200" dirty="0"/>
        </a:p>
      </dsp:txBody>
      <dsp:txXfrm rot="-5400000">
        <a:off x="691215" y="33750"/>
        <a:ext cx="7594365" cy="579178"/>
      </dsp:txXfrm>
    </dsp:sp>
    <dsp:sp modelId="{2F2E7B50-9C81-4637-9BE0-10D986BC0689}">
      <dsp:nvSpPr>
        <dsp:cNvPr id="0" name=""/>
        <dsp:cNvSpPr/>
      </dsp:nvSpPr>
      <dsp:spPr>
        <a:xfrm rot="5400000">
          <a:off x="-148117" y="1019613"/>
          <a:ext cx="987450" cy="691215"/>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2</a:t>
          </a:r>
          <a:endParaRPr lang="en-IN" sz="1800" kern="1200" dirty="0"/>
        </a:p>
      </dsp:txBody>
      <dsp:txXfrm rot="-5400000">
        <a:off x="1" y="1217104"/>
        <a:ext cx="691215" cy="296235"/>
      </dsp:txXfrm>
    </dsp:sp>
    <dsp:sp modelId="{773AFF28-832D-4356-8764-0A98F0ADB0E6}">
      <dsp:nvSpPr>
        <dsp:cNvPr id="0" name=""/>
        <dsp:cNvSpPr/>
      </dsp:nvSpPr>
      <dsp:spPr>
        <a:xfrm rot="5400000">
          <a:off x="4183142" y="-2620431"/>
          <a:ext cx="641842" cy="762569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 Purchase a Domain (ex: www.interviewhappy.com)</a:t>
          </a:r>
          <a:endParaRPr lang="en-IN" sz="1800" kern="1200" dirty="0"/>
        </a:p>
      </dsp:txBody>
      <dsp:txXfrm rot="-5400000">
        <a:off x="691215" y="902828"/>
        <a:ext cx="7594365" cy="579178"/>
      </dsp:txXfrm>
    </dsp:sp>
    <dsp:sp modelId="{6C55AD42-82A7-4DAF-B971-3CA431D415EC}">
      <dsp:nvSpPr>
        <dsp:cNvPr id="0" name=""/>
        <dsp:cNvSpPr/>
      </dsp:nvSpPr>
      <dsp:spPr>
        <a:xfrm rot="5400000">
          <a:off x="-148117" y="1888691"/>
          <a:ext cx="987450" cy="691215"/>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3</a:t>
          </a:r>
          <a:endParaRPr lang="en-IN" sz="1800" kern="1200" dirty="0"/>
        </a:p>
      </dsp:txBody>
      <dsp:txXfrm rot="-5400000">
        <a:off x="1" y="2086182"/>
        <a:ext cx="691215" cy="296235"/>
      </dsp:txXfrm>
    </dsp:sp>
    <dsp:sp modelId="{BF29B5B4-33B7-4185-A3B4-5FA895DB856B}">
      <dsp:nvSpPr>
        <dsp:cNvPr id="0" name=""/>
        <dsp:cNvSpPr/>
      </dsp:nvSpPr>
      <dsp:spPr>
        <a:xfrm rot="5400000">
          <a:off x="4183142" y="-1751353"/>
          <a:ext cx="641842" cy="7625697"/>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endParaRPr lang="en-IN" sz="1800" kern="1200"/>
        </a:p>
        <a:p>
          <a:pPr marL="171450" lvl="1" indent="-171450" algn="l" defTabSz="800100">
            <a:lnSpc>
              <a:spcPct val="90000"/>
            </a:lnSpc>
            <a:spcBef>
              <a:spcPct val="0"/>
            </a:spcBef>
            <a:spcAft>
              <a:spcPct val="15000"/>
            </a:spcAft>
            <a:buChar char="••"/>
          </a:pPr>
          <a:r>
            <a:rPr lang="en-US" sz="1800" kern="1200" dirty="0"/>
            <a:t> Prepare Your Website Files(ex: HTML/ CSS/ JS/ Image)</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rot="-5400000">
        <a:off x="691215" y="1771906"/>
        <a:ext cx="7594365" cy="579178"/>
      </dsp:txXfrm>
    </dsp:sp>
    <dsp:sp modelId="{1DC099DC-4558-4317-8640-9FDBA151FAC3}">
      <dsp:nvSpPr>
        <dsp:cNvPr id="0" name=""/>
        <dsp:cNvSpPr/>
      </dsp:nvSpPr>
      <dsp:spPr>
        <a:xfrm rot="5400000">
          <a:off x="-148117" y="2757769"/>
          <a:ext cx="987450" cy="691215"/>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4</a:t>
          </a:r>
          <a:endParaRPr lang="en-IN" sz="1800" kern="1200" dirty="0"/>
        </a:p>
      </dsp:txBody>
      <dsp:txXfrm rot="-5400000">
        <a:off x="1" y="2955260"/>
        <a:ext cx="691215" cy="296235"/>
      </dsp:txXfrm>
    </dsp:sp>
    <dsp:sp modelId="{AF45FB59-5E4D-41A9-ADD3-CBE5A8BF208D}">
      <dsp:nvSpPr>
        <dsp:cNvPr id="0" name=""/>
        <dsp:cNvSpPr/>
      </dsp:nvSpPr>
      <dsp:spPr>
        <a:xfrm rot="5400000">
          <a:off x="4183142" y="-882275"/>
          <a:ext cx="641842" cy="762569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endParaRPr lang="en-IN" sz="1800" kern="1200"/>
        </a:p>
        <a:p>
          <a:pPr marL="171450" lvl="1" indent="-171450" algn="l" defTabSz="800100">
            <a:lnSpc>
              <a:spcPct val="90000"/>
            </a:lnSpc>
            <a:spcBef>
              <a:spcPct val="0"/>
            </a:spcBef>
            <a:spcAft>
              <a:spcPct val="15000"/>
            </a:spcAft>
            <a:buChar char="••"/>
          </a:pPr>
          <a:r>
            <a:rPr lang="en-US" sz="1800" kern="1200" dirty="0"/>
            <a:t> Upload Files to Hosting Server(using FTP, hosting panel, GIT)</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rot="-5400000">
        <a:off x="691215" y="2640984"/>
        <a:ext cx="7594365" cy="579178"/>
      </dsp:txXfrm>
    </dsp:sp>
    <dsp:sp modelId="{5B5A5306-7660-4895-84E4-C33844D8AE27}">
      <dsp:nvSpPr>
        <dsp:cNvPr id="0" name=""/>
        <dsp:cNvSpPr/>
      </dsp:nvSpPr>
      <dsp:spPr>
        <a:xfrm rot="5400000">
          <a:off x="-148117" y="3626847"/>
          <a:ext cx="987450" cy="691215"/>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5</a:t>
          </a:r>
          <a:endParaRPr lang="en-IN" sz="1800" kern="1200" dirty="0"/>
        </a:p>
      </dsp:txBody>
      <dsp:txXfrm rot="-5400000">
        <a:off x="1" y="3824338"/>
        <a:ext cx="691215" cy="296235"/>
      </dsp:txXfrm>
    </dsp:sp>
    <dsp:sp modelId="{EC61EB4C-86B4-46ED-B696-F1140B16BEE6}">
      <dsp:nvSpPr>
        <dsp:cNvPr id="0" name=""/>
        <dsp:cNvSpPr/>
      </dsp:nvSpPr>
      <dsp:spPr>
        <a:xfrm rot="5400000">
          <a:off x="4183142" y="-13197"/>
          <a:ext cx="641842" cy="7625697"/>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endParaRPr lang="en-IN" sz="1800" kern="1200"/>
        </a:p>
        <a:p>
          <a:pPr marL="171450" lvl="1" indent="-171450" algn="l" defTabSz="800100">
            <a:lnSpc>
              <a:spcPct val="90000"/>
            </a:lnSpc>
            <a:spcBef>
              <a:spcPct val="0"/>
            </a:spcBef>
            <a:spcAft>
              <a:spcPct val="15000"/>
            </a:spcAft>
            <a:buChar char="••"/>
          </a:pPr>
          <a:r>
            <a:rPr lang="en-US" sz="1800" kern="1200" dirty="0"/>
            <a:t> Configure SSL (Optional - Enable SSL for using HTTPS and enhance security)</a:t>
          </a:r>
          <a:endParaRPr lang="en-IN" sz="1800" kern="1200" dirty="0"/>
        </a:p>
        <a:p>
          <a:pPr marL="171450" lvl="1" indent="-171450" algn="l" defTabSz="800100">
            <a:lnSpc>
              <a:spcPct val="90000"/>
            </a:lnSpc>
            <a:spcBef>
              <a:spcPct val="0"/>
            </a:spcBef>
            <a:spcAft>
              <a:spcPct val="15000"/>
            </a:spcAft>
            <a:buChar char="••"/>
          </a:pPr>
          <a:endParaRPr lang="en-IN" sz="1800" kern="1200" dirty="0"/>
        </a:p>
      </dsp:txBody>
      <dsp:txXfrm rot="-5400000">
        <a:off x="691215" y="3510062"/>
        <a:ext cx="7594365" cy="57917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B654B-7138-4A1F-AD8D-80001746F87F}">
      <dsp:nvSpPr>
        <dsp:cNvPr id="0" name=""/>
        <dsp:cNvSpPr/>
      </dsp:nvSpPr>
      <dsp:spPr>
        <a:xfrm>
          <a:off x="2853002" y="1526147"/>
          <a:ext cx="1939799" cy="1678005"/>
        </a:xfrm>
        <a:prstGeom prst="hexagon">
          <a:avLst>
            <a:gd name="adj" fmla="val 2857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Responsive Design Frameworks</a:t>
          </a:r>
          <a:endParaRPr lang="en-IN" sz="1700" kern="1200" dirty="0"/>
        </a:p>
      </dsp:txBody>
      <dsp:txXfrm>
        <a:off x="3174454" y="1804216"/>
        <a:ext cx="1296895" cy="1121867"/>
      </dsp:txXfrm>
    </dsp:sp>
    <dsp:sp modelId="{1412D891-0A99-4684-A7EA-21505ACE0C69}">
      <dsp:nvSpPr>
        <dsp:cNvPr id="0" name=""/>
        <dsp:cNvSpPr/>
      </dsp:nvSpPr>
      <dsp:spPr>
        <a:xfrm>
          <a:off x="4067689" y="723335"/>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8E6EA5F-11B7-495B-A90E-6C8AC8E0DEAC}">
      <dsp:nvSpPr>
        <dsp:cNvPr id="0" name=""/>
        <dsp:cNvSpPr/>
      </dsp:nvSpPr>
      <dsp:spPr>
        <a:xfrm>
          <a:off x="3031686" y="0"/>
          <a:ext cx="1589652" cy="1375235"/>
        </a:xfrm>
        <a:prstGeom prst="hexagon">
          <a:avLst>
            <a:gd name="adj" fmla="val 28570"/>
            <a:gd name="vf" fmla="val 11547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1.</a:t>
          </a:r>
          <a:r>
            <a:rPr lang="en-IN" sz="1700" kern="1200" dirty="0"/>
            <a:t> Bootstrap</a:t>
          </a:r>
          <a:r>
            <a:rPr lang="en-US" sz="1700" kern="1200" dirty="0"/>
            <a:t> </a:t>
          </a:r>
          <a:endParaRPr lang="en-IN" sz="1700" kern="1200" dirty="0"/>
        </a:p>
      </dsp:txBody>
      <dsp:txXfrm>
        <a:off x="3295125" y="227906"/>
        <a:ext cx="1062774" cy="919423"/>
      </dsp:txXfrm>
    </dsp:sp>
    <dsp:sp modelId="{EC089530-54C1-4671-8FF7-75D0F730B6D3}">
      <dsp:nvSpPr>
        <dsp:cNvPr id="0" name=""/>
        <dsp:cNvSpPr/>
      </dsp:nvSpPr>
      <dsp:spPr>
        <a:xfrm>
          <a:off x="4921851" y="1902243"/>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77872DE-C9BD-4764-B3A5-D21154448A39}">
      <dsp:nvSpPr>
        <dsp:cNvPr id="0" name=""/>
        <dsp:cNvSpPr/>
      </dsp:nvSpPr>
      <dsp:spPr>
        <a:xfrm>
          <a:off x="4489581" y="845862"/>
          <a:ext cx="1589652" cy="1375235"/>
        </a:xfrm>
        <a:prstGeom prst="hexagon">
          <a:avLst>
            <a:gd name="adj" fmla="val 28570"/>
            <a:gd name="vf" fmla="val 11547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2. Foundation</a:t>
          </a:r>
        </a:p>
      </dsp:txBody>
      <dsp:txXfrm>
        <a:off x="4753020" y="1073768"/>
        <a:ext cx="1062774" cy="919423"/>
      </dsp:txXfrm>
    </dsp:sp>
    <dsp:sp modelId="{8435E464-A76D-4CCE-A922-A14FC75E92F9}">
      <dsp:nvSpPr>
        <dsp:cNvPr id="0" name=""/>
        <dsp:cNvSpPr/>
      </dsp:nvSpPr>
      <dsp:spPr>
        <a:xfrm>
          <a:off x="4328495" y="3233010"/>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AF828E2-55D2-4F7D-937F-7678880B5ED4}">
      <dsp:nvSpPr>
        <dsp:cNvPr id="0" name=""/>
        <dsp:cNvSpPr/>
      </dsp:nvSpPr>
      <dsp:spPr>
        <a:xfrm>
          <a:off x="4489581" y="2508728"/>
          <a:ext cx="1589652" cy="1375235"/>
        </a:xfrm>
        <a:prstGeom prst="hexagon">
          <a:avLst>
            <a:gd name="adj" fmla="val 28570"/>
            <a:gd name="vf" fmla="val 11547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3. </a:t>
          </a:r>
        </a:p>
        <a:p>
          <a:pPr lvl="0" algn="ctr" defTabSz="755650">
            <a:lnSpc>
              <a:spcPct val="90000"/>
            </a:lnSpc>
            <a:spcBef>
              <a:spcPct val="0"/>
            </a:spcBef>
            <a:spcAft>
              <a:spcPct val="35000"/>
            </a:spcAft>
          </a:pPr>
          <a:r>
            <a:rPr lang="en-IN" sz="1700" kern="1200" dirty="0" err="1"/>
            <a:t>Bulma</a:t>
          </a:r>
          <a:endParaRPr lang="en-IN" sz="1700" kern="1200" dirty="0"/>
        </a:p>
      </dsp:txBody>
      <dsp:txXfrm>
        <a:off x="4753020" y="2736634"/>
        <a:ext cx="1062774" cy="919423"/>
      </dsp:txXfrm>
    </dsp:sp>
    <dsp:sp modelId="{D159BBDF-19FB-4693-B1C2-40DB9E805708}">
      <dsp:nvSpPr>
        <dsp:cNvPr id="0" name=""/>
        <dsp:cNvSpPr/>
      </dsp:nvSpPr>
      <dsp:spPr>
        <a:xfrm>
          <a:off x="2856612" y="3371148"/>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DBDC6C6-ED20-4CEA-B232-E30AE1AD3E9F}">
      <dsp:nvSpPr>
        <dsp:cNvPr id="0" name=""/>
        <dsp:cNvSpPr/>
      </dsp:nvSpPr>
      <dsp:spPr>
        <a:xfrm>
          <a:off x="3031686" y="3355537"/>
          <a:ext cx="1589652" cy="1375235"/>
        </a:xfrm>
        <a:prstGeom prst="hexagon">
          <a:avLst>
            <a:gd name="adj" fmla="val 28570"/>
            <a:gd name="vf" fmla="val 11547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4. Semantic UI</a:t>
          </a:r>
        </a:p>
      </dsp:txBody>
      <dsp:txXfrm>
        <a:off x="3295125" y="3583443"/>
        <a:ext cx="1062774" cy="919423"/>
      </dsp:txXfrm>
    </dsp:sp>
    <dsp:sp modelId="{D25877B7-45C5-4E7C-9A4F-633BB1EDCCE7}">
      <dsp:nvSpPr>
        <dsp:cNvPr id="0" name=""/>
        <dsp:cNvSpPr/>
      </dsp:nvSpPr>
      <dsp:spPr>
        <a:xfrm>
          <a:off x="1988462" y="2192713"/>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F156933-AA0C-4DE0-82B3-47A22D40F799}">
      <dsp:nvSpPr>
        <dsp:cNvPr id="0" name=""/>
        <dsp:cNvSpPr/>
      </dsp:nvSpPr>
      <dsp:spPr>
        <a:xfrm>
          <a:off x="1567022" y="2509675"/>
          <a:ext cx="1589652" cy="1375235"/>
        </a:xfrm>
        <a:prstGeom prst="hexagon">
          <a:avLst>
            <a:gd name="adj" fmla="val 28570"/>
            <a:gd name="vf" fmla="val 11547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5. Materialize</a:t>
          </a:r>
        </a:p>
      </dsp:txBody>
      <dsp:txXfrm>
        <a:off x="1830461" y="2737581"/>
        <a:ext cx="1062774" cy="919423"/>
      </dsp:txXfrm>
    </dsp:sp>
    <dsp:sp modelId="{7CADDFC3-D830-46B6-B0AD-7FC53A09FF10}">
      <dsp:nvSpPr>
        <dsp:cNvPr id="0" name=""/>
        <dsp:cNvSpPr/>
      </dsp:nvSpPr>
      <dsp:spPr>
        <a:xfrm>
          <a:off x="1567022" y="843969"/>
          <a:ext cx="1589652" cy="1375235"/>
        </a:xfrm>
        <a:prstGeom prst="hexagon">
          <a:avLst>
            <a:gd name="adj" fmla="val 28570"/>
            <a:gd name="vf" fmla="val 11547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6. </a:t>
          </a:r>
        </a:p>
        <a:p>
          <a:pPr lvl="0" algn="ctr" defTabSz="755650">
            <a:lnSpc>
              <a:spcPct val="90000"/>
            </a:lnSpc>
            <a:spcBef>
              <a:spcPct val="0"/>
            </a:spcBef>
            <a:spcAft>
              <a:spcPct val="35000"/>
            </a:spcAft>
          </a:pPr>
          <a:r>
            <a:rPr lang="en-US" sz="1700" kern="1200" dirty="0"/>
            <a:t>Tailwind CSS</a:t>
          </a:r>
          <a:endParaRPr lang="en-IN" sz="1700" kern="1200" dirty="0"/>
        </a:p>
      </dsp:txBody>
      <dsp:txXfrm>
        <a:off x="1830461" y="1071875"/>
        <a:ext cx="1062774" cy="91942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8986F-FCD4-44E2-B388-4FA981D871AC}">
      <dsp:nvSpPr>
        <dsp:cNvPr id="0" name=""/>
        <dsp:cNvSpPr/>
      </dsp:nvSpPr>
      <dsp:spPr>
        <a:xfrm>
          <a:off x="2959887" y="1695"/>
          <a:ext cx="4439831" cy="917884"/>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Web Components are a set of web platform APIs that allow you to create custom, reusable HTML elements. </a:t>
          </a:r>
          <a:endParaRPr lang="en-IN" sz="1600" kern="1200" dirty="0"/>
        </a:p>
        <a:p>
          <a:pPr marL="171450" lvl="1" indent="-171450" algn="l" defTabSz="711200">
            <a:lnSpc>
              <a:spcPct val="90000"/>
            </a:lnSpc>
            <a:spcBef>
              <a:spcPct val="0"/>
            </a:spcBef>
            <a:spcAft>
              <a:spcPct val="15000"/>
            </a:spcAft>
            <a:buChar char="••"/>
          </a:pPr>
          <a:endParaRPr lang="en-IN" sz="1600" kern="1200" dirty="0"/>
        </a:p>
      </dsp:txBody>
      <dsp:txXfrm>
        <a:off x="2959887" y="116431"/>
        <a:ext cx="4095625" cy="688413"/>
      </dsp:txXfrm>
    </dsp:sp>
    <dsp:sp modelId="{1B5204A1-8B1E-462B-A815-EA438C566B66}">
      <dsp:nvSpPr>
        <dsp:cNvPr id="0" name=""/>
        <dsp:cNvSpPr/>
      </dsp:nvSpPr>
      <dsp:spPr>
        <a:xfrm>
          <a:off x="0" y="1695"/>
          <a:ext cx="2959887" cy="917884"/>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sz="1800" b="0" kern="1200" dirty="0"/>
            <a:t>1. </a:t>
          </a:r>
          <a:r>
            <a:rPr lang="en-IN" sz="1800" b="0" i="0" kern="1200" dirty="0"/>
            <a:t>Web Components:</a:t>
          </a:r>
          <a:endParaRPr lang="en-IN" sz="1800" b="0" kern="1200" dirty="0"/>
        </a:p>
      </dsp:txBody>
      <dsp:txXfrm>
        <a:off x="44807" y="46502"/>
        <a:ext cx="2870273" cy="828270"/>
      </dsp:txXfrm>
    </dsp:sp>
    <dsp:sp modelId="{396A0298-1F29-4FD7-A37A-ECFB4DCA4834}">
      <dsp:nvSpPr>
        <dsp:cNvPr id="0" name=""/>
        <dsp:cNvSpPr/>
      </dsp:nvSpPr>
      <dsp:spPr>
        <a:xfrm>
          <a:off x="2959887" y="1011368"/>
          <a:ext cx="4439831" cy="917884"/>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   PWAs are web applications that provide a native app-like experience to users.</a:t>
          </a:r>
          <a:endParaRPr lang="en-IN" sz="1600" kern="1200" dirty="0"/>
        </a:p>
      </dsp:txBody>
      <dsp:txXfrm>
        <a:off x="2959887" y="1126104"/>
        <a:ext cx="4095625" cy="688413"/>
      </dsp:txXfrm>
    </dsp:sp>
    <dsp:sp modelId="{249DC5ED-7104-484D-920B-770EE1652CB5}">
      <dsp:nvSpPr>
        <dsp:cNvPr id="0" name=""/>
        <dsp:cNvSpPr/>
      </dsp:nvSpPr>
      <dsp:spPr>
        <a:xfrm>
          <a:off x="0" y="1011368"/>
          <a:ext cx="2959887" cy="917884"/>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sz="1800" b="0" kern="1200" dirty="0"/>
            <a:t>2. </a:t>
          </a:r>
          <a:r>
            <a:rPr lang="en-IN" sz="1800" b="0" i="0" kern="1200" dirty="0"/>
            <a:t>Progressive Web Apps (PWAs)</a:t>
          </a:r>
          <a:endParaRPr lang="en-IN" sz="1800" b="0" kern="1200" dirty="0"/>
        </a:p>
      </dsp:txBody>
      <dsp:txXfrm>
        <a:off x="44807" y="1056175"/>
        <a:ext cx="2870273" cy="828270"/>
      </dsp:txXfrm>
    </dsp:sp>
    <dsp:sp modelId="{B4BE2F8E-5CAE-4B25-B72E-B451CD0BB666}">
      <dsp:nvSpPr>
        <dsp:cNvPr id="0" name=""/>
        <dsp:cNvSpPr/>
      </dsp:nvSpPr>
      <dsp:spPr>
        <a:xfrm>
          <a:off x="2959887" y="2021041"/>
          <a:ext cx="4439831" cy="917884"/>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SPAs load a single HTML page and dynamically update content as the user interacts with the app. </a:t>
          </a:r>
          <a:endParaRPr lang="en-IN" sz="1600" kern="1200" dirty="0"/>
        </a:p>
        <a:p>
          <a:pPr marL="171450" lvl="1" indent="-171450" algn="l" defTabSz="711200">
            <a:lnSpc>
              <a:spcPct val="90000"/>
            </a:lnSpc>
            <a:spcBef>
              <a:spcPct val="0"/>
            </a:spcBef>
            <a:spcAft>
              <a:spcPct val="15000"/>
            </a:spcAft>
            <a:buChar char="••"/>
          </a:pPr>
          <a:endParaRPr lang="en-IN" sz="1600" kern="1200" dirty="0"/>
        </a:p>
      </dsp:txBody>
      <dsp:txXfrm>
        <a:off x="2959887" y="2135777"/>
        <a:ext cx="4095625" cy="688413"/>
      </dsp:txXfrm>
    </dsp:sp>
    <dsp:sp modelId="{59F9DBB0-8752-453B-97C6-132791C1C62D}">
      <dsp:nvSpPr>
        <dsp:cNvPr id="0" name=""/>
        <dsp:cNvSpPr/>
      </dsp:nvSpPr>
      <dsp:spPr>
        <a:xfrm>
          <a:off x="0" y="2021041"/>
          <a:ext cx="2959887" cy="91788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sz="1800" b="0" kern="1200" dirty="0"/>
            <a:t>3. </a:t>
          </a:r>
          <a:r>
            <a:rPr lang="en-IN" sz="1800" b="0" i="0" kern="1200" dirty="0"/>
            <a:t>Single Page Applications (SPAs):</a:t>
          </a:r>
          <a:endParaRPr lang="en-IN" sz="1800" b="0" kern="1200" dirty="0"/>
        </a:p>
      </dsp:txBody>
      <dsp:txXfrm>
        <a:off x="44807" y="2065848"/>
        <a:ext cx="2870273" cy="828270"/>
      </dsp:txXfrm>
    </dsp:sp>
    <dsp:sp modelId="{0A2C4E71-6C94-4220-832B-CA1B648835A4}">
      <dsp:nvSpPr>
        <dsp:cNvPr id="0" name=""/>
        <dsp:cNvSpPr/>
      </dsp:nvSpPr>
      <dsp:spPr>
        <a:xfrm>
          <a:off x="2959887" y="3030714"/>
          <a:ext cx="4439831" cy="917884"/>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    VR refers to the integration of virtual reality experiences within a web browser using HTML, CSS, and JS. Example: WebGL &amp; </a:t>
          </a:r>
          <a:r>
            <a:rPr lang="en-US" sz="1600" b="0" i="0" kern="1200" dirty="0" err="1"/>
            <a:t>WebVR</a:t>
          </a:r>
          <a:r>
            <a:rPr lang="en-US" sz="1600" b="0" i="0" kern="1200" dirty="0"/>
            <a:t>.</a:t>
          </a:r>
          <a:endParaRPr lang="en-IN" sz="1600" kern="1200" dirty="0"/>
        </a:p>
      </dsp:txBody>
      <dsp:txXfrm>
        <a:off x="2959887" y="3145450"/>
        <a:ext cx="4095625" cy="688413"/>
      </dsp:txXfrm>
    </dsp:sp>
    <dsp:sp modelId="{D4242855-0EF8-4F56-9E15-4ACE10C734E9}">
      <dsp:nvSpPr>
        <dsp:cNvPr id="0" name=""/>
        <dsp:cNvSpPr/>
      </dsp:nvSpPr>
      <dsp:spPr>
        <a:xfrm>
          <a:off x="0" y="3030714"/>
          <a:ext cx="2959887" cy="917884"/>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US" sz="1800" b="0" kern="1200" dirty="0"/>
            <a:t>4. </a:t>
          </a:r>
          <a:r>
            <a:rPr lang="en-US" sz="1800" b="0" i="0" kern="1200" dirty="0"/>
            <a:t>3D Graphics and Virtual Reality (VR)</a:t>
          </a:r>
          <a:endParaRPr lang="en-IN" sz="1800" b="0" kern="1200" dirty="0"/>
        </a:p>
      </dsp:txBody>
      <dsp:txXfrm>
        <a:off x="44807" y="3075521"/>
        <a:ext cx="2870273" cy="828270"/>
      </dsp:txXfrm>
    </dsp:sp>
    <dsp:sp modelId="{40713209-055D-4854-AE7D-06A790DEC893}">
      <dsp:nvSpPr>
        <dsp:cNvPr id="0" name=""/>
        <dsp:cNvSpPr/>
      </dsp:nvSpPr>
      <dsp:spPr>
        <a:xfrm>
          <a:off x="2959887" y="4040387"/>
          <a:ext cx="4439831" cy="917884"/>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    AR combines the physical world with digital information or content. Example: </a:t>
          </a:r>
          <a:r>
            <a:rPr lang="en-US" sz="1600" b="0" i="0" kern="1200" dirty="0" err="1"/>
            <a:t>ARCore</a:t>
          </a:r>
          <a:r>
            <a:rPr lang="en-US" sz="1600" b="0" i="0" kern="1200" dirty="0"/>
            <a:t> and </a:t>
          </a:r>
          <a:r>
            <a:rPr lang="en-US" sz="1600" b="0" i="0" kern="1200" dirty="0" err="1"/>
            <a:t>ARKit</a:t>
          </a:r>
          <a:r>
            <a:rPr lang="en-US" sz="1600" b="0" i="0" kern="1200" dirty="0"/>
            <a:t> for web development. </a:t>
          </a:r>
          <a:endParaRPr lang="en-IN" sz="1600" kern="1200" dirty="0"/>
        </a:p>
      </dsp:txBody>
      <dsp:txXfrm>
        <a:off x="2959887" y="4155123"/>
        <a:ext cx="4095625" cy="688413"/>
      </dsp:txXfrm>
    </dsp:sp>
    <dsp:sp modelId="{788F1D98-4C7F-4D1D-8E6F-490F96E9FAFD}">
      <dsp:nvSpPr>
        <dsp:cNvPr id="0" name=""/>
        <dsp:cNvSpPr/>
      </dsp:nvSpPr>
      <dsp:spPr>
        <a:xfrm>
          <a:off x="0" y="4040387"/>
          <a:ext cx="2959887" cy="917884"/>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l" defTabSz="800100">
            <a:lnSpc>
              <a:spcPct val="90000"/>
            </a:lnSpc>
            <a:spcBef>
              <a:spcPct val="0"/>
            </a:spcBef>
            <a:spcAft>
              <a:spcPct val="35000"/>
            </a:spcAft>
          </a:pPr>
          <a:r>
            <a:rPr lang="en-IN" sz="1800" b="0" i="0" kern="1200" dirty="0"/>
            <a:t>5. Augmented Reality (AR):</a:t>
          </a:r>
          <a:endParaRPr lang="en-IN" sz="1800" b="0" kern="1200" dirty="0"/>
        </a:p>
      </dsp:txBody>
      <dsp:txXfrm>
        <a:off x="44807" y="4085194"/>
        <a:ext cx="2870273" cy="82827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07061-0F0D-4F3C-8340-38B3BFD7C5BF}">
      <dsp:nvSpPr>
        <dsp:cNvPr id="0" name=""/>
        <dsp:cNvSpPr/>
      </dsp:nvSpPr>
      <dsp:spPr>
        <a:xfrm>
          <a:off x="1913757" y="391162"/>
          <a:ext cx="3655819" cy="3655819"/>
        </a:xfrm>
        <a:prstGeom prst="pie">
          <a:avLst>
            <a:gd name="adj1" fmla="val 16200000"/>
            <a:gd name="adj2" fmla="val 18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HTML</a:t>
          </a:r>
          <a:r>
            <a:rPr lang="en-US" sz="1800" kern="1200" dirty="0"/>
            <a:t> (Markup Language)</a:t>
          </a:r>
          <a:endParaRPr lang="en-IN" sz="1800" kern="1200" dirty="0"/>
        </a:p>
      </dsp:txBody>
      <dsp:txXfrm>
        <a:off x="3901391" y="1065747"/>
        <a:ext cx="1240367" cy="1218606"/>
      </dsp:txXfrm>
    </dsp:sp>
    <dsp:sp modelId="{5DE7B83D-14C7-4D77-BB89-6CA525D1A0BB}">
      <dsp:nvSpPr>
        <dsp:cNvPr id="0" name=""/>
        <dsp:cNvSpPr/>
      </dsp:nvSpPr>
      <dsp:spPr>
        <a:xfrm>
          <a:off x="1895742" y="402575"/>
          <a:ext cx="3655819" cy="3655819"/>
        </a:xfrm>
        <a:prstGeom prst="pie">
          <a:avLst>
            <a:gd name="adj1" fmla="val 1800000"/>
            <a:gd name="adj2" fmla="val 900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JavaScript</a:t>
          </a:r>
        </a:p>
        <a:p>
          <a:pPr lvl="0" algn="ctr" defTabSz="800100">
            <a:lnSpc>
              <a:spcPct val="90000"/>
            </a:lnSpc>
            <a:spcBef>
              <a:spcPct val="0"/>
            </a:spcBef>
            <a:spcAft>
              <a:spcPct val="35000"/>
            </a:spcAft>
          </a:pPr>
          <a:r>
            <a:rPr lang="en-US" sz="1800" kern="1200" dirty="0"/>
            <a:t>(Scripting/ Programming Language)</a:t>
          </a:r>
          <a:endParaRPr lang="en-IN" sz="1800" kern="1200" dirty="0"/>
        </a:p>
      </dsp:txBody>
      <dsp:txXfrm>
        <a:off x="2896741" y="2709223"/>
        <a:ext cx="1653823" cy="1131563"/>
      </dsp:txXfrm>
    </dsp:sp>
    <dsp:sp modelId="{1886E442-0642-47CC-B672-61D60E547C73}">
      <dsp:nvSpPr>
        <dsp:cNvPr id="0" name=""/>
        <dsp:cNvSpPr/>
      </dsp:nvSpPr>
      <dsp:spPr>
        <a:xfrm>
          <a:off x="1810525" y="353879"/>
          <a:ext cx="3655819" cy="3655819"/>
        </a:xfrm>
        <a:prstGeom prst="pie">
          <a:avLst>
            <a:gd name="adj1" fmla="val 9000000"/>
            <a:gd name="adj2" fmla="val 1620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CSS</a:t>
          </a:r>
          <a:r>
            <a:rPr lang="en-US" sz="1800" kern="1200" dirty="0"/>
            <a:t> (Stylesheet Language)</a:t>
          </a:r>
          <a:endParaRPr lang="en-IN" sz="1800" kern="1200" dirty="0"/>
        </a:p>
      </dsp:txBody>
      <dsp:txXfrm>
        <a:off x="2202220" y="1071987"/>
        <a:ext cx="1240367" cy="12186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E19E-DA5D-401B-9DE7-702819F8C182}">
      <dsp:nvSpPr>
        <dsp:cNvPr id="0" name=""/>
        <dsp:cNvSpPr/>
      </dsp:nvSpPr>
      <dsp:spPr>
        <a:xfrm>
          <a:off x="2324684" y="2914732"/>
          <a:ext cx="1862155" cy="1851796"/>
        </a:xfrm>
        <a:custGeom>
          <a:avLst/>
          <a:gdLst/>
          <a:ahLst/>
          <a:cxnLst/>
          <a:rect l="0" t="0" r="0" b="0"/>
          <a:pathLst>
            <a:path>
              <a:moveTo>
                <a:pt x="0" y="0"/>
              </a:moveTo>
              <a:lnTo>
                <a:pt x="931077" y="0"/>
              </a:lnTo>
              <a:lnTo>
                <a:pt x="931077" y="1851796"/>
              </a:lnTo>
              <a:lnTo>
                <a:pt x="1862155" y="18517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190107" y="3774976"/>
        <a:ext cx="131308" cy="131308"/>
      </dsp:txXfrm>
    </dsp:sp>
    <dsp:sp modelId="{4D02CD99-53A7-4BBE-958B-696FB6944053}">
      <dsp:nvSpPr>
        <dsp:cNvPr id="0" name=""/>
        <dsp:cNvSpPr/>
      </dsp:nvSpPr>
      <dsp:spPr>
        <a:xfrm>
          <a:off x="2324684" y="2914732"/>
          <a:ext cx="1872657" cy="925384"/>
        </a:xfrm>
        <a:custGeom>
          <a:avLst/>
          <a:gdLst/>
          <a:ahLst/>
          <a:cxnLst/>
          <a:rect l="0" t="0" r="0" b="0"/>
          <a:pathLst>
            <a:path>
              <a:moveTo>
                <a:pt x="0" y="0"/>
              </a:moveTo>
              <a:lnTo>
                <a:pt x="936328" y="0"/>
              </a:lnTo>
              <a:lnTo>
                <a:pt x="936328" y="925384"/>
              </a:lnTo>
              <a:lnTo>
                <a:pt x="1872657" y="9253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208792" y="3325203"/>
        <a:ext cx="104441" cy="104441"/>
      </dsp:txXfrm>
    </dsp:sp>
    <dsp:sp modelId="{361842B1-7520-4BFA-A397-004115EE5505}">
      <dsp:nvSpPr>
        <dsp:cNvPr id="0" name=""/>
        <dsp:cNvSpPr/>
      </dsp:nvSpPr>
      <dsp:spPr>
        <a:xfrm>
          <a:off x="2324684" y="2869012"/>
          <a:ext cx="1852256" cy="91440"/>
        </a:xfrm>
        <a:custGeom>
          <a:avLst/>
          <a:gdLst/>
          <a:ahLst/>
          <a:cxnLst/>
          <a:rect l="0" t="0" r="0" b="0"/>
          <a:pathLst>
            <a:path>
              <a:moveTo>
                <a:pt x="0" y="45720"/>
              </a:moveTo>
              <a:lnTo>
                <a:pt x="926128" y="45720"/>
              </a:lnTo>
              <a:lnTo>
                <a:pt x="926128" y="47744"/>
              </a:lnTo>
              <a:lnTo>
                <a:pt x="1852256" y="477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204506" y="2868425"/>
        <a:ext cx="92612" cy="92612"/>
      </dsp:txXfrm>
    </dsp:sp>
    <dsp:sp modelId="{7CC7842B-0AB4-4BE4-AED6-057278EA163D}">
      <dsp:nvSpPr>
        <dsp:cNvPr id="0" name=""/>
        <dsp:cNvSpPr/>
      </dsp:nvSpPr>
      <dsp:spPr>
        <a:xfrm>
          <a:off x="2324684" y="1968967"/>
          <a:ext cx="1862155" cy="945764"/>
        </a:xfrm>
        <a:custGeom>
          <a:avLst/>
          <a:gdLst/>
          <a:ahLst/>
          <a:cxnLst/>
          <a:rect l="0" t="0" r="0" b="0"/>
          <a:pathLst>
            <a:path>
              <a:moveTo>
                <a:pt x="0" y="945764"/>
              </a:moveTo>
              <a:lnTo>
                <a:pt x="931077" y="945764"/>
              </a:lnTo>
              <a:lnTo>
                <a:pt x="931077" y="0"/>
              </a:lnTo>
              <a:lnTo>
                <a:pt x="186215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203548" y="2389635"/>
        <a:ext cx="104428" cy="104428"/>
      </dsp:txXfrm>
    </dsp:sp>
    <dsp:sp modelId="{CB5DAE1B-D9AD-4C7A-8055-D9709BEF6D59}">
      <dsp:nvSpPr>
        <dsp:cNvPr id="0" name=""/>
        <dsp:cNvSpPr/>
      </dsp:nvSpPr>
      <dsp:spPr>
        <a:xfrm>
          <a:off x="2324684" y="1037626"/>
          <a:ext cx="1872657" cy="1877106"/>
        </a:xfrm>
        <a:custGeom>
          <a:avLst/>
          <a:gdLst/>
          <a:ahLst/>
          <a:cxnLst/>
          <a:rect l="0" t="0" r="0" b="0"/>
          <a:pathLst>
            <a:path>
              <a:moveTo>
                <a:pt x="0" y="1877106"/>
              </a:moveTo>
              <a:lnTo>
                <a:pt x="936328" y="1877106"/>
              </a:lnTo>
              <a:lnTo>
                <a:pt x="936328" y="0"/>
              </a:lnTo>
              <a:lnTo>
                <a:pt x="1872657"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194726" y="1909892"/>
        <a:ext cx="132574" cy="132574"/>
      </dsp:txXfrm>
    </dsp:sp>
    <dsp:sp modelId="{637DBD5D-5FC3-4CF8-ADA5-51EBDAEE07B8}">
      <dsp:nvSpPr>
        <dsp:cNvPr id="0" name=""/>
        <dsp:cNvSpPr/>
      </dsp:nvSpPr>
      <dsp:spPr>
        <a:xfrm>
          <a:off x="680006" y="2198139"/>
          <a:ext cx="1856171" cy="1433184"/>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1430" bIns="11430" numCol="1" spcCol="1270" anchor="ctr" anchorCtr="0">
          <a:noAutofit/>
        </a:bodyPr>
        <a:lstStyle/>
        <a:p>
          <a:pPr lvl="0" algn="l" defTabSz="800100">
            <a:lnSpc>
              <a:spcPct val="90000"/>
            </a:lnSpc>
            <a:spcBef>
              <a:spcPct val="0"/>
            </a:spcBef>
            <a:spcAft>
              <a:spcPct val="35000"/>
            </a:spcAft>
          </a:pPr>
          <a:r>
            <a:rPr lang="en-US" sz="1800" b="0" kern="1200" dirty="0"/>
            <a:t>5 Ways of  implementing CSS in HTML</a:t>
          </a:r>
          <a:endParaRPr lang="en-IN" sz="1800" b="0" kern="1200" dirty="0"/>
        </a:p>
        <a:p>
          <a:pPr lvl="0" algn="l" defTabSz="800100">
            <a:lnSpc>
              <a:spcPct val="90000"/>
            </a:lnSpc>
            <a:spcBef>
              <a:spcPct val="0"/>
            </a:spcBef>
            <a:spcAft>
              <a:spcPct val="35000"/>
            </a:spcAft>
          </a:pPr>
          <a:endParaRPr lang="en-IN" sz="1800" b="0" kern="1200" dirty="0"/>
        </a:p>
      </dsp:txBody>
      <dsp:txXfrm>
        <a:off x="749967" y="2268100"/>
        <a:ext cx="1716249" cy="1293262"/>
      </dsp:txXfrm>
    </dsp:sp>
    <dsp:sp modelId="{DA878A0C-1FB2-4469-B37A-4E24C2249351}">
      <dsp:nvSpPr>
        <dsp:cNvPr id="0" name=""/>
        <dsp:cNvSpPr/>
      </dsp:nvSpPr>
      <dsp:spPr>
        <a:xfrm>
          <a:off x="4197342" y="787608"/>
          <a:ext cx="2279719" cy="500034"/>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1. Inline Styles</a:t>
          </a:r>
          <a:endParaRPr lang="en-IN" sz="1800" b="0" kern="1200" dirty="0"/>
        </a:p>
      </dsp:txBody>
      <dsp:txXfrm>
        <a:off x="4221751" y="812017"/>
        <a:ext cx="2230901" cy="451216"/>
      </dsp:txXfrm>
    </dsp:sp>
    <dsp:sp modelId="{8018B482-2EE0-4DC2-A04D-A9E518A44C85}">
      <dsp:nvSpPr>
        <dsp:cNvPr id="0" name=""/>
        <dsp:cNvSpPr/>
      </dsp:nvSpPr>
      <dsp:spPr>
        <a:xfrm>
          <a:off x="4186839" y="1733866"/>
          <a:ext cx="2279719" cy="470203"/>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2. Internal Style Sheet</a:t>
          </a:r>
          <a:endParaRPr lang="en-IN" sz="1800" b="0" kern="1200" dirty="0"/>
        </a:p>
      </dsp:txBody>
      <dsp:txXfrm>
        <a:off x="4209792" y="1756819"/>
        <a:ext cx="2233813" cy="424297"/>
      </dsp:txXfrm>
    </dsp:sp>
    <dsp:sp modelId="{3590F7F1-98DC-4533-9178-7ABB45012DA1}">
      <dsp:nvSpPr>
        <dsp:cNvPr id="0" name=""/>
        <dsp:cNvSpPr/>
      </dsp:nvSpPr>
      <dsp:spPr>
        <a:xfrm>
          <a:off x="4176941" y="2681655"/>
          <a:ext cx="2279719" cy="470203"/>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3. External Stylesheet</a:t>
          </a:r>
          <a:endParaRPr lang="en-IN" sz="1800" b="0" kern="1200" dirty="0"/>
        </a:p>
      </dsp:txBody>
      <dsp:txXfrm>
        <a:off x="4199894" y="2704608"/>
        <a:ext cx="2233813" cy="424297"/>
      </dsp:txXfrm>
    </dsp:sp>
    <dsp:sp modelId="{34F92390-DE78-4941-B670-86C23C6E6EF7}">
      <dsp:nvSpPr>
        <dsp:cNvPr id="0" name=""/>
        <dsp:cNvSpPr/>
      </dsp:nvSpPr>
      <dsp:spPr>
        <a:xfrm>
          <a:off x="4197342" y="3605015"/>
          <a:ext cx="2279719" cy="470203"/>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4. @import Rule</a:t>
          </a:r>
          <a:endParaRPr lang="en-IN" sz="1800" b="0" kern="1200" dirty="0"/>
        </a:p>
      </dsp:txBody>
      <dsp:txXfrm>
        <a:off x="4220295" y="3627968"/>
        <a:ext cx="2233813" cy="424297"/>
      </dsp:txXfrm>
    </dsp:sp>
    <dsp:sp modelId="{77225221-7555-405F-B1BB-9F7867EDAEC9}">
      <dsp:nvSpPr>
        <dsp:cNvPr id="0" name=""/>
        <dsp:cNvSpPr/>
      </dsp:nvSpPr>
      <dsp:spPr>
        <a:xfrm>
          <a:off x="4186839" y="4531426"/>
          <a:ext cx="2279719" cy="470203"/>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5. CSS Preprocessors</a:t>
          </a:r>
          <a:endParaRPr lang="en-IN" sz="1800" b="0" kern="1200" dirty="0"/>
        </a:p>
      </dsp:txBody>
      <dsp:txXfrm>
        <a:off x="4209792" y="4554379"/>
        <a:ext cx="2233813" cy="42429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E19E-DA5D-401B-9DE7-702819F8C182}">
      <dsp:nvSpPr>
        <dsp:cNvPr id="0" name=""/>
        <dsp:cNvSpPr/>
      </dsp:nvSpPr>
      <dsp:spPr>
        <a:xfrm>
          <a:off x="1442094" y="2897170"/>
          <a:ext cx="827761" cy="1366857"/>
        </a:xfrm>
        <a:custGeom>
          <a:avLst/>
          <a:gdLst/>
          <a:ahLst/>
          <a:cxnLst/>
          <a:rect l="0" t="0" r="0" b="0"/>
          <a:pathLst>
            <a:path>
              <a:moveTo>
                <a:pt x="0" y="0"/>
              </a:moveTo>
              <a:lnTo>
                <a:pt x="413880" y="0"/>
              </a:lnTo>
              <a:lnTo>
                <a:pt x="413880" y="1366857"/>
              </a:lnTo>
              <a:lnTo>
                <a:pt x="827761" y="136685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16025" y="3540650"/>
        <a:ext cx="79898" cy="79898"/>
      </dsp:txXfrm>
    </dsp:sp>
    <dsp:sp modelId="{4D02CD99-53A7-4BBE-958B-696FB6944053}">
      <dsp:nvSpPr>
        <dsp:cNvPr id="0" name=""/>
        <dsp:cNvSpPr/>
      </dsp:nvSpPr>
      <dsp:spPr>
        <a:xfrm>
          <a:off x="1442094" y="2897170"/>
          <a:ext cx="838200" cy="689243"/>
        </a:xfrm>
        <a:custGeom>
          <a:avLst/>
          <a:gdLst/>
          <a:ahLst/>
          <a:cxnLst/>
          <a:rect l="0" t="0" r="0" b="0"/>
          <a:pathLst>
            <a:path>
              <a:moveTo>
                <a:pt x="0" y="0"/>
              </a:moveTo>
              <a:lnTo>
                <a:pt x="419100" y="0"/>
              </a:lnTo>
              <a:lnTo>
                <a:pt x="419100" y="689243"/>
              </a:lnTo>
              <a:lnTo>
                <a:pt x="838200" y="6892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4064" y="3214662"/>
        <a:ext cx="54259" cy="54259"/>
      </dsp:txXfrm>
    </dsp:sp>
    <dsp:sp modelId="{361842B1-7520-4BFA-A397-004115EE5505}">
      <dsp:nvSpPr>
        <dsp:cNvPr id="0" name=""/>
        <dsp:cNvSpPr/>
      </dsp:nvSpPr>
      <dsp:spPr>
        <a:xfrm>
          <a:off x="1442094" y="2841270"/>
          <a:ext cx="817922" cy="91440"/>
        </a:xfrm>
        <a:custGeom>
          <a:avLst/>
          <a:gdLst/>
          <a:ahLst/>
          <a:cxnLst/>
          <a:rect l="0" t="0" r="0" b="0"/>
          <a:pathLst>
            <a:path>
              <a:moveTo>
                <a:pt x="0" y="55900"/>
              </a:moveTo>
              <a:lnTo>
                <a:pt x="408961" y="55900"/>
              </a:lnTo>
              <a:lnTo>
                <a:pt x="408961" y="45720"/>
              </a:lnTo>
              <a:lnTo>
                <a:pt x="817922"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0605" y="2866540"/>
        <a:ext cx="40899" cy="40899"/>
      </dsp:txXfrm>
    </dsp:sp>
    <dsp:sp modelId="{7CC7842B-0AB4-4BE4-AED6-057278EA163D}">
      <dsp:nvSpPr>
        <dsp:cNvPr id="0" name=""/>
        <dsp:cNvSpPr/>
      </dsp:nvSpPr>
      <dsp:spPr>
        <a:xfrm>
          <a:off x="1442094" y="2212192"/>
          <a:ext cx="827761" cy="684977"/>
        </a:xfrm>
        <a:custGeom>
          <a:avLst/>
          <a:gdLst/>
          <a:ahLst/>
          <a:cxnLst/>
          <a:rect l="0" t="0" r="0" b="0"/>
          <a:pathLst>
            <a:path>
              <a:moveTo>
                <a:pt x="0" y="684977"/>
              </a:moveTo>
              <a:lnTo>
                <a:pt x="413880" y="684977"/>
              </a:lnTo>
              <a:lnTo>
                <a:pt x="413880" y="0"/>
              </a:lnTo>
              <a:lnTo>
                <a:pt x="8277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9114" y="2527821"/>
        <a:ext cx="53721" cy="53721"/>
      </dsp:txXfrm>
    </dsp:sp>
    <dsp:sp modelId="{CB5DAE1B-D9AD-4C7A-8055-D9709BEF6D59}">
      <dsp:nvSpPr>
        <dsp:cNvPr id="0" name=""/>
        <dsp:cNvSpPr/>
      </dsp:nvSpPr>
      <dsp:spPr>
        <a:xfrm>
          <a:off x="1442094" y="1517165"/>
          <a:ext cx="838200" cy="1380005"/>
        </a:xfrm>
        <a:custGeom>
          <a:avLst/>
          <a:gdLst/>
          <a:ahLst/>
          <a:cxnLst/>
          <a:rect l="0" t="0" r="0" b="0"/>
          <a:pathLst>
            <a:path>
              <a:moveTo>
                <a:pt x="0" y="1380005"/>
              </a:moveTo>
              <a:lnTo>
                <a:pt x="419100" y="1380005"/>
              </a:lnTo>
              <a:lnTo>
                <a:pt x="419100" y="0"/>
              </a:lnTo>
              <a:lnTo>
                <a:pt x="8382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0829" y="2166802"/>
        <a:ext cx="80730" cy="80730"/>
      </dsp:txXfrm>
    </dsp:sp>
    <dsp:sp modelId="{637DBD5D-5FC3-4CF8-ADA5-51EBDAEE07B8}">
      <dsp:nvSpPr>
        <dsp:cNvPr id="0" name=""/>
        <dsp:cNvSpPr/>
      </dsp:nvSpPr>
      <dsp:spPr>
        <a:xfrm>
          <a:off x="0" y="2355275"/>
          <a:ext cx="1800397" cy="1083790"/>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1430" bIns="11430" numCol="1" spcCol="1270" anchor="ctr" anchorCtr="0">
          <a:noAutofit/>
        </a:bodyPr>
        <a:lstStyle/>
        <a:p>
          <a:pPr lvl="0" algn="l" defTabSz="800100">
            <a:lnSpc>
              <a:spcPct val="90000"/>
            </a:lnSpc>
            <a:spcBef>
              <a:spcPct val="0"/>
            </a:spcBef>
            <a:spcAft>
              <a:spcPct val="35000"/>
            </a:spcAft>
          </a:pPr>
          <a:r>
            <a:rPr lang="en-US" sz="1800" b="0" kern="1200" dirty="0"/>
            <a:t>5 Ways of implementing CSS in HTML</a:t>
          </a:r>
          <a:endParaRPr lang="en-IN" sz="1800" b="0" kern="1200" dirty="0"/>
        </a:p>
        <a:p>
          <a:pPr lvl="0" algn="l" defTabSz="800100">
            <a:lnSpc>
              <a:spcPct val="90000"/>
            </a:lnSpc>
            <a:spcBef>
              <a:spcPct val="0"/>
            </a:spcBef>
            <a:spcAft>
              <a:spcPct val="35000"/>
            </a:spcAft>
          </a:pPr>
          <a:endParaRPr lang="en-IN" sz="1800" b="0" kern="1200" dirty="0"/>
        </a:p>
      </dsp:txBody>
      <dsp:txXfrm>
        <a:off x="52905" y="2408180"/>
        <a:ext cx="1694587" cy="977980"/>
      </dsp:txXfrm>
    </dsp:sp>
    <dsp:sp modelId="{DA878A0C-1FB2-4469-B37A-4E24C2249351}">
      <dsp:nvSpPr>
        <dsp:cNvPr id="0" name=""/>
        <dsp:cNvSpPr/>
      </dsp:nvSpPr>
      <dsp:spPr>
        <a:xfrm>
          <a:off x="2280294" y="1268654"/>
          <a:ext cx="2265983" cy="497022"/>
        </a:xfrm>
        <a:prstGeom prst="flowChartAlternateProcess">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1. Inline Styles</a:t>
          </a:r>
          <a:endParaRPr lang="en-IN" sz="1800" b="0" kern="1200" dirty="0"/>
        </a:p>
      </dsp:txBody>
      <dsp:txXfrm>
        <a:off x="2304556" y="1292916"/>
        <a:ext cx="2217459" cy="448498"/>
      </dsp:txXfrm>
    </dsp:sp>
    <dsp:sp modelId="{8018B482-2EE0-4DC2-A04D-A9E518A44C85}">
      <dsp:nvSpPr>
        <dsp:cNvPr id="0" name=""/>
        <dsp:cNvSpPr/>
      </dsp:nvSpPr>
      <dsp:spPr>
        <a:xfrm>
          <a:off x="2269855" y="1978507"/>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2. Internal Style Sheet</a:t>
          </a:r>
          <a:endParaRPr lang="en-IN" sz="1800" b="0" kern="1200" dirty="0"/>
        </a:p>
      </dsp:txBody>
      <dsp:txXfrm>
        <a:off x="2292670" y="2001322"/>
        <a:ext cx="2220353" cy="421740"/>
      </dsp:txXfrm>
    </dsp:sp>
    <dsp:sp modelId="{3590F7F1-98DC-4533-9178-7ABB45012DA1}">
      <dsp:nvSpPr>
        <dsp:cNvPr id="0" name=""/>
        <dsp:cNvSpPr/>
      </dsp:nvSpPr>
      <dsp:spPr>
        <a:xfrm>
          <a:off x="2260016" y="2653305"/>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3. External Stylesheet</a:t>
          </a:r>
          <a:endParaRPr lang="en-IN" sz="1800" b="0" kern="1200" dirty="0"/>
        </a:p>
      </dsp:txBody>
      <dsp:txXfrm>
        <a:off x="2282831" y="2676120"/>
        <a:ext cx="2220353" cy="421740"/>
      </dsp:txXfrm>
    </dsp:sp>
    <dsp:sp modelId="{34F92390-DE78-4941-B670-86C23C6E6EF7}">
      <dsp:nvSpPr>
        <dsp:cNvPr id="0" name=""/>
        <dsp:cNvSpPr/>
      </dsp:nvSpPr>
      <dsp:spPr>
        <a:xfrm>
          <a:off x="2280294" y="3352728"/>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4. @import Rule</a:t>
          </a:r>
          <a:endParaRPr lang="en-IN" sz="1800" b="0" kern="1200" dirty="0"/>
        </a:p>
      </dsp:txBody>
      <dsp:txXfrm>
        <a:off x="2303109" y="3375543"/>
        <a:ext cx="2220353" cy="421740"/>
      </dsp:txXfrm>
    </dsp:sp>
    <dsp:sp modelId="{77225221-7555-405F-B1BB-9F7867EDAEC9}">
      <dsp:nvSpPr>
        <dsp:cNvPr id="0" name=""/>
        <dsp:cNvSpPr/>
      </dsp:nvSpPr>
      <dsp:spPr>
        <a:xfrm>
          <a:off x="2269855" y="4030342"/>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5. CSS Preprocessors</a:t>
          </a:r>
          <a:endParaRPr lang="en-IN" sz="1800" b="0" kern="1200" dirty="0"/>
        </a:p>
      </dsp:txBody>
      <dsp:txXfrm>
        <a:off x="2292670" y="4053157"/>
        <a:ext cx="2220353" cy="42174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E19E-DA5D-401B-9DE7-702819F8C182}">
      <dsp:nvSpPr>
        <dsp:cNvPr id="0" name=""/>
        <dsp:cNvSpPr/>
      </dsp:nvSpPr>
      <dsp:spPr>
        <a:xfrm>
          <a:off x="1442094" y="2836311"/>
          <a:ext cx="827761" cy="1378944"/>
        </a:xfrm>
        <a:custGeom>
          <a:avLst/>
          <a:gdLst/>
          <a:ahLst/>
          <a:cxnLst/>
          <a:rect l="0" t="0" r="0" b="0"/>
          <a:pathLst>
            <a:path>
              <a:moveTo>
                <a:pt x="0" y="0"/>
              </a:moveTo>
              <a:lnTo>
                <a:pt x="413880" y="0"/>
              </a:lnTo>
              <a:lnTo>
                <a:pt x="413880" y="1378944"/>
              </a:lnTo>
              <a:lnTo>
                <a:pt x="827761" y="13789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15766" y="3485576"/>
        <a:ext cx="80415" cy="80415"/>
      </dsp:txXfrm>
    </dsp:sp>
    <dsp:sp modelId="{4D02CD99-53A7-4BBE-958B-696FB6944053}">
      <dsp:nvSpPr>
        <dsp:cNvPr id="0" name=""/>
        <dsp:cNvSpPr/>
      </dsp:nvSpPr>
      <dsp:spPr>
        <a:xfrm>
          <a:off x="1442094" y="2836311"/>
          <a:ext cx="828775" cy="674907"/>
        </a:xfrm>
        <a:custGeom>
          <a:avLst/>
          <a:gdLst/>
          <a:ahLst/>
          <a:cxnLst/>
          <a:rect l="0" t="0" r="0" b="0"/>
          <a:pathLst>
            <a:path>
              <a:moveTo>
                <a:pt x="0" y="0"/>
              </a:moveTo>
              <a:lnTo>
                <a:pt x="414387" y="0"/>
              </a:lnTo>
              <a:lnTo>
                <a:pt x="414387" y="674907"/>
              </a:lnTo>
              <a:lnTo>
                <a:pt x="828775" y="67490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9761" y="3147044"/>
        <a:ext cx="53440" cy="53440"/>
      </dsp:txXfrm>
    </dsp:sp>
    <dsp:sp modelId="{361842B1-7520-4BFA-A397-004115EE5505}">
      <dsp:nvSpPr>
        <dsp:cNvPr id="0" name=""/>
        <dsp:cNvSpPr/>
      </dsp:nvSpPr>
      <dsp:spPr>
        <a:xfrm>
          <a:off x="1442094" y="2731534"/>
          <a:ext cx="817922" cy="91440"/>
        </a:xfrm>
        <a:custGeom>
          <a:avLst/>
          <a:gdLst/>
          <a:ahLst/>
          <a:cxnLst/>
          <a:rect l="0" t="0" r="0" b="0"/>
          <a:pathLst>
            <a:path>
              <a:moveTo>
                <a:pt x="0" y="104777"/>
              </a:moveTo>
              <a:lnTo>
                <a:pt x="408961" y="104777"/>
              </a:lnTo>
              <a:lnTo>
                <a:pt x="408961" y="45720"/>
              </a:lnTo>
              <a:lnTo>
                <a:pt x="817922"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0554" y="2756753"/>
        <a:ext cx="41002" cy="41002"/>
      </dsp:txXfrm>
    </dsp:sp>
    <dsp:sp modelId="{7CC7842B-0AB4-4BE4-AED6-057278EA163D}">
      <dsp:nvSpPr>
        <dsp:cNvPr id="0" name=""/>
        <dsp:cNvSpPr/>
      </dsp:nvSpPr>
      <dsp:spPr>
        <a:xfrm>
          <a:off x="1442094" y="2126842"/>
          <a:ext cx="827761" cy="709468"/>
        </a:xfrm>
        <a:custGeom>
          <a:avLst/>
          <a:gdLst/>
          <a:ahLst/>
          <a:cxnLst/>
          <a:rect l="0" t="0" r="0" b="0"/>
          <a:pathLst>
            <a:path>
              <a:moveTo>
                <a:pt x="0" y="709468"/>
              </a:moveTo>
              <a:lnTo>
                <a:pt x="413880" y="709468"/>
              </a:lnTo>
              <a:lnTo>
                <a:pt x="413880" y="0"/>
              </a:lnTo>
              <a:lnTo>
                <a:pt x="8277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8719" y="2454322"/>
        <a:ext cx="54509" cy="54509"/>
      </dsp:txXfrm>
    </dsp:sp>
    <dsp:sp modelId="{CB5DAE1B-D9AD-4C7A-8055-D9709BEF6D59}">
      <dsp:nvSpPr>
        <dsp:cNvPr id="0" name=""/>
        <dsp:cNvSpPr/>
      </dsp:nvSpPr>
      <dsp:spPr>
        <a:xfrm>
          <a:off x="1442094" y="1431815"/>
          <a:ext cx="838200" cy="1404496"/>
        </a:xfrm>
        <a:custGeom>
          <a:avLst/>
          <a:gdLst/>
          <a:ahLst/>
          <a:cxnLst/>
          <a:rect l="0" t="0" r="0" b="0"/>
          <a:pathLst>
            <a:path>
              <a:moveTo>
                <a:pt x="0" y="1404496"/>
              </a:moveTo>
              <a:lnTo>
                <a:pt x="419100" y="1404496"/>
              </a:lnTo>
              <a:lnTo>
                <a:pt x="419100" y="0"/>
              </a:lnTo>
              <a:lnTo>
                <a:pt x="8382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0304" y="2093173"/>
        <a:ext cx="81780" cy="81780"/>
      </dsp:txXfrm>
    </dsp:sp>
    <dsp:sp modelId="{637DBD5D-5FC3-4CF8-ADA5-51EBDAEE07B8}">
      <dsp:nvSpPr>
        <dsp:cNvPr id="0" name=""/>
        <dsp:cNvSpPr/>
      </dsp:nvSpPr>
      <dsp:spPr>
        <a:xfrm>
          <a:off x="0" y="2294416"/>
          <a:ext cx="1800397" cy="1083790"/>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1430" bIns="11430" numCol="1" spcCol="1270" anchor="ctr" anchorCtr="0">
          <a:noAutofit/>
        </a:bodyPr>
        <a:lstStyle/>
        <a:p>
          <a:pPr lvl="0" algn="l" defTabSz="800100">
            <a:lnSpc>
              <a:spcPct val="90000"/>
            </a:lnSpc>
            <a:spcBef>
              <a:spcPct val="0"/>
            </a:spcBef>
            <a:spcAft>
              <a:spcPct val="35000"/>
            </a:spcAft>
          </a:pPr>
          <a:r>
            <a:rPr lang="en-US" sz="1800" b="0" kern="1200" dirty="0"/>
            <a:t>5 Ways of implementing CSS in HTML</a:t>
          </a:r>
          <a:endParaRPr lang="en-IN" sz="1800" b="0" kern="1200" dirty="0"/>
        </a:p>
        <a:p>
          <a:pPr lvl="0" algn="l" defTabSz="800100">
            <a:lnSpc>
              <a:spcPct val="90000"/>
            </a:lnSpc>
            <a:spcBef>
              <a:spcPct val="0"/>
            </a:spcBef>
            <a:spcAft>
              <a:spcPct val="35000"/>
            </a:spcAft>
          </a:pPr>
          <a:endParaRPr lang="en-IN" sz="1800" b="0" kern="1200" dirty="0"/>
        </a:p>
      </dsp:txBody>
      <dsp:txXfrm>
        <a:off x="52905" y="2347321"/>
        <a:ext cx="1694587" cy="977980"/>
      </dsp:txXfrm>
    </dsp:sp>
    <dsp:sp modelId="{DA878A0C-1FB2-4469-B37A-4E24C2249351}">
      <dsp:nvSpPr>
        <dsp:cNvPr id="0" name=""/>
        <dsp:cNvSpPr/>
      </dsp:nvSpPr>
      <dsp:spPr>
        <a:xfrm>
          <a:off x="2280294" y="1183304"/>
          <a:ext cx="2265983" cy="497022"/>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1. Inline Styles</a:t>
          </a:r>
          <a:endParaRPr lang="en-IN" sz="1800" b="0" kern="1200" dirty="0"/>
        </a:p>
      </dsp:txBody>
      <dsp:txXfrm>
        <a:off x="2304556" y="1207566"/>
        <a:ext cx="2217459" cy="448498"/>
      </dsp:txXfrm>
    </dsp:sp>
    <dsp:sp modelId="{8018B482-2EE0-4DC2-A04D-A9E518A44C85}">
      <dsp:nvSpPr>
        <dsp:cNvPr id="0" name=""/>
        <dsp:cNvSpPr/>
      </dsp:nvSpPr>
      <dsp:spPr>
        <a:xfrm>
          <a:off x="2269855" y="1893157"/>
          <a:ext cx="2265983" cy="467370"/>
        </a:xfrm>
        <a:prstGeom prst="flowChartAlternateProcess">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2. Internal Style Sheet</a:t>
          </a:r>
          <a:endParaRPr lang="en-IN" sz="1800" b="0" kern="1200" dirty="0"/>
        </a:p>
      </dsp:txBody>
      <dsp:txXfrm>
        <a:off x="2292670" y="1915972"/>
        <a:ext cx="2220353" cy="421740"/>
      </dsp:txXfrm>
    </dsp:sp>
    <dsp:sp modelId="{3590F7F1-98DC-4533-9178-7ABB45012DA1}">
      <dsp:nvSpPr>
        <dsp:cNvPr id="0" name=""/>
        <dsp:cNvSpPr/>
      </dsp:nvSpPr>
      <dsp:spPr>
        <a:xfrm>
          <a:off x="2260016" y="2543569"/>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3. External Stylesheet</a:t>
          </a:r>
          <a:endParaRPr lang="en-IN" sz="1800" b="0" kern="1200" dirty="0"/>
        </a:p>
      </dsp:txBody>
      <dsp:txXfrm>
        <a:off x="2282831" y="2566384"/>
        <a:ext cx="2220353" cy="421740"/>
      </dsp:txXfrm>
    </dsp:sp>
    <dsp:sp modelId="{34F92390-DE78-4941-B670-86C23C6E6EF7}">
      <dsp:nvSpPr>
        <dsp:cNvPr id="0" name=""/>
        <dsp:cNvSpPr/>
      </dsp:nvSpPr>
      <dsp:spPr>
        <a:xfrm>
          <a:off x="2270869" y="3277533"/>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4. @import Rule</a:t>
          </a:r>
          <a:endParaRPr lang="en-IN" sz="1800" b="0" kern="1200" dirty="0"/>
        </a:p>
      </dsp:txBody>
      <dsp:txXfrm>
        <a:off x="2293684" y="3300348"/>
        <a:ext cx="2220353" cy="421740"/>
      </dsp:txXfrm>
    </dsp:sp>
    <dsp:sp modelId="{77225221-7555-405F-B1BB-9F7867EDAEC9}">
      <dsp:nvSpPr>
        <dsp:cNvPr id="0" name=""/>
        <dsp:cNvSpPr/>
      </dsp:nvSpPr>
      <dsp:spPr>
        <a:xfrm>
          <a:off x="2269855" y="3981571"/>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5. CSS Preprocessors</a:t>
          </a:r>
          <a:endParaRPr lang="en-IN" sz="1800" b="0" kern="1200" dirty="0"/>
        </a:p>
      </dsp:txBody>
      <dsp:txXfrm>
        <a:off x="2292670" y="4004386"/>
        <a:ext cx="2220353" cy="421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43FC-674F-49F7-AD4E-FBE03ED9B07E}">
      <dsp:nvSpPr>
        <dsp:cNvPr id="0" name=""/>
        <dsp:cNvSpPr/>
      </dsp:nvSpPr>
      <dsp:spPr>
        <a:xfrm>
          <a:off x="1033" y="628758"/>
          <a:ext cx="3391968" cy="4210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kern="1200" dirty="0">
              <a:solidFill>
                <a:schemeClr val="tx1"/>
              </a:solidFill>
            </a:rPr>
            <a:t>Bootstrap</a:t>
          </a:r>
          <a:endParaRPr lang="en-IN" sz="2000" b="1" kern="1200" dirty="0">
            <a:solidFill>
              <a:schemeClr val="tx1"/>
            </a:solidFill>
          </a:endParaRPr>
        </a:p>
      </dsp:txBody>
      <dsp:txXfrm>
        <a:off x="13364" y="641089"/>
        <a:ext cx="3367306" cy="396357"/>
      </dsp:txXfrm>
    </dsp:sp>
    <dsp:sp modelId="{752CC50F-2FFD-4F40-B030-584273F97925}">
      <dsp:nvSpPr>
        <dsp:cNvPr id="0" name=""/>
        <dsp:cNvSpPr/>
      </dsp:nvSpPr>
      <dsp:spPr>
        <a:xfrm>
          <a:off x="340230" y="1049777"/>
          <a:ext cx="339196" cy="315764"/>
        </a:xfrm>
        <a:custGeom>
          <a:avLst/>
          <a:gdLst/>
          <a:ahLst/>
          <a:cxnLst/>
          <a:rect l="0" t="0" r="0" b="0"/>
          <a:pathLst>
            <a:path>
              <a:moveTo>
                <a:pt x="0" y="0"/>
              </a:moveTo>
              <a:lnTo>
                <a:pt x="0" y="315764"/>
              </a:lnTo>
              <a:lnTo>
                <a:pt x="339196" y="31576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D0C22-96BC-4955-B855-B3A9EADE8240}">
      <dsp:nvSpPr>
        <dsp:cNvPr id="0" name=""/>
        <dsp:cNvSpPr/>
      </dsp:nvSpPr>
      <dsp:spPr>
        <a:xfrm flipH="1">
          <a:off x="679427" y="1155032"/>
          <a:ext cx="2720910" cy="42101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b="0" i="0" u="none" kern="1200" dirty="0">
              <a:hlinkClick xmlns:r="http://schemas.openxmlformats.org/officeDocument/2006/relationships" r:id="" action="ppaction://hlinksldjump"/>
            </a:rPr>
            <a:t>1. Bootstrap</a:t>
          </a:r>
          <a:endParaRPr lang="en-IN" sz="1600" kern="1200" dirty="0"/>
        </a:p>
      </dsp:txBody>
      <dsp:txXfrm>
        <a:off x="691758" y="1167363"/>
        <a:ext cx="2696248" cy="39635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E19E-DA5D-401B-9DE7-702819F8C182}">
      <dsp:nvSpPr>
        <dsp:cNvPr id="0" name=""/>
        <dsp:cNvSpPr/>
      </dsp:nvSpPr>
      <dsp:spPr>
        <a:xfrm>
          <a:off x="1442094" y="2897170"/>
          <a:ext cx="827761" cy="1330278"/>
        </a:xfrm>
        <a:custGeom>
          <a:avLst/>
          <a:gdLst/>
          <a:ahLst/>
          <a:cxnLst/>
          <a:rect l="0" t="0" r="0" b="0"/>
          <a:pathLst>
            <a:path>
              <a:moveTo>
                <a:pt x="0" y="0"/>
              </a:moveTo>
              <a:lnTo>
                <a:pt x="413880" y="0"/>
              </a:lnTo>
              <a:lnTo>
                <a:pt x="413880" y="1330278"/>
              </a:lnTo>
              <a:lnTo>
                <a:pt x="827761" y="133027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16805" y="3523140"/>
        <a:ext cx="78339" cy="78339"/>
      </dsp:txXfrm>
    </dsp:sp>
    <dsp:sp modelId="{4D02CD99-53A7-4BBE-958B-696FB6944053}">
      <dsp:nvSpPr>
        <dsp:cNvPr id="0" name=""/>
        <dsp:cNvSpPr/>
      </dsp:nvSpPr>
      <dsp:spPr>
        <a:xfrm>
          <a:off x="1442094" y="2897170"/>
          <a:ext cx="838200" cy="652664"/>
        </a:xfrm>
        <a:custGeom>
          <a:avLst/>
          <a:gdLst/>
          <a:ahLst/>
          <a:cxnLst/>
          <a:rect l="0" t="0" r="0" b="0"/>
          <a:pathLst>
            <a:path>
              <a:moveTo>
                <a:pt x="0" y="0"/>
              </a:moveTo>
              <a:lnTo>
                <a:pt x="419100" y="0"/>
              </a:lnTo>
              <a:lnTo>
                <a:pt x="419100" y="652664"/>
              </a:lnTo>
              <a:lnTo>
                <a:pt x="838200" y="6526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4636" y="3196944"/>
        <a:ext cx="53116" cy="53116"/>
      </dsp:txXfrm>
    </dsp:sp>
    <dsp:sp modelId="{361842B1-7520-4BFA-A397-004115EE5505}">
      <dsp:nvSpPr>
        <dsp:cNvPr id="0" name=""/>
        <dsp:cNvSpPr/>
      </dsp:nvSpPr>
      <dsp:spPr>
        <a:xfrm>
          <a:off x="1442094" y="2851450"/>
          <a:ext cx="817922" cy="91440"/>
        </a:xfrm>
        <a:custGeom>
          <a:avLst/>
          <a:gdLst/>
          <a:ahLst/>
          <a:cxnLst/>
          <a:rect l="0" t="0" r="0" b="0"/>
          <a:pathLst>
            <a:path>
              <a:moveTo>
                <a:pt x="0" y="45720"/>
              </a:moveTo>
              <a:lnTo>
                <a:pt x="408961" y="45720"/>
              </a:lnTo>
              <a:lnTo>
                <a:pt x="408961" y="47732"/>
              </a:lnTo>
              <a:lnTo>
                <a:pt x="817922" y="477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0607" y="2876722"/>
        <a:ext cx="40896" cy="40896"/>
      </dsp:txXfrm>
    </dsp:sp>
    <dsp:sp modelId="{7CC7842B-0AB4-4BE4-AED6-057278EA163D}">
      <dsp:nvSpPr>
        <dsp:cNvPr id="0" name=""/>
        <dsp:cNvSpPr/>
      </dsp:nvSpPr>
      <dsp:spPr>
        <a:xfrm>
          <a:off x="1442094" y="2248771"/>
          <a:ext cx="827761" cy="648399"/>
        </a:xfrm>
        <a:custGeom>
          <a:avLst/>
          <a:gdLst/>
          <a:ahLst/>
          <a:cxnLst/>
          <a:rect l="0" t="0" r="0" b="0"/>
          <a:pathLst>
            <a:path>
              <a:moveTo>
                <a:pt x="0" y="648399"/>
              </a:moveTo>
              <a:lnTo>
                <a:pt x="413880" y="648399"/>
              </a:lnTo>
              <a:lnTo>
                <a:pt x="413880" y="0"/>
              </a:lnTo>
              <a:lnTo>
                <a:pt x="8277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9687" y="2546683"/>
        <a:ext cx="52574" cy="52574"/>
      </dsp:txXfrm>
    </dsp:sp>
    <dsp:sp modelId="{CB5DAE1B-D9AD-4C7A-8055-D9709BEF6D59}">
      <dsp:nvSpPr>
        <dsp:cNvPr id="0" name=""/>
        <dsp:cNvSpPr/>
      </dsp:nvSpPr>
      <dsp:spPr>
        <a:xfrm>
          <a:off x="1442094" y="1553743"/>
          <a:ext cx="838200" cy="1343426"/>
        </a:xfrm>
        <a:custGeom>
          <a:avLst/>
          <a:gdLst/>
          <a:ahLst/>
          <a:cxnLst/>
          <a:rect l="0" t="0" r="0" b="0"/>
          <a:pathLst>
            <a:path>
              <a:moveTo>
                <a:pt x="0" y="1343426"/>
              </a:moveTo>
              <a:lnTo>
                <a:pt x="419100" y="1343426"/>
              </a:lnTo>
              <a:lnTo>
                <a:pt x="419100" y="0"/>
              </a:lnTo>
              <a:lnTo>
                <a:pt x="8382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1607" y="2185870"/>
        <a:ext cx="79173" cy="79173"/>
      </dsp:txXfrm>
    </dsp:sp>
    <dsp:sp modelId="{637DBD5D-5FC3-4CF8-ADA5-51EBDAEE07B8}">
      <dsp:nvSpPr>
        <dsp:cNvPr id="0" name=""/>
        <dsp:cNvSpPr/>
      </dsp:nvSpPr>
      <dsp:spPr>
        <a:xfrm>
          <a:off x="0" y="2355275"/>
          <a:ext cx="1800397" cy="1083790"/>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1430" bIns="11430" numCol="1" spcCol="1270" anchor="ctr" anchorCtr="0">
          <a:noAutofit/>
        </a:bodyPr>
        <a:lstStyle/>
        <a:p>
          <a:pPr lvl="0" algn="l" defTabSz="800100">
            <a:lnSpc>
              <a:spcPct val="90000"/>
            </a:lnSpc>
            <a:spcBef>
              <a:spcPct val="0"/>
            </a:spcBef>
            <a:spcAft>
              <a:spcPct val="35000"/>
            </a:spcAft>
          </a:pPr>
          <a:r>
            <a:rPr lang="en-US" sz="1800" b="0" kern="1200" dirty="0"/>
            <a:t>5 Ways of implementing CSS in HTML</a:t>
          </a:r>
          <a:endParaRPr lang="en-IN" sz="1800" b="0" kern="1200" dirty="0"/>
        </a:p>
        <a:p>
          <a:pPr lvl="0" algn="l" defTabSz="800100">
            <a:lnSpc>
              <a:spcPct val="90000"/>
            </a:lnSpc>
            <a:spcBef>
              <a:spcPct val="0"/>
            </a:spcBef>
            <a:spcAft>
              <a:spcPct val="35000"/>
            </a:spcAft>
          </a:pPr>
          <a:endParaRPr lang="en-IN" sz="1800" b="0" kern="1200" dirty="0"/>
        </a:p>
      </dsp:txBody>
      <dsp:txXfrm>
        <a:off x="52905" y="2408180"/>
        <a:ext cx="1694587" cy="977980"/>
      </dsp:txXfrm>
    </dsp:sp>
    <dsp:sp modelId="{DA878A0C-1FB2-4469-B37A-4E24C2249351}">
      <dsp:nvSpPr>
        <dsp:cNvPr id="0" name=""/>
        <dsp:cNvSpPr/>
      </dsp:nvSpPr>
      <dsp:spPr>
        <a:xfrm>
          <a:off x="2280294" y="1305232"/>
          <a:ext cx="2265983" cy="497022"/>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1. Inline Styles</a:t>
          </a:r>
          <a:endParaRPr lang="en-IN" sz="1800" b="0" kern="1200" dirty="0"/>
        </a:p>
      </dsp:txBody>
      <dsp:txXfrm>
        <a:off x="2304556" y="1329494"/>
        <a:ext cx="2217459" cy="448498"/>
      </dsp:txXfrm>
    </dsp:sp>
    <dsp:sp modelId="{8018B482-2EE0-4DC2-A04D-A9E518A44C85}">
      <dsp:nvSpPr>
        <dsp:cNvPr id="0" name=""/>
        <dsp:cNvSpPr/>
      </dsp:nvSpPr>
      <dsp:spPr>
        <a:xfrm>
          <a:off x="2269855" y="2015086"/>
          <a:ext cx="2265983" cy="467370"/>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2. Internal Style Sheet</a:t>
          </a:r>
          <a:endParaRPr lang="en-IN" sz="1800" b="0" kern="1200" dirty="0"/>
        </a:p>
      </dsp:txBody>
      <dsp:txXfrm>
        <a:off x="2292670" y="2037901"/>
        <a:ext cx="2220353" cy="421740"/>
      </dsp:txXfrm>
    </dsp:sp>
    <dsp:sp modelId="{3590F7F1-98DC-4533-9178-7ABB45012DA1}">
      <dsp:nvSpPr>
        <dsp:cNvPr id="0" name=""/>
        <dsp:cNvSpPr/>
      </dsp:nvSpPr>
      <dsp:spPr>
        <a:xfrm>
          <a:off x="2260016" y="2665498"/>
          <a:ext cx="2265983" cy="467370"/>
        </a:xfrm>
        <a:prstGeom prst="flowChartAlternateProcess">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3. External Stylesheet</a:t>
          </a:r>
          <a:endParaRPr lang="en-IN" sz="1800" b="0" kern="1200" dirty="0"/>
        </a:p>
      </dsp:txBody>
      <dsp:txXfrm>
        <a:off x="2282831" y="2688313"/>
        <a:ext cx="2220353" cy="421740"/>
      </dsp:txXfrm>
    </dsp:sp>
    <dsp:sp modelId="{34F92390-DE78-4941-B670-86C23C6E6EF7}">
      <dsp:nvSpPr>
        <dsp:cNvPr id="0" name=""/>
        <dsp:cNvSpPr/>
      </dsp:nvSpPr>
      <dsp:spPr>
        <a:xfrm>
          <a:off x="2280294" y="3316150"/>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4. @import Rule</a:t>
          </a:r>
          <a:endParaRPr lang="en-IN" sz="1800" b="0" kern="1200" dirty="0"/>
        </a:p>
      </dsp:txBody>
      <dsp:txXfrm>
        <a:off x="2303109" y="3338965"/>
        <a:ext cx="2220353" cy="421740"/>
      </dsp:txXfrm>
    </dsp:sp>
    <dsp:sp modelId="{77225221-7555-405F-B1BB-9F7867EDAEC9}">
      <dsp:nvSpPr>
        <dsp:cNvPr id="0" name=""/>
        <dsp:cNvSpPr/>
      </dsp:nvSpPr>
      <dsp:spPr>
        <a:xfrm>
          <a:off x="2269855" y="3993764"/>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5. CSS Preprocessors</a:t>
          </a:r>
          <a:endParaRPr lang="en-IN" sz="1800" b="0" kern="1200" dirty="0"/>
        </a:p>
      </dsp:txBody>
      <dsp:txXfrm>
        <a:off x="2292670" y="4016579"/>
        <a:ext cx="2220353" cy="4217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CAABE-CD38-4DC3-976B-2E40F7EB1F2F}">
      <dsp:nvSpPr>
        <dsp:cNvPr id="0" name=""/>
        <dsp:cNvSpPr/>
      </dsp:nvSpPr>
      <dsp:spPr>
        <a:xfrm>
          <a:off x="3441" y="744516"/>
          <a:ext cx="3139783" cy="4425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0" kern="1200" dirty="0">
              <a:solidFill>
                <a:schemeClr val="tx1"/>
              </a:solidFill>
            </a:rPr>
            <a:t>5 Advantages of CSS:</a:t>
          </a:r>
          <a:endParaRPr lang="en-IN" sz="1800" b="0" kern="1200" dirty="0">
            <a:solidFill>
              <a:schemeClr val="tx1"/>
            </a:solidFill>
          </a:endParaRPr>
        </a:p>
      </dsp:txBody>
      <dsp:txXfrm>
        <a:off x="16403" y="757478"/>
        <a:ext cx="3113859" cy="416637"/>
      </dsp:txXfrm>
    </dsp:sp>
    <dsp:sp modelId="{37B350D4-FFA8-4539-A682-7A9F71CD8C37}">
      <dsp:nvSpPr>
        <dsp:cNvPr id="0" name=""/>
        <dsp:cNvSpPr/>
      </dsp:nvSpPr>
      <dsp:spPr>
        <a:xfrm>
          <a:off x="317420" y="1187077"/>
          <a:ext cx="313978" cy="571191"/>
        </a:xfrm>
        <a:custGeom>
          <a:avLst/>
          <a:gdLst/>
          <a:ahLst/>
          <a:cxnLst/>
          <a:rect l="0" t="0" r="0" b="0"/>
          <a:pathLst>
            <a:path>
              <a:moveTo>
                <a:pt x="0" y="0"/>
              </a:moveTo>
              <a:lnTo>
                <a:pt x="0" y="571191"/>
              </a:lnTo>
              <a:lnTo>
                <a:pt x="313978" y="57119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FBF82-55B6-4495-B5F3-9FD347BCDF2E}">
      <dsp:nvSpPr>
        <dsp:cNvPr id="0" name=""/>
        <dsp:cNvSpPr/>
      </dsp:nvSpPr>
      <dsp:spPr>
        <a:xfrm>
          <a:off x="631398" y="1513395"/>
          <a:ext cx="5573668" cy="489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1" kern="1200" dirty="0"/>
            <a:t> 1. Separation</a:t>
          </a:r>
          <a:r>
            <a:rPr lang="en-US" sz="1800" kern="1200" dirty="0"/>
            <a:t> of content(HTML) and presentation(Style).</a:t>
          </a:r>
          <a:endParaRPr lang="en-IN" sz="1800" kern="1200" dirty="0"/>
        </a:p>
      </dsp:txBody>
      <dsp:txXfrm>
        <a:off x="645742" y="1527739"/>
        <a:ext cx="5544980" cy="461060"/>
      </dsp:txXfrm>
    </dsp:sp>
    <dsp:sp modelId="{A7B890E9-9BCE-4ADF-8E1E-06CE12ABCFAC}">
      <dsp:nvSpPr>
        <dsp:cNvPr id="0" name=""/>
        <dsp:cNvSpPr/>
      </dsp:nvSpPr>
      <dsp:spPr>
        <a:xfrm>
          <a:off x="317420" y="1187077"/>
          <a:ext cx="313978" cy="1268489"/>
        </a:xfrm>
        <a:custGeom>
          <a:avLst/>
          <a:gdLst/>
          <a:ahLst/>
          <a:cxnLst/>
          <a:rect l="0" t="0" r="0" b="0"/>
          <a:pathLst>
            <a:path>
              <a:moveTo>
                <a:pt x="0" y="0"/>
              </a:moveTo>
              <a:lnTo>
                <a:pt x="0" y="1268489"/>
              </a:lnTo>
              <a:lnTo>
                <a:pt x="313978" y="126848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DB285-BB78-4334-8221-FA29DBFDA0BC}">
      <dsp:nvSpPr>
        <dsp:cNvPr id="0" name=""/>
        <dsp:cNvSpPr/>
      </dsp:nvSpPr>
      <dsp:spPr>
        <a:xfrm>
          <a:off x="631398" y="2210693"/>
          <a:ext cx="5573668" cy="489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1" kern="1200" dirty="0"/>
            <a:t> 2. Reusability</a:t>
          </a:r>
          <a:r>
            <a:rPr lang="en-IN" sz="1800" kern="1200" dirty="0"/>
            <a:t> of CSS classes in multiple elements.</a:t>
          </a:r>
        </a:p>
      </dsp:txBody>
      <dsp:txXfrm>
        <a:off x="645742" y="2225037"/>
        <a:ext cx="5544980" cy="461060"/>
      </dsp:txXfrm>
    </dsp:sp>
    <dsp:sp modelId="{FA20C680-F6DC-4EA7-9BE2-6E4161A721E6}">
      <dsp:nvSpPr>
        <dsp:cNvPr id="0" name=""/>
        <dsp:cNvSpPr/>
      </dsp:nvSpPr>
      <dsp:spPr>
        <a:xfrm>
          <a:off x="317420" y="1187077"/>
          <a:ext cx="313978" cy="2025165"/>
        </a:xfrm>
        <a:custGeom>
          <a:avLst/>
          <a:gdLst/>
          <a:ahLst/>
          <a:cxnLst/>
          <a:rect l="0" t="0" r="0" b="0"/>
          <a:pathLst>
            <a:path>
              <a:moveTo>
                <a:pt x="0" y="0"/>
              </a:moveTo>
              <a:lnTo>
                <a:pt x="0" y="2025165"/>
              </a:lnTo>
              <a:lnTo>
                <a:pt x="313978" y="20251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2EA8F5-2226-49F7-A4FE-40E818A7AB36}">
      <dsp:nvSpPr>
        <dsp:cNvPr id="0" name=""/>
        <dsp:cNvSpPr/>
      </dsp:nvSpPr>
      <dsp:spPr>
        <a:xfrm>
          <a:off x="631398" y="2967369"/>
          <a:ext cx="5573668" cy="489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kern="1200" dirty="0"/>
            <a:t> 3. Keeps things organized and </a:t>
          </a:r>
          <a:r>
            <a:rPr lang="en-IN" sz="1800" b="1" kern="1200" dirty="0"/>
            <a:t>structured</a:t>
          </a:r>
          <a:r>
            <a:rPr lang="en-IN" sz="1800" kern="1200" dirty="0"/>
            <a:t>.</a:t>
          </a:r>
        </a:p>
      </dsp:txBody>
      <dsp:txXfrm>
        <a:off x="645742" y="2981713"/>
        <a:ext cx="5544980" cy="461060"/>
      </dsp:txXfrm>
    </dsp:sp>
    <dsp:sp modelId="{D17FA247-D749-4793-8B5C-2E34D7355268}">
      <dsp:nvSpPr>
        <dsp:cNvPr id="0" name=""/>
        <dsp:cNvSpPr/>
      </dsp:nvSpPr>
      <dsp:spPr>
        <a:xfrm>
          <a:off x="317420" y="1187077"/>
          <a:ext cx="313978" cy="2758099"/>
        </a:xfrm>
        <a:custGeom>
          <a:avLst/>
          <a:gdLst/>
          <a:ahLst/>
          <a:cxnLst/>
          <a:rect l="0" t="0" r="0" b="0"/>
          <a:pathLst>
            <a:path>
              <a:moveTo>
                <a:pt x="0" y="0"/>
              </a:moveTo>
              <a:lnTo>
                <a:pt x="0" y="2758099"/>
              </a:lnTo>
              <a:lnTo>
                <a:pt x="313978" y="275809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8A839A-8647-4676-9533-E6B887064EED}">
      <dsp:nvSpPr>
        <dsp:cNvPr id="0" name=""/>
        <dsp:cNvSpPr/>
      </dsp:nvSpPr>
      <dsp:spPr>
        <a:xfrm>
          <a:off x="631398" y="3700303"/>
          <a:ext cx="5573668" cy="489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kern="1200" dirty="0"/>
            <a:t> 4. Adapts to Different </a:t>
          </a:r>
          <a:r>
            <a:rPr lang="en-IN" sz="1800" b="1" kern="1200" dirty="0"/>
            <a:t>Devices</a:t>
          </a:r>
          <a:r>
            <a:rPr lang="en-IN" sz="1800" kern="1200" dirty="0"/>
            <a:t>.</a:t>
          </a:r>
        </a:p>
      </dsp:txBody>
      <dsp:txXfrm>
        <a:off x="645742" y="3714647"/>
        <a:ext cx="5544980" cy="461060"/>
      </dsp:txXfrm>
    </dsp:sp>
    <dsp:sp modelId="{6933ABF3-554B-445C-8C2A-280323FE8418}">
      <dsp:nvSpPr>
        <dsp:cNvPr id="0" name=""/>
        <dsp:cNvSpPr/>
      </dsp:nvSpPr>
      <dsp:spPr>
        <a:xfrm>
          <a:off x="317420" y="1187077"/>
          <a:ext cx="313978" cy="3479151"/>
        </a:xfrm>
        <a:custGeom>
          <a:avLst/>
          <a:gdLst/>
          <a:ahLst/>
          <a:cxnLst/>
          <a:rect l="0" t="0" r="0" b="0"/>
          <a:pathLst>
            <a:path>
              <a:moveTo>
                <a:pt x="0" y="0"/>
              </a:moveTo>
              <a:lnTo>
                <a:pt x="0" y="3479151"/>
              </a:lnTo>
              <a:lnTo>
                <a:pt x="313978" y="347915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94D7C8-22AD-4509-A262-049D1168A53E}">
      <dsp:nvSpPr>
        <dsp:cNvPr id="0" name=""/>
        <dsp:cNvSpPr/>
      </dsp:nvSpPr>
      <dsp:spPr>
        <a:xfrm>
          <a:off x="631398" y="4421354"/>
          <a:ext cx="5573668" cy="489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5. Improves Website </a:t>
          </a:r>
          <a:r>
            <a:rPr lang="en-US" sz="1800" b="1" kern="1200" dirty="0"/>
            <a:t>Speed.</a:t>
          </a:r>
          <a:endParaRPr lang="en-IN" sz="1800" kern="1200" dirty="0"/>
        </a:p>
      </dsp:txBody>
      <dsp:txXfrm>
        <a:off x="645742" y="4435698"/>
        <a:ext cx="5544980" cy="46106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E19E-DA5D-401B-9DE7-702819F8C182}">
      <dsp:nvSpPr>
        <dsp:cNvPr id="0" name=""/>
        <dsp:cNvSpPr/>
      </dsp:nvSpPr>
      <dsp:spPr>
        <a:xfrm>
          <a:off x="1442094" y="2897170"/>
          <a:ext cx="827761" cy="1305892"/>
        </a:xfrm>
        <a:custGeom>
          <a:avLst/>
          <a:gdLst/>
          <a:ahLst/>
          <a:cxnLst/>
          <a:rect l="0" t="0" r="0" b="0"/>
          <a:pathLst>
            <a:path>
              <a:moveTo>
                <a:pt x="0" y="0"/>
              </a:moveTo>
              <a:lnTo>
                <a:pt x="413880" y="0"/>
              </a:lnTo>
              <a:lnTo>
                <a:pt x="413880" y="1305892"/>
              </a:lnTo>
              <a:lnTo>
                <a:pt x="827761" y="13058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17321" y="3511463"/>
        <a:ext cx="77306" cy="77306"/>
      </dsp:txXfrm>
    </dsp:sp>
    <dsp:sp modelId="{4D02CD99-53A7-4BBE-958B-696FB6944053}">
      <dsp:nvSpPr>
        <dsp:cNvPr id="0" name=""/>
        <dsp:cNvSpPr/>
      </dsp:nvSpPr>
      <dsp:spPr>
        <a:xfrm>
          <a:off x="1442094" y="2897170"/>
          <a:ext cx="838200" cy="640471"/>
        </a:xfrm>
        <a:custGeom>
          <a:avLst/>
          <a:gdLst/>
          <a:ahLst/>
          <a:cxnLst/>
          <a:rect l="0" t="0" r="0" b="0"/>
          <a:pathLst>
            <a:path>
              <a:moveTo>
                <a:pt x="0" y="0"/>
              </a:moveTo>
              <a:lnTo>
                <a:pt x="419100" y="0"/>
              </a:lnTo>
              <a:lnTo>
                <a:pt x="419100" y="640471"/>
              </a:lnTo>
              <a:lnTo>
                <a:pt x="838200" y="6404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4822" y="3191034"/>
        <a:ext cx="52744" cy="52744"/>
      </dsp:txXfrm>
    </dsp:sp>
    <dsp:sp modelId="{361842B1-7520-4BFA-A397-004115EE5505}">
      <dsp:nvSpPr>
        <dsp:cNvPr id="0" name=""/>
        <dsp:cNvSpPr/>
      </dsp:nvSpPr>
      <dsp:spPr>
        <a:xfrm>
          <a:off x="1442094" y="2851450"/>
          <a:ext cx="817922" cy="91440"/>
        </a:xfrm>
        <a:custGeom>
          <a:avLst/>
          <a:gdLst/>
          <a:ahLst/>
          <a:cxnLst/>
          <a:rect l="0" t="0" r="0" b="0"/>
          <a:pathLst>
            <a:path>
              <a:moveTo>
                <a:pt x="0" y="45720"/>
              </a:moveTo>
              <a:lnTo>
                <a:pt x="408961" y="45720"/>
              </a:lnTo>
              <a:lnTo>
                <a:pt x="408961" y="47732"/>
              </a:lnTo>
              <a:lnTo>
                <a:pt x="817922" y="477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0607" y="2876722"/>
        <a:ext cx="40896" cy="40896"/>
      </dsp:txXfrm>
    </dsp:sp>
    <dsp:sp modelId="{7CC7842B-0AB4-4BE4-AED6-057278EA163D}">
      <dsp:nvSpPr>
        <dsp:cNvPr id="0" name=""/>
        <dsp:cNvSpPr/>
      </dsp:nvSpPr>
      <dsp:spPr>
        <a:xfrm>
          <a:off x="1442094" y="2273157"/>
          <a:ext cx="827761" cy="624013"/>
        </a:xfrm>
        <a:custGeom>
          <a:avLst/>
          <a:gdLst/>
          <a:ahLst/>
          <a:cxnLst/>
          <a:rect l="0" t="0" r="0" b="0"/>
          <a:pathLst>
            <a:path>
              <a:moveTo>
                <a:pt x="0" y="624013"/>
              </a:moveTo>
              <a:lnTo>
                <a:pt x="413880" y="624013"/>
              </a:lnTo>
              <a:lnTo>
                <a:pt x="413880" y="0"/>
              </a:lnTo>
              <a:lnTo>
                <a:pt x="827761"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30059" y="2559248"/>
        <a:ext cx="51831" cy="51831"/>
      </dsp:txXfrm>
    </dsp:sp>
    <dsp:sp modelId="{CB5DAE1B-D9AD-4C7A-8055-D9709BEF6D59}">
      <dsp:nvSpPr>
        <dsp:cNvPr id="0" name=""/>
        <dsp:cNvSpPr/>
      </dsp:nvSpPr>
      <dsp:spPr>
        <a:xfrm>
          <a:off x="1442094" y="1578129"/>
          <a:ext cx="838200" cy="1319040"/>
        </a:xfrm>
        <a:custGeom>
          <a:avLst/>
          <a:gdLst/>
          <a:ahLst/>
          <a:cxnLst/>
          <a:rect l="0" t="0" r="0" b="0"/>
          <a:pathLst>
            <a:path>
              <a:moveTo>
                <a:pt x="0" y="1319040"/>
              </a:moveTo>
              <a:lnTo>
                <a:pt x="419100" y="1319040"/>
              </a:lnTo>
              <a:lnTo>
                <a:pt x="419100" y="0"/>
              </a:lnTo>
              <a:lnTo>
                <a:pt x="8382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1822123" y="2198579"/>
        <a:ext cx="78141" cy="78141"/>
      </dsp:txXfrm>
    </dsp:sp>
    <dsp:sp modelId="{637DBD5D-5FC3-4CF8-ADA5-51EBDAEE07B8}">
      <dsp:nvSpPr>
        <dsp:cNvPr id="0" name=""/>
        <dsp:cNvSpPr/>
      </dsp:nvSpPr>
      <dsp:spPr>
        <a:xfrm>
          <a:off x="0" y="2355275"/>
          <a:ext cx="1800397" cy="1083790"/>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1430" bIns="11430" numCol="1" spcCol="1270" anchor="ctr" anchorCtr="0">
          <a:noAutofit/>
        </a:bodyPr>
        <a:lstStyle/>
        <a:p>
          <a:pPr lvl="0" algn="l" defTabSz="800100">
            <a:lnSpc>
              <a:spcPct val="90000"/>
            </a:lnSpc>
            <a:spcBef>
              <a:spcPct val="0"/>
            </a:spcBef>
            <a:spcAft>
              <a:spcPct val="35000"/>
            </a:spcAft>
          </a:pPr>
          <a:r>
            <a:rPr lang="en-US" sz="1800" b="0" kern="1200" dirty="0"/>
            <a:t>5 Ways of implementing CSS in HTML</a:t>
          </a:r>
          <a:endParaRPr lang="en-IN" sz="1800" b="0" kern="1200" dirty="0"/>
        </a:p>
        <a:p>
          <a:pPr lvl="0" algn="l" defTabSz="800100">
            <a:lnSpc>
              <a:spcPct val="90000"/>
            </a:lnSpc>
            <a:spcBef>
              <a:spcPct val="0"/>
            </a:spcBef>
            <a:spcAft>
              <a:spcPct val="35000"/>
            </a:spcAft>
          </a:pPr>
          <a:endParaRPr lang="en-IN" sz="1800" b="0" kern="1200" dirty="0"/>
        </a:p>
      </dsp:txBody>
      <dsp:txXfrm>
        <a:off x="52905" y="2408180"/>
        <a:ext cx="1694587" cy="977980"/>
      </dsp:txXfrm>
    </dsp:sp>
    <dsp:sp modelId="{DA878A0C-1FB2-4469-B37A-4E24C2249351}">
      <dsp:nvSpPr>
        <dsp:cNvPr id="0" name=""/>
        <dsp:cNvSpPr/>
      </dsp:nvSpPr>
      <dsp:spPr>
        <a:xfrm>
          <a:off x="2280294" y="1329618"/>
          <a:ext cx="2265983" cy="497022"/>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1. Inline Styles</a:t>
          </a:r>
          <a:endParaRPr lang="en-IN" sz="1800" b="0" kern="1200" dirty="0"/>
        </a:p>
      </dsp:txBody>
      <dsp:txXfrm>
        <a:off x="2304556" y="1353880"/>
        <a:ext cx="2217459" cy="448498"/>
      </dsp:txXfrm>
    </dsp:sp>
    <dsp:sp modelId="{8018B482-2EE0-4DC2-A04D-A9E518A44C85}">
      <dsp:nvSpPr>
        <dsp:cNvPr id="0" name=""/>
        <dsp:cNvSpPr/>
      </dsp:nvSpPr>
      <dsp:spPr>
        <a:xfrm>
          <a:off x="2269855" y="2039471"/>
          <a:ext cx="2265983" cy="467370"/>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2. Internal Style Sheet</a:t>
          </a:r>
          <a:endParaRPr lang="en-IN" sz="1800" b="0" kern="1200" dirty="0"/>
        </a:p>
      </dsp:txBody>
      <dsp:txXfrm>
        <a:off x="2292670" y="2062286"/>
        <a:ext cx="2220353" cy="421740"/>
      </dsp:txXfrm>
    </dsp:sp>
    <dsp:sp modelId="{3590F7F1-98DC-4533-9178-7ABB45012DA1}">
      <dsp:nvSpPr>
        <dsp:cNvPr id="0" name=""/>
        <dsp:cNvSpPr/>
      </dsp:nvSpPr>
      <dsp:spPr>
        <a:xfrm>
          <a:off x="2260016" y="2665498"/>
          <a:ext cx="2265983" cy="467370"/>
        </a:xfrm>
        <a:prstGeom prst="flowChartAlternateProcess">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3. External Stylesheet</a:t>
          </a:r>
          <a:endParaRPr lang="en-IN" sz="1800" b="0" kern="1200" dirty="0"/>
        </a:p>
      </dsp:txBody>
      <dsp:txXfrm>
        <a:off x="2282831" y="2688313"/>
        <a:ext cx="2220353" cy="421740"/>
      </dsp:txXfrm>
    </dsp:sp>
    <dsp:sp modelId="{34F92390-DE78-4941-B670-86C23C6E6EF7}">
      <dsp:nvSpPr>
        <dsp:cNvPr id="0" name=""/>
        <dsp:cNvSpPr/>
      </dsp:nvSpPr>
      <dsp:spPr>
        <a:xfrm>
          <a:off x="2280294" y="3303957"/>
          <a:ext cx="2265983" cy="467370"/>
        </a:xfrm>
        <a:prstGeom prst="flowChartAlternateProcess">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4. @import Rule</a:t>
          </a:r>
          <a:endParaRPr lang="en-IN" sz="1800" b="0" kern="1200" dirty="0"/>
        </a:p>
      </dsp:txBody>
      <dsp:txXfrm>
        <a:off x="2303109" y="3326772"/>
        <a:ext cx="2220353" cy="421740"/>
      </dsp:txXfrm>
    </dsp:sp>
    <dsp:sp modelId="{77225221-7555-405F-B1BB-9F7867EDAEC9}">
      <dsp:nvSpPr>
        <dsp:cNvPr id="0" name=""/>
        <dsp:cNvSpPr/>
      </dsp:nvSpPr>
      <dsp:spPr>
        <a:xfrm>
          <a:off x="2269855" y="3969378"/>
          <a:ext cx="2265983" cy="467370"/>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l" defTabSz="800100">
            <a:lnSpc>
              <a:spcPct val="90000"/>
            </a:lnSpc>
            <a:spcBef>
              <a:spcPct val="0"/>
            </a:spcBef>
            <a:spcAft>
              <a:spcPct val="35000"/>
            </a:spcAft>
          </a:pPr>
          <a:r>
            <a:rPr lang="en-IN" sz="1800" b="0" i="0" kern="1200" dirty="0"/>
            <a:t>5. CSS Preprocessors</a:t>
          </a:r>
          <a:endParaRPr lang="en-IN" sz="1800" b="0" kern="1200" dirty="0"/>
        </a:p>
      </dsp:txBody>
      <dsp:txXfrm>
        <a:off x="2292670" y="3992193"/>
        <a:ext cx="2220353" cy="4217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B5D70-8726-42E1-9141-6122B29A8F42}">
      <dsp:nvSpPr>
        <dsp:cNvPr id="0" name=""/>
        <dsp:cNvSpPr/>
      </dsp:nvSpPr>
      <dsp:spPr>
        <a:xfrm>
          <a:off x="6086" y="1780306"/>
          <a:ext cx="2960616" cy="1480308"/>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5240" bIns="15240" numCol="1" spcCol="1270" anchor="ctr" anchorCtr="0">
          <a:noAutofit/>
        </a:bodyPr>
        <a:lstStyle/>
        <a:p>
          <a:pPr lvl="0" algn="ctr" defTabSz="1066800">
            <a:lnSpc>
              <a:spcPct val="90000"/>
            </a:lnSpc>
            <a:spcBef>
              <a:spcPct val="0"/>
            </a:spcBef>
            <a:spcAft>
              <a:spcPct val="35000"/>
            </a:spcAft>
          </a:pPr>
          <a:r>
            <a:rPr lang="en-US" sz="2400" b="0" kern="1200" dirty="0"/>
            <a:t>3 Types of CSS Preprocessors</a:t>
          </a:r>
          <a:endParaRPr lang="en-IN" sz="2400" b="0" kern="1200" dirty="0"/>
        </a:p>
        <a:p>
          <a:pPr lvl="0" algn="l" defTabSz="1066800">
            <a:lnSpc>
              <a:spcPct val="90000"/>
            </a:lnSpc>
            <a:spcBef>
              <a:spcPct val="0"/>
            </a:spcBef>
            <a:spcAft>
              <a:spcPct val="35000"/>
            </a:spcAft>
          </a:pPr>
          <a:endParaRPr lang="en-IN" sz="2400" b="0" kern="1200" dirty="0"/>
        </a:p>
      </dsp:txBody>
      <dsp:txXfrm>
        <a:off x="49443" y="1823663"/>
        <a:ext cx="2873902" cy="1393594"/>
      </dsp:txXfrm>
    </dsp:sp>
    <dsp:sp modelId="{E623335A-D11E-4279-B32C-F208C444B19B}">
      <dsp:nvSpPr>
        <dsp:cNvPr id="0" name=""/>
        <dsp:cNvSpPr/>
      </dsp:nvSpPr>
      <dsp:spPr>
        <a:xfrm rot="18599082">
          <a:off x="2637352" y="1787983"/>
          <a:ext cx="1842947" cy="52858"/>
        </a:xfrm>
        <a:custGeom>
          <a:avLst/>
          <a:gdLst/>
          <a:ahLst/>
          <a:cxnLst/>
          <a:rect l="0" t="0" r="0" b="0"/>
          <a:pathLst>
            <a:path>
              <a:moveTo>
                <a:pt x="0" y="26429"/>
              </a:moveTo>
              <a:lnTo>
                <a:pt x="1842947" y="2642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512752" y="1768339"/>
        <a:ext cx="92147" cy="92147"/>
      </dsp:txXfrm>
    </dsp:sp>
    <dsp:sp modelId="{0886AB84-E597-45CA-9069-74015D94A34E}">
      <dsp:nvSpPr>
        <dsp:cNvPr id="0" name=""/>
        <dsp:cNvSpPr/>
      </dsp:nvSpPr>
      <dsp:spPr>
        <a:xfrm>
          <a:off x="4150949" y="604993"/>
          <a:ext cx="4737815" cy="100674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ctr" defTabSz="800100">
            <a:lnSpc>
              <a:spcPct val="90000"/>
            </a:lnSpc>
            <a:spcBef>
              <a:spcPct val="0"/>
            </a:spcBef>
            <a:spcAft>
              <a:spcPct val="35000"/>
            </a:spcAft>
          </a:pPr>
          <a:r>
            <a:rPr lang="en-IN" sz="1800" b="1" i="0" kern="1200" dirty="0"/>
            <a:t>1. SCSS/ SASS</a:t>
          </a:r>
        </a:p>
        <a:p>
          <a:pPr lvl="0" algn="ctr" defTabSz="800100">
            <a:lnSpc>
              <a:spcPct val="90000"/>
            </a:lnSpc>
            <a:spcBef>
              <a:spcPct val="0"/>
            </a:spcBef>
            <a:spcAft>
              <a:spcPct val="35000"/>
            </a:spcAft>
          </a:pPr>
          <a:r>
            <a:rPr lang="en-IN" sz="1800" b="0" i="0" kern="1200" dirty="0"/>
            <a:t>(Sassy CSS/ (Syntactically Awesome Stylesheets)</a:t>
          </a:r>
        </a:p>
        <a:p>
          <a:pPr lvl="0" algn="ctr" defTabSz="800100">
            <a:lnSpc>
              <a:spcPct val="90000"/>
            </a:lnSpc>
            <a:spcBef>
              <a:spcPct val="0"/>
            </a:spcBef>
            <a:spcAft>
              <a:spcPct val="35000"/>
            </a:spcAft>
          </a:pPr>
          <a:r>
            <a:rPr lang="en-IN" sz="1800" b="0" i="0" kern="1200" dirty="0"/>
            <a:t>File extension: .</a:t>
          </a:r>
          <a:r>
            <a:rPr lang="en-IN" sz="1800" b="0" i="0" kern="1200" dirty="0" err="1"/>
            <a:t>scss</a:t>
          </a:r>
          <a:r>
            <a:rPr lang="en-IN" sz="1800" b="0" i="0" kern="1200" dirty="0"/>
            <a:t> </a:t>
          </a:r>
          <a:endParaRPr lang="en-IN" sz="1800" b="0" kern="1200" dirty="0"/>
        </a:p>
      </dsp:txBody>
      <dsp:txXfrm>
        <a:off x="4180435" y="634479"/>
        <a:ext cx="4678843" cy="947770"/>
      </dsp:txXfrm>
    </dsp:sp>
    <dsp:sp modelId="{CA23DAC3-1A0D-432A-BFBC-2D17B19E23DC}">
      <dsp:nvSpPr>
        <dsp:cNvPr id="0" name=""/>
        <dsp:cNvSpPr/>
      </dsp:nvSpPr>
      <dsp:spPr>
        <a:xfrm rot="137608">
          <a:off x="2966228" y="2517746"/>
          <a:ext cx="1185196" cy="52858"/>
        </a:xfrm>
        <a:custGeom>
          <a:avLst/>
          <a:gdLst/>
          <a:ahLst/>
          <a:cxnLst/>
          <a:rect l="0" t="0" r="0" b="0"/>
          <a:pathLst>
            <a:path>
              <a:moveTo>
                <a:pt x="0" y="26429"/>
              </a:moveTo>
              <a:lnTo>
                <a:pt x="1185196" y="2642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529196" y="2514545"/>
        <a:ext cx="59259" cy="59259"/>
      </dsp:txXfrm>
    </dsp:sp>
    <dsp:sp modelId="{4979D507-6174-416B-975F-B9D21099B22A}">
      <dsp:nvSpPr>
        <dsp:cNvPr id="0" name=""/>
        <dsp:cNvSpPr/>
      </dsp:nvSpPr>
      <dsp:spPr>
        <a:xfrm>
          <a:off x="4150949" y="2064518"/>
          <a:ext cx="4737815" cy="100674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ctr" defTabSz="800100">
            <a:lnSpc>
              <a:spcPct val="90000"/>
            </a:lnSpc>
            <a:spcBef>
              <a:spcPct val="0"/>
            </a:spcBef>
            <a:spcAft>
              <a:spcPct val="35000"/>
            </a:spcAft>
          </a:pPr>
          <a:r>
            <a:rPr lang="en-IN" sz="1800" b="1" i="0" kern="1200" dirty="0"/>
            <a:t>3. LESS</a:t>
          </a:r>
        </a:p>
        <a:p>
          <a:pPr lvl="0" algn="ctr" defTabSz="800100">
            <a:lnSpc>
              <a:spcPct val="90000"/>
            </a:lnSpc>
            <a:spcBef>
              <a:spcPct val="0"/>
            </a:spcBef>
            <a:spcAft>
              <a:spcPct val="35000"/>
            </a:spcAft>
          </a:pPr>
          <a:r>
            <a:rPr lang="en-IN" sz="1800" b="0" i="0" kern="1200" dirty="0"/>
            <a:t>File extension:  .less</a:t>
          </a:r>
          <a:endParaRPr lang="en-IN" sz="1800" b="0" kern="1200" dirty="0"/>
        </a:p>
      </dsp:txBody>
      <dsp:txXfrm>
        <a:off x="4180435" y="2094004"/>
        <a:ext cx="4678843" cy="947770"/>
      </dsp:txXfrm>
    </dsp:sp>
    <dsp:sp modelId="{66313F51-C051-4097-86BD-C11147A04DE0}">
      <dsp:nvSpPr>
        <dsp:cNvPr id="0" name=""/>
        <dsp:cNvSpPr/>
      </dsp:nvSpPr>
      <dsp:spPr>
        <a:xfrm rot="2965535">
          <a:off x="2648476" y="3185498"/>
          <a:ext cx="1820699" cy="52858"/>
        </a:xfrm>
        <a:custGeom>
          <a:avLst/>
          <a:gdLst/>
          <a:ahLst/>
          <a:cxnLst/>
          <a:rect l="0" t="0" r="0" b="0"/>
          <a:pathLst>
            <a:path>
              <a:moveTo>
                <a:pt x="0" y="26429"/>
              </a:moveTo>
              <a:lnTo>
                <a:pt x="1820699" y="2642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en-IN" sz="1800" b="0" kern="1200"/>
        </a:p>
      </dsp:txBody>
      <dsp:txXfrm>
        <a:off x="3513309" y="3166410"/>
        <a:ext cx="91034" cy="91034"/>
      </dsp:txXfrm>
    </dsp:sp>
    <dsp:sp modelId="{93A575AB-1F9E-47B7-AEEA-F25007FA3AAE}">
      <dsp:nvSpPr>
        <dsp:cNvPr id="0" name=""/>
        <dsp:cNvSpPr/>
      </dsp:nvSpPr>
      <dsp:spPr>
        <a:xfrm>
          <a:off x="4150949" y="3400023"/>
          <a:ext cx="4737815" cy="100674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1430" rIns="11430" bIns="11430" numCol="1" spcCol="1270" anchor="ctr" anchorCtr="0">
          <a:noAutofit/>
        </a:bodyPr>
        <a:lstStyle/>
        <a:p>
          <a:pPr lvl="0" algn="ctr" defTabSz="800100">
            <a:lnSpc>
              <a:spcPct val="90000"/>
            </a:lnSpc>
            <a:spcBef>
              <a:spcPct val="0"/>
            </a:spcBef>
            <a:spcAft>
              <a:spcPct val="35000"/>
            </a:spcAft>
          </a:pPr>
          <a:r>
            <a:rPr lang="en-IN" sz="1800" b="1" i="0" kern="1200" dirty="0"/>
            <a:t>4. Stylus</a:t>
          </a:r>
        </a:p>
        <a:p>
          <a:pPr lvl="0" algn="ctr" defTabSz="800100">
            <a:lnSpc>
              <a:spcPct val="90000"/>
            </a:lnSpc>
            <a:spcBef>
              <a:spcPct val="0"/>
            </a:spcBef>
            <a:spcAft>
              <a:spcPct val="35000"/>
            </a:spcAft>
          </a:pPr>
          <a:r>
            <a:rPr lang="en-IN" sz="1800" b="0" i="0" kern="1200" dirty="0"/>
            <a:t>File extension: .</a:t>
          </a:r>
          <a:r>
            <a:rPr lang="en-IN" sz="1800" b="0" i="0" kern="1200" dirty="0" err="1"/>
            <a:t>styl</a:t>
          </a:r>
          <a:endParaRPr lang="en-IN" sz="1800" b="0" kern="1200" dirty="0"/>
        </a:p>
      </dsp:txBody>
      <dsp:txXfrm>
        <a:off x="4180435" y="3429509"/>
        <a:ext cx="4678843" cy="94777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31DE6-A388-413F-831B-ADC872E000AD}">
      <dsp:nvSpPr>
        <dsp:cNvPr id="0" name=""/>
        <dsp:cNvSpPr/>
      </dsp:nvSpPr>
      <dsp:spPr>
        <a:xfrm>
          <a:off x="730" y="17233"/>
          <a:ext cx="4569848" cy="43496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38100" bIns="25400" numCol="1" spcCol="1270" anchor="t" anchorCtr="1">
          <a:noAutofit/>
        </a:bodyPr>
        <a:lstStyle/>
        <a:p>
          <a:pPr lvl="0" algn="ctr" defTabSz="889000">
            <a:lnSpc>
              <a:spcPct val="90000"/>
            </a:lnSpc>
            <a:spcBef>
              <a:spcPct val="0"/>
            </a:spcBef>
            <a:spcAft>
              <a:spcPct val="35000"/>
            </a:spcAft>
          </a:pPr>
          <a:r>
            <a:rPr lang="en-US" sz="2000" b="0" kern="1200" dirty="0">
              <a:solidFill>
                <a:schemeClr val="tx1"/>
              </a:solidFill>
            </a:rPr>
            <a:t>Types of Selectors</a:t>
          </a:r>
          <a:endParaRPr lang="en-IN" sz="2000" b="0" kern="1200" dirty="0">
            <a:solidFill>
              <a:schemeClr val="tx1"/>
            </a:solidFill>
          </a:endParaRPr>
        </a:p>
      </dsp:txBody>
      <dsp:txXfrm>
        <a:off x="13470" y="29973"/>
        <a:ext cx="4544368" cy="409485"/>
      </dsp:txXfrm>
    </dsp:sp>
    <dsp:sp modelId="{EF7AE0B7-556A-4523-8891-6FF6DA359F06}">
      <dsp:nvSpPr>
        <dsp:cNvPr id="0" name=""/>
        <dsp:cNvSpPr/>
      </dsp:nvSpPr>
      <dsp:spPr>
        <a:xfrm>
          <a:off x="457715" y="452198"/>
          <a:ext cx="456984" cy="651678"/>
        </a:xfrm>
        <a:custGeom>
          <a:avLst/>
          <a:gdLst/>
          <a:ahLst/>
          <a:cxnLst/>
          <a:rect l="0" t="0" r="0" b="0"/>
          <a:pathLst>
            <a:path>
              <a:moveTo>
                <a:pt x="0" y="0"/>
              </a:moveTo>
              <a:lnTo>
                <a:pt x="0" y="651678"/>
              </a:lnTo>
              <a:lnTo>
                <a:pt x="456984" y="6516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0B215-328F-4914-A1C9-146AC3E77EF7}">
      <dsp:nvSpPr>
        <dsp:cNvPr id="0" name=""/>
        <dsp:cNvSpPr/>
      </dsp:nvSpPr>
      <dsp:spPr>
        <a:xfrm>
          <a:off x="914700" y="886395"/>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rPr>
            <a:t>1. ID Selector(#)</a:t>
          </a:r>
          <a:endParaRPr lang="en-IN" sz="1800" b="0" kern="1200" dirty="0">
            <a:solidFill>
              <a:schemeClr val="tx1"/>
            </a:solidFill>
          </a:endParaRPr>
        </a:p>
      </dsp:txBody>
      <dsp:txXfrm>
        <a:off x="927440" y="899135"/>
        <a:ext cx="3630398" cy="409485"/>
      </dsp:txXfrm>
    </dsp:sp>
    <dsp:sp modelId="{FD5413FC-2B68-468B-AE39-8A5AD0E15C28}">
      <dsp:nvSpPr>
        <dsp:cNvPr id="0" name=""/>
        <dsp:cNvSpPr/>
      </dsp:nvSpPr>
      <dsp:spPr>
        <a:xfrm>
          <a:off x="457715" y="452198"/>
          <a:ext cx="456984" cy="1240378"/>
        </a:xfrm>
        <a:custGeom>
          <a:avLst/>
          <a:gdLst/>
          <a:ahLst/>
          <a:cxnLst/>
          <a:rect l="0" t="0" r="0" b="0"/>
          <a:pathLst>
            <a:path>
              <a:moveTo>
                <a:pt x="0" y="0"/>
              </a:moveTo>
              <a:lnTo>
                <a:pt x="0" y="1240378"/>
              </a:lnTo>
              <a:lnTo>
                <a:pt x="456984" y="12403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A4CEA-D899-4A87-980E-DE42020BB0CF}">
      <dsp:nvSpPr>
        <dsp:cNvPr id="0" name=""/>
        <dsp:cNvSpPr/>
      </dsp:nvSpPr>
      <dsp:spPr>
        <a:xfrm>
          <a:off x="914700" y="1475095"/>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rPr>
            <a:t>2. Element Selector(no symbol)</a:t>
          </a:r>
          <a:endParaRPr lang="en-IN" sz="1800" b="0" kern="1200" dirty="0">
            <a:solidFill>
              <a:schemeClr val="tx1"/>
            </a:solidFill>
          </a:endParaRPr>
        </a:p>
      </dsp:txBody>
      <dsp:txXfrm>
        <a:off x="927440" y="1487835"/>
        <a:ext cx="3630398" cy="409485"/>
      </dsp:txXfrm>
    </dsp:sp>
    <dsp:sp modelId="{F42CA68D-4009-4DF3-A502-4698CBC32C02}">
      <dsp:nvSpPr>
        <dsp:cNvPr id="0" name=""/>
        <dsp:cNvSpPr/>
      </dsp:nvSpPr>
      <dsp:spPr>
        <a:xfrm>
          <a:off x="457715" y="452198"/>
          <a:ext cx="456984" cy="1829078"/>
        </a:xfrm>
        <a:custGeom>
          <a:avLst/>
          <a:gdLst/>
          <a:ahLst/>
          <a:cxnLst/>
          <a:rect l="0" t="0" r="0" b="0"/>
          <a:pathLst>
            <a:path>
              <a:moveTo>
                <a:pt x="0" y="0"/>
              </a:moveTo>
              <a:lnTo>
                <a:pt x="0" y="1829078"/>
              </a:lnTo>
              <a:lnTo>
                <a:pt x="456984" y="18290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6BC8C-93FC-4D22-9E71-43279593B1B0}">
      <dsp:nvSpPr>
        <dsp:cNvPr id="0" name=""/>
        <dsp:cNvSpPr/>
      </dsp:nvSpPr>
      <dsp:spPr>
        <a:xfrm>
          <a:off x="914700" y="2063794"/>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rPr>
            <a:t>3. Class Selector(.)</a:t>
          </a:r>
          <a:endParaRPr lang="en-IN" sz="1800" b="0" kern="1200" dirty="0">
            <a:solidFill>
              <a:schemeClr val="tx1"/>
            </a:solidFill>
          </a:endParaRPr>
        </a:p>
      </dsp:txBody>
      <dsp:txXfrm>
        <a:off x="927440" y="2076534"/>
        <a:ext cx="3630398" cy="409485"/>
      </dsp:txXfrm>
    </dsp:sp>
    <dsp:sp modelId="{21C9C406-FAC0-469C-90BB-D2D9FBAD8591}">
      <dsp:nvSpPr>
        <dsp:cNvPr id="0" name=""/>
        <dsp:cNvSpPr/>
      </dsp:nvSpPr>
      <dsp:spPr>
        <a:xfrm>
          <a:off x="457715" y="452198"/>
          <a:ext cx="456984" cy="2417778"/>
        </a:xfrm>
        <a:custGeom>
          <a:avLst/>
          <a:gdLst/>
          <a:ahLst/>
          <a:cxnLst/>
          <a:rect l="0" t="0" r="0" b="0"/>
          <a:pathLst>
            <a:path>
              <a:moveTo>
                <a:pt x="0" y="0"/>
              </a:moveTo>
              <a:lnTo>
                <a:pt x="0" y="2417778"/>
              </a:lnTo>
              <a:lnTo>
                <a:pt x="456984" y="24177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53E0A-45F9-46D1-A8F9-22AC874197C8}">
      <dsp:nvSpPr>
        <dsp:cNvPr id="0" name=""/>
        <dsp:cNvSpPr/>
      </dsp:nvSpPr>
      <dsp:spPr>
        <a:xfrm>
          <a:off x="914700" y="2652494"/>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rPr>
            <a:t>4. Universal Selector(*)</a:t>
          </a:r>
          <a:endParaRPr lang="en-IN" sz="1800" b="0" kern="1200" dirty="0">
            <a:solidFill>
              <a:schemeClr val="tx1"/>
            </a:solidFill>
          </a:endParaRPr>
        </a:p>
      </dsp:txBody>
      <dsp:txXfrm>
        <a:off x="927440" y="2665234"/>
        <a:ext cx="3630398" cy="409485"/>
      </dsp:txXfrm>
    </dsp:sp>
    <dsp:sp modelId="{4F41ECFC-7B0A-4ABE-A05E-8BE68D242620}">
      <dsp:nvSpPr>
        <dsp:cNvPr id="0" name=""/>
        <dsp:cNvSpPr/>
      </dsp:nvSpPr>
      <dsp:spPr>
        <a:xfrm>
          <a:off x="457715" y="452198"/>
          <a:ext cx="456984" cy="3006478"/>
        </a:xfrm>
        <a:custGeom>
          <a:avLst/>
          <a:gdLst/>
          <a:ahLst/>
          <a:cxnLst/>
          <a:rect l="0" t="0" r="0" b="0"/>
          <a:pathLst>
            <a:path>
              <a:moveTo>
                <a:pt x="0" y="0"/>
              </a:moveTo>
              <a:lnTo>
                <a:pt x="0" y="3006478"/>
              </a:lnTo>
              <a:lnTo>
                <a:pt x="456984" y="30064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4877E-81D8-468A-88A9-43929A9589C2}">
      <dsp:nvSpPr>
        <dsp:cNvPr id="0" name=""/>
        <dsp:cNvSpPr/>
      </dsp:nvSpPr>
      <dsp:spPr>
        <a:xfrm>
          <a:off x="914700" y="3241194"/>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rPr>
            <a:t>5. Descendant selector</a:t>
          </a:r>
          <a:endParaRPr lang="en-IN" sz="1800" b="0" kern="1200" dirty="0">
            <a:solidFill>
              <a:schemeClr val="tx1"/>
            </a:solidFill>
          </a:endParaRPr>
        </a:p>
      </dsp:txBody>
      <dsp:txXfrm>
        <a:off x="927440" y="3253934"/>
        <a:ext cx="3630398" cy="409485"/>
      </dsp:txXfrm>
    </dsp:sp>
    <dsp:sp modelId="{1372F688-37B2-4C32-90D6-68116C60FEE0}">
      <dsp:nvSpPr>
        <dsp:cNvPr id="0" name=""/>
        <dsp:cNvSpPr/>
      </dsp:nvSpPr>
      <dsp:spPr>
        <a:xfrm>
          <a:off x="457715" y="452198"/>
          <a:ext cx="456984" cy="3595178"/>
        </a:xfrm>
        <a:custGeom>
          <a:avLst/>
          <a:gdLst/>
          <a:ahLst/>
          <a:cxnLst/>
          <a:rect l="0" t="0" r="0" b="0"/>
          <a:pathLst>
            <a:path>
              <a:moveTo>
                <a:pt x="0" y="0"/>
              </a:moveTo>
              <a:lnTo>
                <a:pt x="0" y="3595178"/>
              </a:lnTo>
              <a:lnTo>
                <a:pt x="456984" y="35951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094D7-B42A-43BB-92B5-2E55CD20F4FB}">
      <dsp:nvSpPr>
        <dsp:cNvPr id="0" name=""/>
        <dsp:cNvSpPr/>
      </dsp:nvSpPr>
      <dsp:spPr>
        <a:xfrm>
          <a:off x="914700" y="3829894"/>
          <a:ext cx="3655878" cy="43496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solidFill>
                <a:schemeClr val="tx1"/>
              </a:solidFill>
              <a:latin typeface="+mn-lt"/>
            </a:rPr>
            <a:t>6. Child Selector(&gt;)</a:t>
          </a:r>
          <a:endParaRPr lang="en-IN" sz="1800" b="0" kern="1200" dirty="0">
            <a:solidFill>
              <a:schemeClr val="tx1"/>
            </a:solidFill>
            <a:latin typeface="+mn-lt"/>
          </a:endParaRPr>
        </a:p>
      </dsp:txBody>
      <dsp:txXfrm>
        <a:off x="927440" y="3842634"/>
        <a:ext cx="3630398" cy="40948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32F80-860A-4848-A07D-403B985459A8}">
      <dsp:nvSpPr>
        <dsp:cNvPr id="0" name=""/>
        <dsp:cNvSpPr/>
      </dsp:nvSpPr>
      <dsp:spPr>
        <a:xfrm>
          <a:off x="0" y="22871"/>
          <a:ext cx="5370419" cy="1660837"/>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6804" tIns="770636" rIns="416804"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ID selectors are used for unique elements on a page, and they should only be assigned to one element.</a:t>
          </a:r>
          <a:endParaRPr lang="en-IN" sz="1800" kern="1200" dirty="0"/>
        </a:p>
      </dsp:txBody>
      <dsp:txXfrm>
        <a:off x="0" y="22871"/>
        <a:ext cx="5370419" cy="1660837"/>
      </dsp:txXfrm>
    </dsp:sp>
    <dsp:sp modelId="{4C9E43E0-FE47-48FD-9C66-AD02AF9F5171}">
      <dsp:nvSpPr>
        <dsp:cNvPr id="0" name=""/>
        <dsp:cNvSpPr/>
      </dsp:nvSpPr>
      <dsp:spPr>
        <a:xfrm>
          <a:off x="268520" y="26552"/>
          <a:ext cx="3759293" cy="54243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092" tIns="0" rIns="142092" bIns="0" numCol="1" spcCol="1270" anchor="ctr" anchorCtr="0">
          <a:noAutofit/>
        </a:bodyPr>
        <a:lstStyle/>
        <a:p>
          <a:pPr lvl="0" algn="l" defTabSz="800100">
            <a:lnSpc>
              <a:spcPct val="90000"/>
            </a:lnSpc>
            <a:spcBef>
              <a:spcPct val="0"/>
            </a:spcBef>
            <a:spcAft>
              <a:spcPct val="35000"/>
            </a:spcAft>
          </a:pPr>
          <a:r>
            <a:rPr lang="en-IN" sz="1800" b="1" i="0" kern="1200" dirty="0"/>
            <a:t>1. ID Selector (#)</a:t>
          </a:r>
          <a:endParaRPr lang="en-IN" sz="1800" kern="1200" dirty="0"/>
        </a:p>
      </dsp:txBody>
      <dsp:txXfrm>
        <a:off x="295000" y="53032"/>
        <a:ext cx="3706333" cy="489479"/>
      </dsp:txXfrm>
    </dsp:sp>
    <dsp:sp modelId="{7E14C4E0-ED0D-4593-840C-727BDF89E7E8}">
      <dsp:nvSpPr>
        <dsp:cNvPr id="0" name=""/>
        <dsp:cNvSpPr/>
      </dsp:nvSpPr>
      <dsp:spPr>
        <a:xfrm>
          <a:off x="0" y="1879828"/>
          <a:ext cx="5370419" cy="1427737"/>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6804" tIns="770636" rIns="416804"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Element selectors are used when you want to apply a style to all elements of a specific type.</a:t>
          </a:r>
          <a:endParaRPr lang="en-IN" sz="1800" kern="1200" dirty="0"/>
        </a:p>
      </dsp:txBody>
      <dsp:txXfrm>
        <a:off x="0" y="1879828"/>
        <a:ext cx="5370419" cy="1427737"/>
      </dsp:txXfrm>
    </dsp:sp>
    <dsp:sp modelId="{E67BBB46-B52C-4FDC-8955-3C7D600BFD54}">
      <dsp:nvSpPr>
        <dsp:cNvPr id="0" name=""/>
        <dsp:cNvSpPr/>
      </dsp:nvSpPr>
      <dsp:spPr>
        <a:xfrm>
          <a:off x="268520" y="1883509"/>
          <a:ext cx="3759293" cy="542439"/>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092" tIns="0" rIns="142092" bIns="0" numCol="1" spcCol="1270" anchor="ctr" anchorCtr="0">
          <a:noAutofit/>
        </a:bodyPr>
        <a:lstStyle/>
        <a:p>
          <a:pPr lvl="0" algn="l" defTabSz="800100">
            <a:lnSpc>
              <a:spcPct val="90000"/>
            </a:lnSpc>
            <a:spcBef>
              <a:spcPct val="0"/>
            </a:spcBef>
            <a:spcAft>
              <a:spcPct val="35000"/>
            </a:spcAft>
          </a:pPr>
          <a:r>
            <a:rPr lang="en-IN" sz="1800" b="1" i="0" kern="1200" dirty="0"/>
            <a:t>2. Element Selector</a:t>
          </a:r>
          <a:endParaRPr lang="en-IN" sz="1800" kern="1200" dirty="0"/>
        </a:p>
      </dsp:txBody>
      <dsp:txXfrm>
        <a:off x="295000" y="1909989"/>
        <a:ext cx="3706333" cy="489479"/>
      </dsp:txXfrm>
    </dsp:sp>
    <dsp:sp modelId="{39F90225-5E16-4CA3-8903-FA95D22C72B5}">
      <dsp:nvSpPr>
        <dsp:cNvPr id="0" name=""/>
        <dsp:cNvSpPr/>
      </dsp:nvSpPr>
      <dsp:spPr>
        <a:xfrm>
          <a:off x="0" y="3503684"/>
          <a:ext cx="5370419" cy="1660837"/>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6804" tIns="770636" rIns="416804"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Class selectors are used when you want to apply a style to multiple elements with the same class.</a:t>
          </a:r>
          <a:endParaRPr lang="en-IN" sz="1800" kern="1200" dirty="0"/>
        </a:p>
      </dsp:txBody>
      <dsp:txXfrm>
        <a:off x="0" y="3503684"/>
        <a:ext cx="5370419" cy="1660837"/>
      </dsp:txXfrm>
    </dsp:sp>
    <dsp:sp modelId="{DA78052D-E01D-462F-B0C7-1A7634C596E4}">
      <dsp:nvSpPr>
        <dsp:cNvPr id="0" name=""/>
        <dsp:cNvSpPr/>
      </dsp:nvSpPr>
      <dsp:spPr>
        <a:xfrm>
          <a:off x="268520" y="3507365"/>
          <a:ext cx="3759293" cy="54243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092" tIns="0" rIns="142092" bIns="0" numCol="1" spcCol="1270" anchor="ctr" anchorCtr="0">
          <a:noAutofit/>
        </a:bodyPr>
        <a:lstStyle/>
        <a:p>
          <a:pPr lvl="0" algn="l" defTabSz="800100">
            <a:lnSpc>
              <a:spcPct val="90000"/>
            </a:lnSpc>
            <a:spcBef>
              <a:spcPct val="0"/>
            </a:spcBef>
            <a:spcAft>
              <a:spcPct val="35000"/>
            </a:spcAft>
          </a:pPr>
          <a:r>
            <a:rPr lang="en-IN" sz="1800" b="1" i="0" kern="1200" dirty="0"/>
            <a:t>3. Class Selector (.)</a:t>
          </a:r>
          <a:endParaRPr lang="en-IN" sz="1800" kern="1200" dirty="0"/>
        </a:p>
      </dsp:txBody>
      <dsp:txXfrm>
        <a:off x="295000" y="3533845"/>
        <a:ext cx="3706333" cy="48947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58225-3A1B-45C2-B465-5B4B9390A8D4}">
      <dsp:nvSpPr>
        <dsp:cNvPr id="0" name=""/>
        <dsp:cNvSpPr/>
      </dsp:nvSpPr>
      <dsp:spPr>
        <a:xfrm>
          <a:off x="2" y="302418"/>
          <a:ext cx="4520863" cy="833122"/>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b="0" kern="1200" dirty="0">
              <a:latin typeface="+mn-lt"/>
              <a:ea typeface="+mn-ea"/>
              <a:cs typeface="+mn-cs"/>
            </a:rPr>
            <a:t>  5</a:t>
          </a:r>
          <a:r>
            <a:rPr kumimoji="0" lang="en-US" sz="1800" b="0" i="0" u="none" strike="noStrike" kern="1200" cap="none" spc="0" normalizeH="0" baseline="0" noProof="0" dirty="0">
              <a:ln/>
              <a:effectLst/>
              <a:uLnTx/>
              <a:uFillTx/>
              <a:latin typeface="+mn-lt"/>
              <a:ea typeface="+mn-ea"/>
              <a:cs typeface="+mn-cs"/>
            </a:rPr>
            <a:t> Best practices for creating responsive design</a:t>
          </a:r>
          <a:endParaRPr lang="en-IN" sz="1800" b="0" kern="1200" dirty="0">
            <a:latin typeface="+mn-lt"/>
          </a:endParaRPr>
        </a:p>
      </dsp:txBody>
      <dsp:txXfrm>
        <a:off x="24403" y="326819"/>
        <a:ext cx="4472061" cy="784320"/>
      </dsp:txXfrm>
    </dsp:sp>
    <dsp:sp modelId="{CD4BE545-CFB6-45CD-91AB-E768476085E3}">
      <dsp:nvSpPr>
        <dsp:cNvPr id="0" name=""/>
        <dsp:cNvSpPr/>
      </dsp:nvSpPr>
      <dsp:spPr>
        <a:xfrm>
          <a:off x="452088" y="1135541"/>
          <a:ext cx="452086" cy="646072"/>
        </a:xfrm>
        <a:custGeom>
          <a:avLst/>
          <a:gdLst/>
          <a:ahLst/>
          <a:cxnLst/>
          <a:rect l="0" t="0" r="0" b="0"/>
          <a:pathLst>
            <a:path>
              <a:moveTo>
                <a:pt x="0" y="0"/>
              </a:moveTo>
              <a:lnTo>
                <a:pt x="0" y="646072"/>
              </a:lnTo>
              <a:lnTo>
                <a:pt x="452086" y="64607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096B3-8026-4B8A-8508-FC859762381B}">
      <dsp:nvSpPr>
        <dsp:cNvPr id="0" name=""/>
        <dsp:cNvSpPr/>
      </dsp:nvSpPr>
      <dsp:spPr>
        <a:xfrm>
          <a:off x="904174" y="1481866"/>
          <a:ext cx="3610837" cy="59949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IN" sz="1800" b="0" i="0" kern="1200" dirty="0">
              <a:latin typeface="+mn-lt"/>
            </a:rPr>
            <a:t> </a:t>
          </a:r>
        </a:p>
        <a:p>
          <a:pPr lvl="0" algn="l" defTabSz="800100">
            <a:lnSpc>
              <a:spcPct val="90000"/>
            </a:lnSpc>
            <a:spcBef>
              <a:spcPct val="0"/>
            </a:spcBef>
            <a:spcAft>
              <a:spcPct val="35000"/>
            </a:spcAft>
          </a:pPr>
          <a:r>
            <a:rPr lang="en-IN" sz="1800" b="0" i="0" kern="1200" dirty="0">
              <a:latin typeface="+mn-lt"/>
            </a:rPr>
            <a:t> 1. Use Responsive Units(%)</a:t>
          </a:r>
        </a:p>
        <a:p>
          <a:pPr lvl="0" algn="l" defTabSz="800100">
            <a:lnSpc>
              <a:spcPct val="90000"/>
            </a:lnSpc>
            <a:spcBef>
              <a:spcPct val="0"/>
            </a:spcBef>
            <a:spcAft>
              <a:spcPct val="35000"/>
            </a:spcAft>
            <a:buFont typeface="Arial" panose="020B0604020202020204" pitchFamily="34" charset="0"/>
            <a:buChar char="•"/>
          </a:pPr>
          <a:r>
            <a:rPr lang="en-US" sz="1800" b="0" i="0" kern="1200" dirty="0">
              <a:latin typeface="+mn-lt"/>
            </a:rPr>
            <a:t> </a:t>
          </a:r>
          <a:endParaRPr lang="en-IN" sz="1800" b="0" kern="1200" dirty="0">
            <a:latin typeface="+mn-lt"/>
          </a:endParaRPr>
        </a:p>
      </dsp:txBody>
      <dsp:txXfrm>
        <a:off x="921733" y="1499425"/>
        <a:ext cx="3575719" cy="564376"/>
      </dsp:txXfrm>
    </dsp:sp>
    <dsp:sp modelId="{799EDC6E-0425-4C49-ABB0-D8133666400D}">
      <dsp:nvSpPr>
        <dsp:cNvPr id="0" name=""/>
        <dsp:cNvSpPr/>
      </dsp:nvSpPr>
      <dsp:spPr>
        <a:xfrm>
          <a:off x="452088" y="1135541"/>
          <a:ext cx="456992" cy="1572201"/>
        </a:xfrm>
        <a:custGeom>
          <a:avLst/>
          <a:gdLst/>
          <a:ahLst/>
          <a:cxnLst/>
          <a:rect l="0" t="0" r="0" b="0"/>
          <a:pathLst>
            <a:path>
              <a:moveTo>
                <a:pt x="0" y="0"/>
              </a:moveTo>
              <a:lnTo>
                <a:pt x="0" y="1572201"/>
              </a:lnTo>
              <a:lnTo>
                <a:pt x="456992" y="157220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FE9A0-55AE-4353-B4A2-5D07ABF29A4A}">
      <dsp:nvSpPr>
        <dsp:cNvPr id="0" name=""/>
        <dsp:cNvSpPr/>
      </dsp:nvSpPr>
      <dsp:spPr>
        <a:xfrm>
          <a:off x="909081" y="2407995"/>
          <a:ext cx="3610837" cy="59949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buFont typeface="Arial" panose="020B0604020202020204" pitchFamily="34" charset="0"/>
            <a:buChar char="•"/>
          </a:pPr>
          <a:r>
            <a:rPr lang="en-IN" sz="1800" b="0" i="0" kern="1200" dirty="0">
              <a:latin typeface="+mn-lt"/>
            </a:rPr>
            <a:t> 2. Use Media Queries</a:t>
          </a:r>
        </a:p>
      </dsp:txBody>
      <dsp:txXfrm>
        <a:off x="926640" y="2425554"/>
        <a:ext cx="3575719" cy="564376"/>
      </dsp:txXfrm>
    </dsp:sp>
    <dsp:sp modelId="{63D7869F-07E1-4E6A-879F-E5FD42F35D5F}">
      <dsp:nvSpPr>
        <dsp:cNvPr id="0" name=""/>
        <dsp:cNvSpPr/>
      </dsp:nvSpPr>
      <dsp:spPr>
        <a:xfrm>
          <a:off x="452088" y="1135541"/>
          <a:ext cx="425046" cy="2553895"/>
        </a:xfrm>
        <a:custGeom>
          <a:avLst/>
          <a:gdLst/>
          <a:ahLst/>
          <a:cxnLst/>
          <a:rect l="0" t="0" r="0" b="0"/>
          <a:pathLst>
            <a:path>
              <a:moveTo>
                <a:pt x="0" y="0"/>
              </a:moveTo>
              <a:lnTo>
                <a:pt x="0" y="2553895"/>
              </a:lnTo>
              <a:lnTo>
                <a:pt x="425046" y="25538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FACE1-A906-451E-88D8-C302E38C94E7}">
      <dsp:nvSpPr>
        <dsp:cNvPr id="0" name=""/>
        <dsp:cNvSpPr/>
      </dsp:nvSpPr>
      <dsp:spPr>
        <a:xfrm>
          <a:off x="877135" y="3389689"/>
          <a:ext cx="3610837" cy="599494"/>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buFont typeface="Arial" panose="020B0604020202020204" pitchFamily="34" charset="0"/>
            <a:buChar char="•"/>
          </a:pPr>
          <a:r>
            <a:rPr lang="en-IN" sz="1800" b="0" i="0" kern="1200" dirty="0">
              <a:latin typeface="+mn-lt"/>
            </a:rPr>
            <a:t> 3. Flexible Layout</a:t>
          </a:r>
        </a:p>
      </dsp:txBody>
      <dsp:txXfrm>
        <a:off x="894694" y="3407248"/>
        <a:ext cx="3575719" cy="564376"/>
      </dsp:txXfrm>
    </dsp:sp>
    <dsp:sp modelId="{AA7C0BB7-0F13-4E79-BA74-06217196D14D}">
      <dsp:nvSpPr>
        <dsp:cNvPr id="0" name=""/>
        <dsp:cNvSpPr/>
      </dsp:nvSpPr>
      <dsp:spPr>
        <a:xfrm>
          <a:off x="452088" y="1135541"/>
          <a:ext cx="457939" cy="3505524"/>
        </a:xfrm>
        <a:custGeom>
          <a:avLst/>
          <a:gdLst/>
          <a:ahLst/>
          <a:cxnLst/>
          <a:rect l="0" t="0" r="0" b="0"/>
          <a:pathLst>
            <a:path>
              <a:moveTo>
                <a:pt x="0" y="0"/>
              </a:moveTo>
              <a:lnTo>
                <a:pt x="0" y="3505524"/>
              </a:lnTo>
              <a:lnTo>
                <a:pt x="457939" y="350552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B50960-B8A0-4E48-ABC4-3A157AEF5FE9}">
      <dsp:nvSpPr>
        <dsp:cNvPr id="0" name=""/>
        <dsp:cNvSpPr/>
      </dsp:nvSpPr>
      <dsp:spPr>
        <a:xfrm>
          <a:off x="910028" y="4341318"/>
          <a:ext cx="3610837" cy="5994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buFont typeface="Arial" panose="020B0604020202020204" pitchFamily="34" charset="0"/>
            <a:buChar char="•"/>
          </a:pPr>
          <a:r>
            <a:rPr lang="en-IN" sz="1800" b="0" i="0" kern="1200" dirty="0">
              <a:latin typeface="+mn-lt"/>
            </a:rPr>
            <a:t> 4. Images and Media size</a:t>
          </a:r>
        </a:p>
      </dsp:txBody>
      <dsp:txXfrm>
        <a:off x="927587" y="4358877"/>
        <a:ext cx="3575719" cy="564376"/>
      </dsp:txXfrm>
    </dsp:sp>
    <dsp:sp modelId="{4912588C-B4BD-4613-AF79-FBE9C2311446}">
      <dsp:nvSpPr>
        <dsp:cNvPr id="0" name=""/>
        <dsp:cNvSpPr/>
      </dsp:nvSpPr>
      <dsp:spPr>
        <a:xfrm>
          <a:off x="452088" y="1135541"/>
          <a:ext cx="452086" cy="4317781"/>
        </a:xfrm>
        <a:custGeom>
          <a:avLst/>
          <a:gdLst/>
          <a:ahLst/>
          <a:cxnLst/>
          <a:rect l="0" t="0" r="0" b="0"/>
          <a:pathLst>
            <a:path>
              <a:moveTo>
                <a:pt x="0" y="0"/>
              </a:moveTo>
              <a:lnTo>
                <a:pt x="0" y="4317781"/>
              </a:lnTo>
              <a:lnTo>
                <a:pt x="452086" y="431778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B98DC-66DB-4E72-AFED-8B34D23A8DE8}">
      <dsp:nvSpPr>
        <dsp:cNvPr id="0" name=""/>
        <dsp:cNvSpPr/>
      </dsp:nvSpPr>
      <dsp:spPr>
        <a:xfrm>
          <a:off x="904174" y="5153575"/>
          <a:ext cx="3610837" cy="599494"/>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buFont typeface="Arial" panose="020B0604020202020204" pitchFamily="34" charset="0"/>
            <a:buChar char="•"/>
          </a:pPr>
          <a:r>
            <a:rPr lang="en-IN" sz="1800" b="0" i="0" kern="1200" dirty="0">
              <a:latin typeface="+mn-lt"/>
            </a:rPr>
            <a:t> 5. Viewport Meta Tag</a:t>
          </a:r>
          <a:endParaRPr lang="en-IN" sz="1800" b="0" kern="1200" dirty="0">
            <a:latin typeface="+mn-lt"/>
          </a:endParaRPr>
        </a:p>
      </dsp:txBody>
      <dsp:txXfrm>
        <a:off x="921733" y="5171134"/>
        <a:ext cx="3575719" cy="56437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18D4B-7FA6-4819-8912-64EB471A6697}">
      <dsp:nvSpPr>
        <dsp:cNvPr id="0" name=""/>
        <dsp:cNvSpPr/>
      </dsp:nvSpPr>
      <dsp:spPr>
        <a:xfrm>
          <a:off x="0" y="0"/>
          <a:ext cx="1240697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B4F5D-B653-4B78-9C20-5D232561186C}">
      <dsp:nvSpPr>
        <dsp:cNvPr id="0" name=""/>
        <dsp:cNvSpPr/>
      </dsp:nvSpPr>
      <dsp:spPr>
        <a:xfrm>
          <a:off x="0" y="0"/>
          <a:ext cx="2481395" cy="5709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endParaRPr lang="en-IN" sz="1600" kern="1200" dirty="0"/>
        </a:p>
      </dsp:txBody>
      <dsp:txXfrm>
        <a:off x="0" y="0"/>
        <a:ext cx="2481395" cy="5709683"/>
      </dsp:txXfrm>
    </dsp:sp>
    <dsp:sp modelId="{DB41DC23-F65F-4A8F-88F0-044178F94FD5}">
      <dsp:nvSpPr>
        <dsp:cNvPr id="0" name=""/>
        <dsp:cNvSpPr/>
      </dsp:nvSpPr>
      <dsp:spPr>
        <a:xfrm>
          <a:off x="2667500" y="53807"/>
          <a:ext cx="9739476" cy="107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1.</a:t>
          </a:r>
          <a:r>
            <a:rPr lang="en-IN" sz="1600" b="1" i="0" kern="1200" dirty="0"/>
            <a:t> Use Responsive Units</a:t>
          </a:r>
          <a:r>
            <a:rPr lang="en-IN" sz="1600" b="0" i="0" kern="1200" dirty="0"/>
            <a:t>:</a:t>
          </a:r>
        </a:p>
        <a:p>
          <a:pPr lvl="0" algn="l" defTabSz="711200">
            <a:lnSpc>
              <a:spcPct val="90000"/>
            </a:lnSpc>
            <a:spcBef>
              <a:spcPct val="0"/>
            </a:spcBef>
            <a:spcAft>
              <a:spcPct val="35000"/>
            </a:spcAft>
            <a:buFont typeface="Arial" panose="020B0604020202020204" pitchFamily="34" charset="0"/>
            <a:buChar char="•"/>
          </a:pPr>
          <a:r>
            <a:rPr lang="en-US" sz="1600" b="0" i="0" kern="1200" dirty="0"/>
            <a:t> Use relative units like percentages (%) or </a:t>
          </a:r>
          <a:r>
            <a:rPr lang="en-US" sz="1600" b="0" i="0" kern="1200" dirty="0" err="1"/>
            <a:t>em</a:t>
          </a:r>
          <a:r>
            <a:rPr lang="en-US" sz="1600" b="0" i="0" kern="1200" dirty="0"/>
            <a:t> units for sizes (width, height, padding, margin, etc.) instead of fixed units like pixels (</a:t>
          </a:r>
          <a:r>
            <a:rPr lang="en-US" sz="1600" b="0" i="0" kern="1200" dirty="0" err="1"/>
            <a:t>px</a:t>
          </a:r>
          <a:r>
            <a:rPr lang="en-US" sz="1600" b="0" i="0" kern="1200" dirty="0"/>
            <a:t>).</a:t>
          </a:r>
          <a:r>
            <a:rPr lang="en-US" sz="1600" kern="1200" dirty="0"/>
            <a:t> </a:t>
          </a:r>
          <a:endParaRPr lang="en-IN" sz="1600" kern="1200" dirty="0"/>
        </a:p>
      </dsp:txBody>
      <dsp:txXfrm>
        <a:off x="2667500" y="53807"/>
        <a:ext cx="9739476" cy="1076141"/>
      </dsp:txXfrm>
    </dsp:sp>
    <dsp:sp modelId="{674EFC30-8B1D-415C-8641-399D863FB0C3}">
      <dsp:nvSpPr>
        <dsp:cNvPr id="0" name=""/>
        <dsp:cNvSpPr/>
      </dsp:nvSpPr>
      <dsp:spPr>
        <a:xfrm>
          <a:off x="2481395" y="1129948"/>
          <a:ext cx="9925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8FB9F1-0F02-4D5F-A9AE-53823CB78598}">
      <dsp:nvSpPr>
        <dsp:cNvPr id="0" name=""/>
        <dsp:cNvSpPr/>
      </dsp:nvSpPr>
      <dsp:spPr>
        <a:xfrm>
          <a:off x="2667500" y="1183755"/>
          <a:ext cx="9739476" cy="107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IN" sz="1600" b="1" i="0" kern="1200" dirty="0"/>
            <a:t>2. Use Media Queries</a:t>
          </a:r>
          <a:r>
            <a:rPr lang="en-IN" sz="1600" b="0" i="0" kern="1200" dirty="0"/>
            <a:t>:</a:t>
          </a:r>
        </a:p>
        <a:p>
          <a:pPr lvl="0" algn="l" defTabSz="711200">
            <a:lnSpc>
              <a:spcPct val="90000"/>
            </a:lnSpc>
            <a:spcBef>
              <a:spcPct val="0"/>
            </a:spcBef>
            <a:spcAft>
              <a:spcPct val="35000"/>
            </a:spcAft>
            <a:buFont typeface="Arial" panose="020B0604020202020204" pitchFamily="34" charset="0"/>
            <a:buChar char="•"/>
          </a:pPr>
          <a:r>
            <a:rPr lang="en-US" sz="1600" b="0" i="0" kern="1200" dirty="0"/>
            <a:t>Media queries allow you to apply different styles based on the characteristics of the device, such as screen width, height, and orientation. They are essential for creating a responsive design.</a:t>
          </a:r>
          <a:endParaRPr lang="en-IN" sz="1600" kern="1200" dirty="0"/>
        </a:p>
      </dsp:txBody>
      <dsp:txXfrm>
        <a:off x="2667500" y="1183755"/>
        <a:ext cx="9739476" cy="1076141"/>
      </dsp:txXfrm>
    </dsp:sp>
    <dsp:sp modelId="{B4B7D357-9036-451B-9DF1-C79BDD86254A}">
      <dsp:nvSpPr>
        <dsp:cNvPr id="0" name=""/>
        <dsp:cNvSpPr/>
      </dsp:nvSpPr>
      <dsp:spPr>
        <a:xfrm>
          <a:off x="2481395" y="2259897"/>
          <a:ext cx="9925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CB74A4-4E98-44A4-804C-D9F1F8B0049A}">
      <dsp:nvSpPr>
        <dsp:cNvPr id="0" name=""/>
        <dsp:cNvSpPr/>
      </dsp:nvSpPr>
      <dsp:spPr>
        <a:xfrm>
          <a:off x="2667500" y="2313704"/>
          <a:ext cx="9739476" cy="107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IN" sz="1600" b="1" i="0" kern="1200" dirty="0"/>
            <a:t>3. Flexible Grid Systems</a:t>
          </a:r>
          <a:r>
            <a:rPr lang="en-IN" sz="1600" b="0" i="0" kern="1200" dirty="0"/>
            <a:t>:</a:t>
          </a:r>
        </a:p>
        <a:p>
          <a:pPr lvl="0" algn="l" defTabSz="711200">
            <a:lnSpc>
              <a:spcPct val="90000"/>
            </a:lnSpc>
            <a:spcBef>
              <a:spcPct val="0"/>
            </a:spcBef>
            <a:spcAft>
              <a:spcPct val="35000"/>
            </a:spcAft>
            <a:buFont typeface="Arial" panose="020B0604020202020204" pitchFamily="34" charset="0"/>
            <a:buChar char="•"/>
          </a:pPr>
          <a:r>
            <a:rPr lang="en-US" sz="1600" b="0" i="0" kern="1200" dirty="0"/>
            <a:t>Use CSS Grid or Flexbox to create flexible layouts that can adapt to different screen sizes and orientations.</a:t>
          </a:r>
          <a:endParaRPr lang="en-IN" sz="1600" kern="1200" dirty="0"/>
        </a:p>
      </dsp:txBody>
      <dsp:txXfrm>
        <a:off x="2667500" y="2313704"/>
        <a:ext cx="9739476" cy="1076141"/>
      </dsp:txXfrm>
    </dsp:sp>
    <dsp:sp modelId="{2C7086AD-1E48-4CED-A069-B5296FD0DD61}">
      <dsp:nvSpPr>
        <dsp:cNvPr id="0" name=""/>
        <dsp:cNvSpPr/>
      </dsp:nvSpPr>
      <dsp:spPr>
        <a:xfrm>
          <a:off x="2481395" y="3389846"/>
          <a:ext cx="9925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64EE28-C02C-4303-960B-DB3B9CF0D0C7}">
      <dsp:nvSpPr>
        <dsp:cNvPr id="0" name=""/>
        <dsp:cNvSpPr/>
      </dsp:nvSpPr>
      <dsp:spPr>
        <a:xfrm>
          <a:off x="2667500" y="3443653"/>
          <a:ext cx="9739476" cy="107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IN" sz="1600" b="1" i="0" kern="1200" dirty="0"/>
            <a:t>4. Images and Media</a:t>
          </a:r>
          <a:r>
            <a:rPr lang="en-IN" sz="1600" b="0" i="0" kern="1200" dirty="0"/>
            <a:t>:</a:t>
          </a:r>
        </a:p>
        <a:p>
          <a:pPr lvl="0" algn="l" defTabSz="711200">
            <a:lnSpc>
              <a:spcPct val="90000"/>
            </a:lnSpc>
            <a:spcBef>
              <a:spcPct val="0"/>
            </a:spcBef>
            <a:spcAft>
              <a:spcPct val="35000"/>
            </a:spcAft>
            <a:buFont typeface="Arial" panose="020B0604020202020204" pitchFamily="34" charset="0"/>
            <a:buChar char="•"/>
          </a:pPr>
          <a:r>
            <a:rPr lang="en-US" sz="1600" b="0" i="0" kern="1200" dirty="0"/>
            <a:t>Use max-width: 100%; on images to ensure they don't overflow their containers. This allows images to scale down proportionally on smaller screens.</a:t>
          </a:r>
          <a:endParaRPr lang="en-IN" sz="1600" kern="1200" dirty="0"/>
        </a:p>
      </dsp:txBody>
      <dsp:txXfrm>
        <a:off x="2667500" y="3443653"/>
        <a:ext cx="9739476" cy="1076141"/>
      </dsp:txXfrm>
    </dsp:sp>
    <dsp:sp modelId="{CF563576-8421-475F-8348-0FBAEC8C7C31}">
      <dsp:nvSpPr>
        <dsp:cNvPr id="0" name=""/>
        <dsp:cNvSpPr/>
      </dsp:nvSpPr>
      <dsp:spPr>
        <a:xfrm>
          <a:off x="2481395" y="4519794"/>
          <a:ext cx="9925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8E766-4CC1-4F18-AACB-F1F542A946DB}">
      <dsp:nvSpPr>
        <dsp:cNvPr id="0" name=""/>
        <dsp:cNvSpPr/>
      </dsp:nvSpPr>
      <dsp:spPr>
        <a:xfrm>
          <a:off x="2667500" y="4573601"/>
          <a:ext cx="9739476" cy="107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IN" sz="1600" b="1" i="0" kern="1200" dirty="0"/>
            <a:t>5. Viewport Meta Tag</a:t>
          </a:r>
          <a:r>
            <a:rPr lang="en-IN" sz="1600" b="0" i="0" kern="1200" dirty="0"/>
            <a:t>:</a:t>
          </a:r>
        </a:p>
        <a:p>
          <a:pPr lvl="0" algn="l" defTabSz="711200">
            <a:lnSpc>
              <a:spcPct val="90000"/>
            </a:lnSpc>
            <a:spcBef>
              <a:spcPct val="0"/>
            </a:spcBef>
            <a:spcAft>
              <a:spcPct val="35000"/>
            </a:spcAft>
            <a:buFont typeface="Arial" panose="020B0604020202020204" pitchFamily="34" charset="0"/>
            <a:buChar char="•"/>
          </a:pPr>
          <a:r>
            <a:rPr lang="en-US" sz="1600" b="0" i="0" kern="1200" dirty="0"/>
            <a:t>Include the viewport meta tag in the &lt;head&gt; of your HTML to control how the page is displayed on mobile devices. It sets the initial scale, width, and zoom behavior.</a:t>
          </a:r>
          <a:endParaRPr lang="en-IN" sz="1600" kern="1200" dirty="0"/>
        </a:p>
      </dsp:txBody>
      <dsp:txXfrm>
        <a:off x="2667500" y="4573601"/>
        <a:ext cx="9739476" cy="1076141"/>
      </dsp:txXfrm>
    </dsp:sp>
    <dsp:sp modelId="{7ADCA5AD-AB2B-4A66-8C91-C8968CD710D6}">
      <dsp:nvSpPr>
        <dsp:cNvPr id="0" name=""/>
        <dsp:cNvSpPr/>
      </dsp:nvSpPr>
      <dsp:spPr>
        <a:xfrm>
          <a:off x="2481395" y="5649743"/>
          <a:ext cx="99255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B654B-7138-4A1F-AD8D-80001746F87F}">
      <dsp:nvSpPr>
        <dsp:cNvPr id="0" name=""/>
        <dsp:cNvSpPr/>
      </dsp:nvSpPr>
      <dsp:spPr>
        <a:xfrm>
          <a:off x="2853002" y="1526147"/>
          <a:ext cx="1939799" cy="1678005"/>
        </a:xfrm>
        <a:prstGeom prst="hexagon">
          <a:avLst>
            <a:gd name="adj" fmla="val 2857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All Responsive Design Frameworks</a:t>
          </a:r>
          <a:endParaRPr lang="en-IN" sz="1700" kern="1200" dirty="0"/>
        </a:p>
      </dsp:txBody>
      <dsp:txXfrm>
        <a:off x="3174454" y="1804216"/>
        <a:ext cx="1296895" cy="1121867"/>
      </dsp:txXfrm>
    </dsp:sp>
    <dsp:sp modelId="{1412D891-0A99-4684-A7EA-21505ACE0C69}">
      <dsp:nvSpPr>
        <dsp:cNvPr id="0" name=""/>
        <dsp:cNvSpPr/>
      </dsp:nvSpPr>
      <dsp:spPr>
        <a:xfrm>
          <a:off x="4067689" y="723335"/>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8E6EA5F-11B7-495B-A90E-6C8AC8E0DEAC}">
      <dsp:nvSpPr>
        <dsp:cNvPr id="0" name=""/>
        <dsp:cNvSpPr/>
      </dsp:nvSpPr>
      <dsp:spPr>
        <a:xfrm>
          <a:off x="3031686" y="0"/>
          <a:ext cx="1589652" cy="1375235"/>
        </a:xfrm>
        <a:prstGeom prst="hexagon">
          <a:avLst>
            <a:gd name="adj" fmla="val 28570"/>
            <a:gd name="vf" fmla="val 11547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1.</a:t>
          </a:r>
          <a:r>
            <a:rPr lang="en-IN" sz="1700" kern="1200" dirty="0"/>
            <a:t> Bootstrap</a:t>
          </a:r>
          <a:r>
            <a:rPr lang="en-US" sz="1700" kern="1200" dirty="0"/>
            <a:t> </a:t>
          </a:r>
          <a:endParaRPr lang="en-IN" sz="1700" kern="1200" dirty="0"/>
        </a:p>
      </dsp:txBody>
      <dsp:txXfrm>
        <a:off x="3295125" y="227906"/>
        <a:ext cx="1062774" cy="919423"/>
      </dsp:txXfrm>
    </dsp:sp>
    <dsp:sp modelId="{EC089530-54C1-4671-8FF7-75D0F730B6D3}">
      <dsp:nvSpPr>
        <dsp:cNvPr id="0" name=""/>
        <dsp:cNvSpPr/>
      </dsp:nvSpPr>
      <dsp:spPr>
        <a:xfrm>
          <a:off x="4921851" y="1902243"/>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77872DE-C9BD-4764-B3A5-D21154448A39}">
      <dsp:nvSpPr>
        <dsp:cNvPr id="0" name=""/>
        <dsp:cNvSpPr/>
      </dsp:nvSpPr>
      <dsp:spPr>
        <a:xfrm>
          <a:off x="4489581" y="845862"/>
          <a:ext cx="1589652" cy="1375235"/>
        </a:xfrm>
        <a:prstGeom prst="hexagon">
          <a:avLst>
            <a:gd name="adj" fmla="val 28570"/>
            <a:gd name="vf" fmla="val 11547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2. Foundation</a:t>
          </a:r>
        </a:p>
      </dsp:txBody>
      <dsp:txXfrm>
        <a:off x="4753020" y="1073768"/>
        <a:ext cx="1062774" cy="919423"/>
      </dsp:txXfrm>
    </dsp:sp>
    <dsp:sp modelId="{8435E464-A76D-4CCE-A922-A14FC75E92F9}">
      <dsp:nvSpPr>
        <dsp:cNvPr id="0" name=""/>
        <dsp:cNvSpPr/>
      </dsp:nvSpPr>
      <dsp:spPr>
        <a:xfrm>
          <a:off x="4328495" y="3233010"/>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AF828E2-55D2-4F7D-937F-7678880B5ED4}">
      <dsp:nvSpPr>
        <dsp:cNvPr id="0" name=""/>
        <dsp:cNvSpPr/>
      </dsp:nvSpPr>
      <dsp:spPr>
        <a:xfrm>
          <a:off x="4489581" y="2508728"/>
          <a:ext cx="1589652" cy="1375235"/>
        </a:xfrm>
        <a:prstGeom prst="hexagon">
          <a:avLst>
            <a:gd name="adj" fmla="val 28570"/>
            <a:gd name="vf" fmla="val 11547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3. </a:t>
          </a:r>
        </a:p>
        <a:p>
          <a:pPr lvl="0" algn="ctr" defTabSz="755650">
            <a:lnSpc>
              <a:spcPct val="90000"/>
            </a:lnSpc>
            <a:spcBef>
              <a:spcPct val="0"/>
            </a:spcBef>
            <a:spcAft>
              <a:spcPct val="35000"/>
            </a:spcAft>
          </a:pPr>
          <a:r>
            <a:rPr lang="en-IN" sz="1700" kern="1200" dirty="0" err="1"/>
            <a:t>Bulma</a:t>
          </a:r>
          <a:endParaRPr lang="en-IN" sz="1700" kern="1200" dirty="0"/>
        </a:p>
      </dsp:txBody>
      <dsp:txXfrm>
        <a:off x="4753020" y="2736634"/>
        <a:ext cx="1062774" cy="919423"/>
      </dsp:txXfrm>
    </dsp:sp>
    <dsp:sp modelId="{D159BBDF-19FB-4693-B1C2-40DB9E805708}">
      <dsp:nvSpPr>
        <dsp:cNvPr id="0" name=""/>
        <dsp:cNvSpPr/>
      </dsp:nvSpPr>
      <dsp:spPr>
        <a:xfrm>
          <a:off x="2856612" y="3371148"/>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DBDC6C6-ED20-4CEA-B232-E30AE1AD3E9F}">
      <dsp:nvSpPr>
        <dsp:cNvPr id="0" name=""/>
        <dsp:cNvSpPr/>
      </dsp:nvSpPr>
      <dsp:spPr>
        <a:xfrm>
          <a:off x="3031686" y="3355537"/>
          <a:ext cx="1589652" cy="1375235"/>
        </a:xfrm>
        <a:prstGeom prst="hexagon">
          <a:avLst>
            <a:gd name="adj" fmla="val 28570"/>
            <a:gd name="vf" fmla="val 11547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4. Semantic UI</a:t>
          </a:r>
        </a:p>
      </dsp:txBody>
      <dsp:txXfrm>
        <a:off x="3295125" y="3583443"/>
        <a:ext cx="1062774" cy="919423"/>
      </dsp:txXfrm>
    </dsp:sp>
    <dsp:sp modelId="{D25877B7-45C5-4E7C-9A4F-633BB1EDCCE7}">
      <dsp:nvSpPr>
        <dsp:cNvPr id="0" name=""/>
        <dsp:cNvSpPr/>
      </dsp:nvSpPr>
      <dsp:spPr>
        <a:xfrm>
          <a:off x="1988462" y="2192713"/>
          <a:ext cx="731880" cy="63061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F156933-AA0C-4DE0-82B3-47A22D40F799}">
      <dsp:nvSpPr>
        <dsp:cNvPr id="0" name=""/>
        <dsp:cNvSpPr/>
      </dsp:nvSpPr>
      <dsp:spPr>
        <a:xfrm>
          <a:off x="1567022" y="2509675"/>
          <a:ext cx="1589652" cy="1375235"/>
        </a:xfrm>
        <a:prstGeom prst="hexagon">
          <a:avLst>
            <a:gd name="adj" fmla="val 28570"/>
            <a:gd name="vf" fmla="val 11547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kern="1200" dirty="0"/>
            <a:t>5. Materialize</a:t>
          </a:r>
        </a:p>
      </dsp:txBody>
      <dsp:txXfrm>
        <a:off x="1830461" y="2737581"/>
        <a:ext cx="1062774" cy="919423"/>
      </dsp:txXfrm>
    </dsp:sp>
    <dsp:sp modelId="{7CADDFC3-D830-46B6-B0AD-7FC53A09FF10}">
      <dsp:nvSpPr>
        <dsp:cNvPr id="0" name=""/>
        <dsp:cNvSpPr/>
      </dsp:nvSpPr>
      <dsp:spPr>
        <a:xfrm>
          <a:off x="1567022" y="843969"/>
          <a:ext cx="1589652" cy="1375235"/>
        </a:xfrm>
        <a:prstGeom prst="hexagon">
          <a:avLst>
            <a:gd name="adj" fmla="val 28570"/>
            <a:gd name="vf" fmla="val 11547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a:t>6. </a:t>
          </a:r>
        </a:p>
        <a:p>
          <a:pPr lvl="0" algn="ctr" defTabSz="755650">
            <a:lnSpc>
              <a:spcPct val="90000"/>
            </a:lnSpc>
            <a:spcBef>
              <a:spcPct val="0"/>
            </a:spcBef>
            <a:spcAft>
              <a:spcPct val="35000"/>
            </a:spcAft>
          </a:pPr>
          <a:r>
            <a:rPr lang="en-US" sz="1700" kern="1200" dirty="0"/>
            <a:t>Tailwind CSS</a:t>
          </a:r>
          <a:endParaRPr lang="en-IN" sz="1700" kern="1200" dirty="0"/>
        </a:p>
      </dsp:txBody>
      <dsp:txXfrm>
        <a:off x="1830461" y="1071875"/>
        <a:ext cx="1062774" cy="91942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B9234-CD67-4AE8-831E-99B4CFF515ED}">
      <dsp:nvSpPr>
        <dsp:cNvPr id="0" name=""/>
        <dsp:cNvSpPr/>
      </dsp:nvSpPr>
      <dsp:spPr>
        <a:xfrm>
          <a:off x="5010" y="526145"/>
          <a:ext cx="1920575" cy="108316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182880" numCol="1" spcCol="1270" anchor="ctr" anchorCtr="0">
          <a:noAutofit/>
        </a:bodyPr>
        <a:lstStyle/>
        <a:p>
          <a:pPr lvl="0" algn="l" defTabSz="889000">
            <a:lnSpc>
              <a:spcPct val="90000"/>
            </a:lnSpc>
            <a:spcBef>
              <a:spcPct val="0"/>
            </a:spcBef>
            <a:spcAft>
              <a:spcPct val="35000"/>
            </a:spcAft>
          </a:pPr>
          <a:r>
            <a:rPr lang="en-US" sz="2000" b="1" i="0" kern="1200" baseline="0" dirty="0"/>
            <a:t>  1. </a:t>
          </a:r>
          <a:r>
            <a:rPr lang="en-IN" sz="2000" b="1" i="0" kern="1200" dirty="0"/>
            <a:t>Rapid Development</a:t>
          </a:r>
          <a:endParaRPr lang="en-IN" sz="2000" b="1" kern="1200" dirty="0"/>
        </a:p>
      </dsp:txBody>
      <dsp:txXfrm>
        <a:off x="5010" y="526145"/>
        <a:ext cx="1920575" cy="1083166"/>
      </dsp:txXfrm>
    </dsp:sp>
    <dsp:sp modelId="{9585517D-E0E1-4A7D-9C85-C1510629D6AC}">
      <dsp:nvSpPr>
        <dsp:cNvPr id="0" name=""/>
        <dsp:cNvSpPr/>
      </dsp:nvSpPr>
      <dsp:spPr>
        <a:xfrm>
          <a:off x="5010" y="1451843"/>
          <a:ext cx="1920575" cy="28108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82880" rIns="91440" bIns="914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Bootstrap provides a wide range of ready-to-use components like navigation bars, buttons, forms, modals, and more. This saves time and effort in writing code from scratch. </a:t>
          </a:r>
          <a:endParaRPr lang="en-IN" sz="1400" kern="1200" dirty="0"/>
        </a:p>
      </dsp:txBody>
      <dsp:txXfrm>
        <a:off x="5010" y="1451843"/>
        <a:ext cx="1920575" cy="2810880"/>
      </dsp:txXfrm>
    </dsp:sp>
    <dsp:sp modelId="{5DC17DF3-3437-43E3-ACC9-B2D314F10F90}">
      <dsp:nvSpPr>
        <dsp:cNvPr id="0" name=""/>
        <dsp:cNvSpPr/>
      </dsp:nvSpPr>
      <dsp:spPr>
        <a:xfrm>
          <a:off x="2194466" y="526145"/>
          <a:ext cx="1920575" cy="108316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182880" numCol="1" spcCol="1270" anchor="ctr" anchorCtr="0">
          <a:noAutofit/>
        </a:bodyPr>
        <a:lstStyle/>
        <a:p>
          <a:pPr lvl="0" algn="l" defTabSz="889000">
            <a:lnSpc>
              <a:spcPct val="90000"/>
            </a:lnSpc>
            <a:spcBef>
              <a:spcPct val="0"/>
            </a:spcBef>
            <a:spcAft>
              <a:spcPct val="35000"/>
            </a:spcAft>
          </a:pPr>
          <a:r>
            <a:rPr lang="en-US" sz="2000" b="1" i="0" kern="1200" baseline="0" dirty="0"/>
            <a:t> 2. </a:t>
          </a:r>
          <a:r>
            <a:rPr lang="en-IN" sz="2000" b="1" i="0" kern="1200" dirty="0"/>
            <a:t>Responsive Design</a:t>
          </a:r>
          <a:endParaRPr lang="en-IN" sz="2000" b="1" kern="1200" dirty="0"/>
        </a:p>
      </dsp:txBody>
      <dsp:txXfrm>
        <a:off x="2194466" y="526145"/>
        <a:ext cx="1920575" cy="1083166"/>
      </dsp:txXfrm>
    </dsp:sp>
    <dsp:sp modelId="{700AAA15-FA26-4664-A1C3-8B2D267B6C52}">
      <dsp:nvSpPr>
        <dsp:cNvPr id="0" name=""/>
        <dsp:cNvSpPr/>
      </dsp:nvSpPr>
      <dsp:spPr>
        <a:xfrm>
          <a:off x="2194466" y="1451843"/>
          <a:ext cx="1920575" cy="28108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82880" rIns="91440" bIns="914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Bootstrap is built with a mobile-first approach, meaning it prioritizes designing for smaller screens first and then scales up for larger screens. </a:t>
          </a:r>
          <a:r>
            <a:rPr lang="en-IN" sz="1400" b="0" i="0" kern="1200" dirty="0"/>
            <a:t>This ensures websites with Bootstrap is responsive for every device.</a:t>
          </a:r>
          <a:endParaRPr lang="en-IN" sz="1400" kern="1200" dirty="0"/>
        </a:p>
      </dsp:txBody>
      <dsp:txXfrm>
        <a:off x="2194466" y="1451843"/>
        <a:ext cx="1920575" cy="2810880"/>
      </dsp:txXfrm>
    </dsp:sp>
    <dsp:sp modelId="{A160C32A-0894-46EE-B965-241604A5FD1A}">
      <dsp:nvSpPr>
        <dsp:cNvPr id="0" name=""/>
        <dsp:cNvSpPr/>
      </dsp:nvSpPr>
      <dsp:spPr>
        <a:xfrm>
          <a:off x="4383923" y="526145"/>
          <a:ext cx="1920575" cy="108316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182880" numCol="1" spcCol="1270" anchor="ctr" anchorCtr="0">
          <a:noAutofit/>
        </a:bodyPr>
        <a:lstStyle/>
        <a:p>
          <a:pPr lvl="0" algn="l" defTabSz="889000">
            <a:lnSpc>
              <a:spcPct val="90000"/>
            </a:lnSpc>
            <a:spcBef>
              <a:spcPct val="0"/>
            </a:spcBef>
            <a:spcAft>
              <a:spcPct val="35000"/>
            </a:spcAft>
          </a:pPr>
          <a:r>
            <a:rPr lang="en-US" sz="2000" b="1" i="0" kern="1200" baseline="0" dirty="0"/>
            <a:t> 3. </a:t>
          </a:r>
          <a:r>
            <a:rPr lang="en-IN" sz="2000" b="1" i="0" kern="1200" baseline="0" dirty="0"/>
            <a:t>Cross-Browser Compatibility</a:t>
          </a:r>
          <a:endParaRPr lang="en-IN" sz="2000" b="1" kern="1200" dirty="0"/>
        </a:p>
      </dsp:txBody>
      <dsp:txXfrm>
        <a:off x="4383923" y="526145"/>
        <a:ext cx="1920575" cy="1083166"/>
      </dsp:txXfrm>
    </dsp:sp>
    <dsp:sp modelId="{29DEAF86-EA20-4D4A-8CD1-FC50F385E8C5}">
      <dsp:nvSpPr>
        <dsp:cNvPr id="0" name=""/>
        <dsp:cNvSpPr/>
      </dsp:nvSpPr>
      <dsp:spPr>
        <a:xfrm>
          <a:off x="4383923" y="1451843"/>
          <a:ext cx="1920575" cy="281088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82880" rIns="91440" bIns="914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Bootstrap provides a consistent set of styles and components across different browsers, which helps in reducing cross-browser compatibility issues.</a:t>
          </a:r>
          <a:endParaRPr lang="en-IN" sz="1400" kern="1200" dirty="0"/>
        </a:p>
      </dsp:txBody>
      <dsp:txXfrm>
        <a:off x="4383923" y="1451843"/>
        <a:ext cx="1920575" cy="2810880"/>
      </dsp:txXfrm>
    </dsp:sp>
    <dsp:sp modelId="{77AE2671-238F-4641-B352-9EA9988D5D79}">
      <dsp:nvSpPr>
        <dsp:cNvPr id="0" name=""/>
        <dsp:cNvSpPr/>
      </dsp:nvSpPr>
      <dsp:spPr>
        <a:xfrm>
          <a:off x="6573379" y="526145"/>
          <a:ext cx="1920575" cy="108316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182880" numCol="1" spcCol="1270" anchor="ctr" anchorCtr="0">
          <a:noAutofit/>
        </a:bodyPr>
        <a:lstStyle/>
        <a:p>
          <a:pPr lvl="0" algn="l" defTabSz="889000">
            <a:lnSpc>
              <a:spcPct val="90000"/>
            </a:lnSpc>
            <a:spcBef>
              <a:spcPct val="0"/>
            </a:spcBef>
            <a:spcAft>
              <a:spcPct val="35000"/>
            </a:spcAft>
          </a:pPr>
          <a:r>
            <a:rPr lang="en-IN" sz="2000" b="1" i="0" kern="1200" baseline="0" dirty="0"/>
            <a:t> 4. Large Community and Support</a:t>
          </a:r>
          <a:endParaRPr lang="en-IN" sz="2000" b="1" kern="1200" dirty="0"/>
        </a:p>
      </dsp:txBody>
      <dsp:txXfrm>
        <a:off x="6573379" y="526145"/>
        <a:ext cx="1920575" cy="1083166"/>
      </dsp:txXfrm>
    </dsp:sp>
    <dsp:sp modelId="{7F620028-16AA-4B62-BB32-3DC4387BA37F}">
      <dsp:nvSpPr>
        <dsp:cNvPr id="0" name=""/>
        <dsp:cNvSpPr/>
      </dsp:nvSpPr>
      <dsp:spPr>
        <a:xfrm>
          <a:off x="6573379" y="1451843"/>
          <a:ext cx="1920575" cy="28108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82880" rIns="91440" bIns="91440" numCol="1" spcCol="1270" anchor="t" anchorCtr="0">
          <a:noAutofit/>
        </a:bodyPr>
        <a:lstStyle/>
        <a:p>
          <a:pPr marL="114300" lvl="1" indent="-114300" algn="l" defTabSz="622300">
            <a:lnSpc>
              <a:spcPct val="90000"/>
            </a:lnSpc>
            <a:spcBef>
              <a:spcPct val="0"/>
            </a:spcBef>
            <a:spcAft>
              <a:spcPct val="15000"/>
            </a:spcAft>
            <a:buChar char="••"/>
          </a:pPr>
          <a:r>
            <a:rPr lang="en-US" sz="1400" kern="1200"/>
            <a:t>This means there are plenty of resources, documentation, tutorials, and forums available for assistance. </a:t>
          </a:r>
          <a:endParaRPr lang="en-IN" sz="1400" kern="1200"/>
        </a:p>
      </dsp:txBody>
      <dsp:txXfrm>
        <a:off x="6573379" y="1451843"/>
        <a:ext cx="1920575" cy="2810880"/>
      </dsp:txXfrm>
    </dsp:sp>
    <dsp:sp modelId="{3BD51C2C-F1A9-48DC-B866-C682C29C28E1}">
      <dsp:nvSpPr>
        <dsp:cNvPr id="0" name=""/>
        <dsp:cNvSpPr/>
      </dsp:nvSpPr>
      <dsp:spPr>
        <a:xfrm>
          <a:off x="8762835" y="526145"/>
          <a:ext cx="1920575" cy="108316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182880" numCol="1" spcCol="1270" anchor="ctr" anchorCtr="0">
          <a:noAutofit/>
        </a:bodyPr>
        <a:lstStyle/>
        <a:p>
          <a:pPr lvl="0" algn="l" defTabSz="889000">
            <a:lnSpc>
              <a:spcPct val="90000"/>
            </a:lnSpc>
            <a:spcBef>
              <a:spcPct val="0"/>
            </a:spcBef>
            <a:spcAft>
              <a:spcPct val="35000"/>
            </a:spcAft>
          </a:pPr>
          <a:r>
            <a:rPr lang="en-IN" sz="2000" b="1" i="0" kern="1200" baseline="0" dirty="0"/>
            <a:t> 5. Accessibility</a:t>
          </a:r>
          <a:endParaRPr lang="en-IN" sz="2000" b="1" kern="1200" dirty="0"/>
        </a:p>
      </dsp:txBody>
      <dsp:txXfrm>
        <a:off x="8762835" y="526145"/>
        <a:ext cx="1920575" cy="1083166"/>
      </dsp:txXfrm>
    </dsp:sp>
    <dsp:sp modelId="{E14A62B6-1548-492B-B7F9-4CDBC3C486B5}">
      <dsp:nvSpPr>
        <dsp:cNvPr id="0" name=""/>
        <dsp:cNvSpPr/>
      </dsp:nvSpPr>
      <dsp:spPr>
        <a:xfrm>
          <a:off x="8762835" y="1451843"/>
          <a:ext cx="1920575" cy="281088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82880" rIns="91440" bIns="914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Bootstrap incorporates best practices for web accessibility, making it easier to create websites that are usable by people with disabilities. </a:t>
          </a:r>
          <a:endParaRPr lang="en-IN" sz="1400" kern="1200" dirty="0"/>
        </a:p>
      </dsp:txBody>
      <dsp:txXfrm>
        <a:off x="8762835" y="1451843"/>
        <a:ext cx="1920575" cy="2810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5282A-9CDA-479A-B598-963B8E11317D}">
      <dsp:nvSpPr>
        <dsp:cNvPr id="0" name=""/>
        <dsp:cNvSpPr/>
      </dsp:nvSpPr>
      <dsp:spPr>
        <a:xfrm>
          <a:off x="4441" y="267708"/>
          <a:ext cx="3287995" cy="5262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0" i="0" kern="1200" baseline="0" dirty="0"/>
            <a:t>5 Advantages</a:t>
          </a:r>
          <a:r>
            <a:rPr lang="en-US" sz="2400" b="0" i="0" kern="1200" dirty="0"/>
            <a:t> of HTML5:</a:t>
          </a:r>
          <a:endParaRPr lang="en-IN" sz="2400" kern="1200" dirty="0"/>
        </a:p>
      </dsp:txBody>
      <dsp:txXfrm>
        <a:off x="19855" y="283122"/>
        <a:ext cx="3257167" cy="495454"/>
      </dsp:txXfrm>
    </dsp:sp>
    <dsp:sp modelId="{DB169F87-3BA4-489E-8044-884A811EBE8B}">
      <dsp:nvSpPr>
        <dsp:cNvPr id="0" name=""/>
        <dsp:cNvSpPr/>
      </dsp:nvSpPr>
      <dsp:spPr>
        <a:xfrm>
          <a:off x="333240" y="793991"/>
          <a:ext cx="333240" cy="801097"/>
        </a:xfrm>
        <a:custGeom>
          <a:avLst/>
          <a:gdLst/>
          <a:ahLst/>
          <a:cxnLst/>
          <a:rect l="0" t="0" r="0" b="0"/>
          <a:pathLst>
            <a:path>
              <a:moveTo>
                <a:pt x="0" y="0"/>
              </a:moveTo>
              <a:lnTo>
                <a:pt x="0" y="801097"/>
              </a:lnTo>
              <a:lnTo>
                <a:pt x="333240" y="80109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EB51BB-0D4E-49E9-B398-1E2BDF2CC3FC}">
      <dsp:nvSpPr>
        <dsp:cNvPr id="0" name=""/>
        <dsp:cNvSpPr/>
      </dsp:nvSpPr>
      <dsp:spPr>
        <a:xfrm>
          <a:off x="666481" y="1331947"/>
          <a:ext cx="8419525" cy="52628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1. New Semantic Elements:  </a:t>
          </a:r>
          <a:r>
            <a:rPr lang="en-US" sz="1800" kern="1200" dirty="0">
              <a:solidFill>
                <a:schemeClr val="bg1">
                  <a:lumMod val="50000"/>
                </a:schemeClr>
              </a:solidFill>
            </a:rPr>
            <a:t>&lt;header&gt;, &lt;nav&gt;, &lt;article&gt;, &lt;section&gt;, &lt;aside&gt;, &lt;footer&gt;</a:t>
          </a:r>
          <a:endParaRPr lang="en-IN" sz="1800" kern="1200" dirty="0">
            <a:solidFill>
              <a:schemeClr val="bg1">
                <a:lumMod val="50000"/>
              </a:schemeClr>
            </a:solidFill>
          </a:endParaRPr>
        </a:p>
      </dsp:txBody>
      <dsp:txXfrm>
        <a:off x="681895" y="1347361"/>
        <a:ext cx="8388697" cy="495454"/>
      </dsp:txXfrm>
    </dsp:sp>
    <dsp:sp modelId="{72A6B1A8-6162-4D39-8A2E-B1AD930AEA9C}">
      <dsp:nvSpPr>
        <dsp:cNvPr id="0" name=""/>
        <dsp:cNvSpPr/>
      </dsp:nvSpPr>
      <dsp:spPr>
        <a:xfrm>
          <a:off x="333240" y="793991"/>
          <a:ext cx="333240" cy="1598647"/>
        </a:xfrm>
        <a:custGeom>
          <a:avLst/>
          <a:gdLst/>
          <a:ahLst/>
          <a:cxnLst/>
          <a:rect l="0" t="0" r="0" b="0"/>
          <a:pathLst>
            <a:path>
              <a:moveTo>
                <a:pt x="0" y="0"/>
              </a:moveTo>
              <a:lnTo>
                <a:pt x="0" y="1598647"/>
              </a:lnTo>
              <a:lnTo>
                <a:pt x="333240" y="159864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19C37A-5175-4F2B-B031-297B5FDE9259}">
      <dsp:nvSpPr>
        <dsp:cNvPr id="0" name=""/>
        <dsp:cNvSpPr/>
      </dsp:nvSpPr>
      <dsp:spPr>
        <a:xfrm>
          <a:off x="666481" y="2129497"/>
          <a:ext cx="8419525" cy="526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2. Form Input Types: </a:t>
          </a:r>
          <a:r>
            <a:rPr lang="en-US" sz="1800" kern="1200" dirty="0">
              <a:solidFill>
                <a:schemeClr val="bg1">
                  <a:lumMod val="50000"/>
                </a:schemeClr>
              </a:solidFill>
            </a:rPr>
            <a:t>&lt;input type="date"&gt;, &lt;input type="email"&gt;</a:t>
          </a:r>
          <a:endParaRPr lang="en-IN" sz="1800" kern="1200" dirty="0">
            <a:solidFill>
              <a:schemeClr val="bg1">
                <a:lumMod val="50000"/>
              </a:schemeClr>
            </a:solidFill>
          </a:endParaRPr>
        </a:p>
      </dsp:txBody>
      <dsp:txXfrm>
        <a:off x="681895" y="2144911"/>
        <a:ext cx="8388697" cy="495454"/>
      </dsp:txXfrm>
    </dsp:sp>
    <dsp:sp modelId="{C9D03A7F-C00D-45BE-999C-8C3A94003AFB}">
      <dsp:nvSpPr>
        <dsp:cNvPr id="0" name=""/>
        <dsp:cNvSpPr/>
      </dsp:nvSpPr>
      <dsp:spPr>
        <a:xfrm>
          <a:off x="333240" y="793991"/>
          <a:ext cx="328799" cy="2408897"/>
        </a:xfrm>
        <a:custGeom>
          <a:avLst/>
          <a:gdLst/>
          <a:ahLst/>
          <a:cxnLst/>
          <a:rect l="0" t="0" r="0" b="0"/>
          <a:pathLst>
            <a:path>
              <a:moveTo>
                <a:pt x="0" y="0"/>
              </a:moveTo>
              <a:lnTo>
                <a:pt x="0" y="2408897"/>
              </a:lnTo>
              <a:lnTo>
                <a:pt x="328799" y="240889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A8EAD9-55FE-4E4A-9819-7C245CE3D1BC}">
      <dsp:nvSpPr>
        <dsp:cNvPr id="0" name=""/>
        <dsp:cNvSpPr/>
      </dsp:nvSpPr>
      <dsp:spPr>
        <a:xfrm>
          <a:off x="662040" y="2939746"/>
          <a:ext cx="8419525" cy="52628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3. Audio and Video Support: </a:t>
          </a:r>
          <a:r>
            <a:rPr lang="en-US" sz="1800" kern="1200" dirty="0">
              <a:solidFill>
                <a:schemeClr val="bg1">
                  <a:lumMod val="50000"/>
                </a:schemeClr>
              </a:solidFill>
            </a:rPr>
            <a:t> &lt;audio&gt;, &lt;video&gt;</a:t>
          </a:r>
          <a:endParaRPr lang="en-IN" sz="1800" kern="1200" dirty="0">
            <a:solidFill>
              <a:schemeClr val="bg1">
                <a:lumMod val="50000"/>
              </a:schemeClr>
            </a:solidFill>
          </a:endParaRPr>
        </a:p>
      </dsp:txBody>
      <dsp:txXfrm>
        <a:off x="677454" y="2955160"/>
        <a:ext cx="8388697" cy="495454"/>
      </dsp:txXfrm>
    </dsp:sp>
    <dsp:sp modelId="{D09E1CA6-2AA7-48E2-961C-0E3E3F3779EB}">
      <dsp:nvSpPr>
        <dsp:cNvPr id="0" name=""/>
        <dsp:cNvSpPr/>
      </dsp:nvSpPr>
      <dsp:spPr>
        <a:xfrm>
          <a:off x="333240" y="793991"/>
          <a:ext cx="333240" cy="3244550"/>
        </a:xfrm>
        <a:custGeom>
          <a:avLst/>
          <a:gdLst/>
          <a:ahLst/>
          <a:cxnLst/>
          <a:rect l="0" t="0" r="0" b="0"/>
          <a:pathLst>
            <a:path>
              <a:moveTo>
                <a:pt x="0" y="0"/>
              </a:moveTo>
              <a:lnTo>
                <a:pt x="0" y="3244550"/>
              </a:lnTo>
              <a:lnTo>
                <a:pt x="333240" y="324455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C2FBA-689B-423C-BDEE-437E6671233D}">
      <dsp:nvSpPr>
        <dsp:cNvPr id="0" name=""/>
        <dsp:cNvSpPr/>
      </dsp:nvSpPr>
      <dsp:spPr>
        <a:xfrm>
          <a:off x="666481" y="3775400"/>
          <a:ext cx="8419525" cy="52628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4. Mobile Compatibility</a:t>
          </a:r>
          <a:endParaRPr lang="en-IN" sz="1800" kern="1200" dirty="0"/>
        </a:p>
      </dsp:txBody>
      <dsp:txXfrm>
        <a:off x="681895" y="3790814"/>
        <a:ext cx="8388697" cy="495454"/>
      </dsp:txXfrm>
    </dsp:sp>
    <dsp:sp modelId="{2E14E2AF-8E40-4FB7-B12F-376964BA690D}">
      <dsp:nvSpPr>
        <dsp:cNvPr id="0" name=""/>
        <dsp:cNvSpPr/>
      </dsp:nvSpPr>
      <dsp:spPr>
        <a:xfrm>
          <a:off x="333240" y="793991"/>
          <a:ext cx="328799" cy="4080182"/>
        </a:xfrm>
        <a:custGeom>
          <a:avLst/>
          <a:gdLst/>
          <a:ahLst/>
          <a:cxnLst/>
          <a:rect l="0" t="0" r="0" b="0"/>
          <a:pathLst>
            <a:path>
              <a:moveTo>
                <a:pt x="0" y="0"/>
              </a:moveTo>
              <a:lnTo>
                <a:pt x="0" y="4080182"/>
              </a:lnTo>
              <a:lnTo>
                <a:pt x="328799" y="40801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C9BBA-2962-4825-A1A8-EEF49447C20A}">
      <dsp:nvSpPr>
        <dsp:cNvPr id="0" name=""/>
        <dsp:cNvSpPr/>
      </dsp:nvSpPr>
      <dsp:spPr>
        <a:xfrm>
          <a:off x="662040" y="4611032"/>
          <a:ext cx="8419525" cy="52628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a:t> 5. Simpler Code</a:t>
          </a:r>
          <a:endParaRPr lang="en-IN" sz="1800" kern="1200" dirty="0"/>
        </a:p>
      </dsp:txBody>
      <dsp:txXfrm>
        <a:off x="677454" y="4626446"/>
        <a:ext cx="8388697" cy="49545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4DB99-2F46-4D03-8948-208806B134FC}">
      <dsp:nvSpPr>
        <dsp:cNvPr id="0" name=""/>
        <dsp:cNvSpPr/>
      </dsp:nvSpPr>
      <dsp:spPr>
        <a:xfrm>
          <a:off x="2484" y="383649"/>
          <a:ext cx="5773996" cy="445381"/>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b="0" i="0" kern="1200" baseline="0" dirty="0"/>
            <a:t>  2 ways to  include Bootstrap:</a:t>
          </a:r>
          <a:endParaRPr lang="en-IN" sz="2000" b="0" kern="1200" dirty="0"/>
        </a:p>
      </dsp:txBody>
      <dsp:txXfrm>
        <a:off x="15529" y="396694"/>
        <a:ext cx="5747906" cy="419291"/>
      </dsp:txXfrm>
    </dsp:sp>
    <dsp:sp modelId="{3352C231-6BD9-4791-8EF3-DBEFBDC6B9F1}">
      <dsp:nvSpPr>
        <dsp:cNvPr id="0" name=""/>
        <dsp:cNvSpPr/>
      </dsp:nvSpPr>
      <dsp:spPr>
        <a:xfrm>
          <a:off x="579884" y="829030"/>
          <a:ext cx="579884" cy="679563"/>
        </a:xfrm>
        <a:custGeom>
          <a:avLst/>
          <a:gdLst/>
          <a:ahLst/>
          <a:cxnLst/>
          <a:rect l="0" t="0" r="0" b="0"/>
          <a:pathLst>
            <a:path>
              <a:moveTo>
                <a:pt x="0" y="0"/>
              </a:moveTo>
              <a:lnTo>
                <a:pt x="0" y="679563"/>
              </a:lnTo>
              <a:lnTo>
                <a:pt x="579884" y="67956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E133E-74EC-4B9B-B717-8CA2ACF327DF}">
      <dsp:nvSpPr>
        <dsp:cNvPr id="0" name=""/>
        <dsp:cNvSpPr/>
      </dsp:nvSpPr>
      <dsp:spPr>
        <a:xfrm>
          <a:off x="1159768" y="1187901"/>
          <a:ext cx="4619196" cy="64138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a:t> 1. Put the link of </a:t>
          </a:r>
          <a:r>
            <a:rPr lang="en-US" sz="1600" b="0" i="0" kern="1200" baseline="0" dirty="0"/>
            <a:t>Bootstrap CDN (Content Delivery Network) in head section.</a:t>
          </a:r>
          <a:endParaRPr lang="en-IN" sz="1600" kern="1200" dirty="0"/>
        </a:p>
      </dsp:txBody>
      <dsp:txXfrm>
        <a:off x="1178553" y="1206686"/>
        <a:ext cx="4581626" cy="603814"/>
      </dsp:txXfrm>
    </dsp:sp>
    <dsp:sp modelId="{23067A30-A0B0-4BC2-A3E3-E3086ACD1E6A}">
      <dsp:nvSpPr>
        <dsp:cNvPr id="0" name=""/>
        <dsp:cNvSpPr/>
      </dsp:nvSpPr>
      <dsp:spPr>
        <a:xfrm>
          <a:off x="579884" y="829030"/>
          <a:ext cx="577399" cy="1521310"/>
        </a:xfrm>
        <a:custGeom>
          <a:avLst/>
          <a:gdLst/>
          <a:ahLst/>
          <a:cxnLst/>
          <a:rect l="0" t="0" r="0" b="0"/>
          <a:pathLst>
            <a:path>
              <a:moveTo>
                <a:pt x="0" y="0"/>
              </a:moveTo>
              <a:lnTo>
                <a:pt x="0" y="1521310"/>
              </a:lnTo>
              <a:lnTo>
                <a:pt x="577399" y="152131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24BDC-9D1F-4B8D-96D9-661C9A178ACB}">
      <dsp:nvSpPr>
        <dsp:cNvPr id="0" name=""/>
        <dsp:cNvSpPr/>
      </dsp:nvSpPr>
      <dsp:spPr>
        <a:xfrm>
          <a:off x="1157283" y="2046516"/>
          <a:ext cx="4619196" cy="607650"/>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a:t> 2. D</a:t>
          </a:r>
          <a:r>
            <a:rPr lang="en-US" sz="1600" b="0" i="0" kern="1200" baseline="0" dirty="0"/>
            <a:t>ownload the Bootstrap files and add them locally in your HTML document.</a:t>
          </a:r>
          <a:endParaRPr lang="en-IN" sz="1600" kern="1200" dirty="0"/>
        </a:p>
      </dsp:txBody>
      <dsp:txXfrm>
        <a:off x="1175080" y="2064313"/>
        <a:ext cx="4583602" cy="57205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9168-FF07-4451-A0F1-49BBA1555C23}">
      <dsp:nvSpPr>
        <dsp:cNvPr id="0" name=""/>
        <dsp:cNvSpPr/>
      </dsp:nvSpPr>
      <dsp:spPr>
        <a:xfrm>
          <a:off x="0" y="2226162"/>
          <a:ext cx="1815605" cy="136953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0160" bIns="10160" numCol="1" spcCol="1270" anchor="ctr" anchorCtr="0">
          <a:noAutofit/>
        </a:bodyPr>
        <a:lstStyle/>
        <a:p>
          <a:pPr lvl="0" algn="l" defTabSz="711200">
            <a:lnSpc>
              <a:spcPct val="90000"/>
            </a:lnSpc>
            <a:spcBef>
              <a:spcPct val="0"/>
            </a:spcBef>
            <a:spcAft>
              <a:spcPct val="35000"/>
            </a:spcAft>
          </a:pPr>
          <a:r>
            <a:rPr lang="en-US" sz="1600" b="0" kern="1200" dirty="0"/>
            <a:t>Top 10 Bootstrap components</a:t>
          </a:r>
          <a:endParaRPr lang="en-IN" sz="1600" b="0" kern="1200" dirty="0"/>
        </a:p>
        <a:p>
          <a:pPr lvl="0" algn="l" defTabSz="711200">
            <a:lnSpc>
              <a:spcPct val="90000"/>
            </a:lnSpc>
            <a:spcBef>
              <a:spcPct val="0"/>
            </a:spcBef>
            <a:spcAft>
              <a:spcPct val="35000"/>
            </a:spcAft>
          </a:pPr>
          <a:endParaRPr lang="en-IN" sz="1600" b="0" kern="1200" dirty="0"/>
        </a:p>
      </dsp:txBody>
      <dsp:txXfrm>
        <a:off x="40112" y="2266274"/>
        <a:ext cx="1735381" cy="1289313"/>
      </dsp:txXfrm>
    </dsp:sp>
    <dsp:sp modelId="{AE7057CF-DDEE-4AE2-92F3-D90F20C05ECA}">
      <dsp:nvSpPr>
        <dsp:cNvPr id="0" name=""/>
        <dsp:cNvSpPr/>
      </dsp:nvSpPr>
      <dsp:spPr>
        <a:xfrm rot="18081445">
          <a:off x="1070729" y="1576820"/>
          <a:ext cx="3106074" cy="15826"/>
        </a:xfrm>
        <a:custGeom>
          <a:avLst/>
          <a:gdLst/>
          <a:ahLst/>
          <a:cxnLst/>
          <a:rect l="0" t="0" r="0" b="0"/>
          <a:pathLst>
            <a:path>
              <a:moveTo>
                <a:pt x="0" y="7913"/>
              </a:moveTo>
              <a:lnTo>
                <a:pt x="3106074"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46114" y="1507081"/>
        <a:ext cx="155303" cy="155303"/>
      </dsp:txXfrm>
    </dsp:sp>
    <dsp:sp modelId="{5F1F3D1C-BE58-4E00-BA71-5661AD3B47F9}">
      <dsp:nvSpPr>
        <dsp:cNvPr id="0" name=""/>
        <dsp:cNvSpPr/>
      </dsp:nvSpPr>
      <dsp:spPr>
        <a:xfrm>
          <a:off x="3431928" y="5838"/>
          <a:ext cx="1751328" cy="505396"/>
        </a:xfrm>
        <a:prstGeom prst="roundRect">
          <a:avLst>
            <a:gd name="adj" fmla="val 10000"/>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1. Buttons</a:t>
          </a:r>
          <a:endParaRPr lang="en-IN" sz="1600" b="0" kern="1200" dirty="0"/>
        </a:p>
      </dsp:txBody>
      <dsp:txXfrm>
        <a:off x="3446731" y="20641"/>
        <a:ext cx="1721722" cy="475790"/>
      </dsp:txXfrm>
    </dsp:sp>
    <dsp:sp modelId="{62731F31-298C-4C5A-80C3-139487FD303D}">
      <dsp:nvSpPr>
        <dsp:cNvPr id="0" name=""/>
        <dsp:cNvSpPr/>
      </dsp:nvSpPr>
      <dsp:spPr>
        <a:xfrm rot="18478075">
          <a:off x="1310152" y="1867422"/>
          <a:ext cx="2627227" cy="15826"/>
        </a:xfrm>
        <a:custGeom>
          <a:avLst/>
          <a:gdLst/>
          <a:ahLst/>
          <a:cxnLst/>
          <a:rect l="0" t="0" r="0" b="0"/>
          <a:pathLst>
            <a:path>
              <a:moveTo>
                <a:pt x="0" y="7913"/>
              </a:moveTo>
              <a:lnTo>
                <a:pt x="2627227"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58086" y="1809655"/>
        <a:ext cx="131361" cy="131361"/>
      </dsp:txXfrm>
    </dsp:sp>
    <dsp:sp modelId="{92589F6D-428E-4C98-B717-7ADF4C95D797}">
      <dsp:nvSpPr>
        <dsp:cNvPr id="0" name=""/>
        <dsp:cNvSpPr/>
      </dsp:nvSpPr>
      <dsp:spPr>
        <a:xfrm>
          <a:off x="3431928" y="587043"/>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2. Navbar</a:t>
          </a:r>
          <a:endParaRPr lang="en-IN" sz="1600" b="0" kern="1200" dirty="0"/>
        </a:p>
      </dsp:txBody>
      <dsp:txXfrm>
        <a:off x="3446731" y="601846"/>
        <a:ext cx="1721722" cy="475790"/>
      </dsp:txXfrm>
    </dsp:sp>
    <dsp:sp modelId="{BE1BC749-4C95-4439-8668-702ECAA2966B}">
      <dsp:nvSpPr>
        <dsp:cNvPr id="0" name=""/>
        <dsp:cNvSpPr/>
      </dsp:nvSpPr>
      <dsp:spPr>
        <a:xfrm rot="19039743">
          <a:off x="1524613" y="2158025"/>
          <a:ext cx="2198306" cy="15826"/>
        </a:xfrm>
        <a:custGeom>
          <a:avLst/>
          <a:gdLst/>
          <a:ahLst/>
          <a:cxnLst/>
          <a:rect l="0" t="0" r="0" b="0"/>
          <a:pathLst>
            <a:path>
              <a:moveTo>
                <a:pt x="0" y="7913"/>
              </a:moveTo>
              <a:lnTo>
                <a:pt x="2198306"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68809" y="2110981"/>
        <a:ext cx="109915" cy="109915"/>
      </dsp:txXfrm>
    </dsp:sp>
    <dsp:sp modelId="{E7CBD7D4-0794-4630-9983-65368D7C8464}">
      <dsp:nvSpPr>
        <dsp:cNvPr id="0" name=""/>
        <dsp:cNvSpPr/>
      </dsp:nvSpPr>
      <dsp:spPr>
        <a:xfrm>
          <a:off x="3431928" y="1168249"/>
          <a:ext cx="1744121"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3. Forms</a:t>
          </a:r>
          <a:endParaRPr lang="en-IN" sz="1600" b="0" kern="1200" dirty="0"/>
        </a:p>
      </dsp:txBody>
      <dsp:txXfrm>
        <a:off x="3446731" y="1183052"/>
        <a:ext cx="1714515" cy="475790"/>
      </dsp:txXfrm>
    </dsp:sp>
    <dsp:sp modelId="{079E0B0D-7180-4A2E-B376-C8D3932FD486}">
      <dsp:nvSpPr>
        <dsp:cNvPr id="0" name=""/>
        <dsp:cNvSpPr/>
      </dsp:nvSpPr>
      <dsp:spPr>
        <a:xfrm rot="19839188">
          <a:off x="1696623" y="2448628"/>
          <a:ext cx="1854286" cy="15826"/>
        </a:xfrm>
        <a:custGeom>
          <a:avLst/>
          <a:gdLst/>
          <a:ahLst/>
          <a:cxnLst/>
          <a:rect l="0" t="0" r="0" b="0"/>
          <a:pathLst>
            <a:path>
              <a:moveTo>
                <a:pt x="0" y="7913"/>
              </a:moveTo>
              <a:lnTo>
                <a:pt x="1854286"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7409" y="2410184"/>
        <a:ext cx="92714" cy="92714"/>
      </dsp:txXfrm>
    </dsp:sp>
    <dsp:sp modelId="{94E1D690-6DBD-445A-992A-99B5E8C9997E}">
      <dsp:nvSpPr>
        <dsp:cNvPr id="0" name=""/>
        <dsp:cNvSpPr/>
      </dsp:nvSpPr>
      <dsp:spPr>
        <a:xfrm>
          <a:off x="3431928" y="1749454"/>
          <a:ext cx="1728727"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4. Carousel </a:t>
          </a:r>
        </a:p>
      </dsp:txBody>
      <dsp:txXfrm>
        <a:off x="3446731" y="1764257"/>
        <a:ext cx="1699121" cy="475790"/>
      </dsp:txXfrm>
    </dsp:sp>
    <dsp:sp modelId="{F6363268-9B2A-42B1-9906-B2A019DDDE2F}">
      <dsp:nvSpPr>
        <dsp:cNvPr id="0" name=""/>
        <dsp:cNvSpPr/>
      </dsp:nvSpPr>
      <dsp:spPr>
        <a:xfrm rot="20912599">
          <a:off x="1799175" y="2739231"/>
          <a:ext cx="1649183" cy="15826"/>
        </a:xfrm>
        <a:custGeom>
          <a:avLst/>
          <a:gdLst/>
          <a:ahLst/>
          <a:cxnLst/>
          <a:rect l="0" t="0" r="0" b="0"/>
          <a:pathLst>
            <a:path>
              <a:moveTo>
                <a:pt x="0" y="7913"/>
              </a:moveTo>
              <a:lnTo>
                <a:pt x="1649183"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82537" y="2705914"/>
        <a:ext cx="82459" cy="82459"/>
      </dsp:txXfrm>
    </dsp:sp>
    <dsp:sp modelId="{69A112B6-1DE4-4F85-84B2-2E9FDCA467CE}">
      <dsp:nvSpPr>
        <dsp:cNvPr id="0" name=""/>
        <dsp:cNvSpPr/>
      </dsp:nvSpPr>
      <dsp:spPr>
        <a:xfrm>
          <a:off x="3431928" y="2330660"/>
          <a:ext cx="1730021"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5. Cards </a:t>
          </a:r>
        </a:p>
      </dsp:txBody>
      <dsp:txXfrm>
        <a:off x="3446731" y="2345463"/>
        <a:ext cx="1700415" cy="475790"/>
      </dsp:txXfrm>
    </dsp:sp>
    <dsp:sp modelId="{7A671EED-5B86-4FA1-897B-48EB924FD023}">
      <dsp:nvSpPr>
        <dsp:cNvPr id="0" name=""/>
        <dsp:cNvSpPr/>
      </dsp:nvSpPr>
      <dsp:spPr>
        <a:xfrm rot="535087">
          <a:off x="1805715" y="3029833"/>
          <a:ext cx="1636102" cy="15826"/>
        </a:xfrm>
        <a:custGeom>
          <a:avLst/>
          <a:gdLst/>
          <a:ahLst/>
          <a:cxnLst/>
          <a:rect l="0" t="0" r="0" b="0"/>
          <a:pathLst>
            <a:path>
              <a:moveTo>
                <a:pt x="0" y="7913"/>
              </a:moveTo>
              <a:lnTo>
                <a:pt x="1636102"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82864" y="2996844"/>
        <a:ext cx="81805" cy="81805"/>
      </dsp:txXfrm>
    </dsp:sp>
    <dsp:sp modelId="{E54D2A8D-9592-4020-B571-AE41A09F2496}">
      <dsp:nvSpPr>
        <dsp:cNvPr id="0" name=""/>
        <dsp:cNvSpPr/>
      </dsp:nvSpPr>
      <dsp:spPr>
        <a:xfrm>
          <a:off x="3431928" y="2911865"/>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6. Progress Bars</a:t>
          </a:r>
        </a:p>
      </dsp:txBody>
      <dsp:txXfrm>
        <a:off x="3446731" y="2926668"/>
        <a:ext cx="1721722" cy="475790"/>
      </dsp:txXfrm>
    </dsp:sp>
    <dsp:sp modelId="{C58C502F-5B62-4ABB-885E-15152314946B}">
      <dsp:nvSpPr>
        <dsp:cNvPr id="0" name=""/>
        <dsp:cNvSpPr/>
      </dsp:nvSpPr>
      <dsp:spPr>
        <a:xfrm rot="1638994">
          <a:off x="1714171" y="3320436"/>
          <a:ext cx="1819191" cy="15826"/>
        </a:xfrm>
        <a:custGeom>
          <a:avLst/>
          <a:gdLst/>
          <a:ahLst/>
          <a:cxnLst/>
          <a:rect l="0" t="0" r="0" b="0"/>
          <a:pathLst>
            <a:path>
              <a:moveTo>
                <a:pt x="0" y="7913"/>
              </a:moveTo>
              <a:lnTo>
                <a:pt x="1819191"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8287" y="3282870"/>
        <a:ext cx="90959" cy="90959"/>
      </dsp:txXfrm>
    </dsp:sp>
    <dsp:sp modelId="{8A3E8C13-C238-4263-BEEB-7F044206660A}">
      <dsp:nvSpPr>
        <dsp:cNvPr id="0" name=""/>
        <dsp:cNvSpPr/>
      </dsp:nvSpPr>
      <dsp:spPr>
        <a:xfrm>
          <a:off x="3431928" y="3493071"/>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7. Pagination </a:t>
          </a:r>
        </a:p>
      </dsp:txBody>
      <dsp:txXfrm>
        <a:off x="3446731" y="3507874"/>
        <a:ext cx="1721722" cy="475790"/>
      </dsp:txXfrm>
    </dsp:sp>
    <dsp:sp modelId="{565C882A-05E8-4DAA-A51D-4D9BC839398C}">
      <dsp:nvSpPr>
        <dsp:cNvPr id="0" name=""/>
        <dsp:cNvSpPr/>
      </dsp:nvSpPr>
      <dsp:spPr>
        <a:xfrm rot="2473276">
          <a:off x="1549327" y="3611039"/>
          <a:ext cx="2148879" cy="15826"/>
        </a:xfrm>
        <a:custGeom>
          <a:avLst/>
          <a:gdLst/>
          <a:ahLst/>
          <a:cxnLst/>
          <a:rect l="0" t="0" r="0" b="0"/>
          <a:pathLst>
            <a:path>
              <a:moveTo>
                <a:pt x="0" y="7913"/>
              </a:moveTo>
              <a:lnTo>
                <a:pt x="2148879"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0044" y="3565230"/>
        <a:ext cx="107443" cy="107443"/>
      </dsp:txXfrm>
    </dsp:sp>
    <dsp:sp modelId="{11C2FD3E-366F-4AB4-A3C4-B4FDC8310891}">
      <dsp:nvSpPr>
        <dsp:cNvPr id="0" name=""/>
        <dsp:cNvSpPr/>
      </dsp:nvSpPr>
      <dsp:spPr>
        <a:xfrm>
          <a:off x="3431928" y="4074276"/>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8. Spinners</a:t>
          </a:r>
        </a:p>
      </dsp:txBody>
      <dsp:txXfrm>
        <a:off x="3446731" y="4089079"/>
        <a:ext cx="1721722" cy="475790"/>
      </dsp:txXfrm>
    </dsp:sp>
    <dsp:sp modelId="{BCDBCAB5-12EA-44F5-AE48-9E090537D3DD}">
      <dsp:nvSpPr>
        <dsp:cNvPr id="0" name=""/>
        <dsp:cNvSpPr/>
      </dsp:nvSpPr>
      <dsp:spPr>
        <a:xfrm rot="3061058">
          <a:off x="1339096" y="3901642"/>
          <a:ext cx="2569339" cy="15826"/>
        </a:xfrm>
        <a:custGeom>
          <a:avLst/>
          <a:gdLst/>
          <a:ahLst/>
          <a:cxnLst/>
          <a:rect l="0" t="0" r="0" b="0"/>
          <a:pathLst>
            <a:path>
              <a:moveTo>
                <a:pt x="0" y="7913"/>
              </a:moveTo>
              <a:lnTo>
                <a:pt x="2569339"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59533" y="3845321"/>
        <a:ext cx="128466" cy="128466"/>
      </dsp:txXfrm>
    </dsp:sp>
    <dsp:sp modelId="{C0522950-94E4-4690-A97C-AA2413FDCD74}">
      <dsp:nvSpPr>
        <dsp:cNvPr id="0" name=""/>
        <dsp:cNvSpPr/>
      </dsp:nvSpPr>
      <dsp:spPr>
        <a:xfrm>
          <a:off x="3431928" y="4655482"/>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9. Badges</a:t>
          </a:r>
        </a:p>
      </dsp:txBody>
      <dsp:txXfrm>
        <a:off x="3446731" y="4670285"/>
        <a:ext cx="1721722" cy="475790"/>
      </dsp:txXfrm>
    </dsp:sp>
    <dsp:sp modelId="{3CA8683B-A788-4702-9617-F82955C277AE}">
      <dsp:nvSpPr>
        <dsp:cNvPr id="0" name=""/>
        <dsp:cNvSpPr/>
      </dsp:nvSpPr>
      <dsp:spPr>
        <a:xfrm rot="3475089">
          <a:off x="1102177" y="4192244"/>
          <a:ext cx="3043177" cy="15826"/>
        </a:xfrm>
        <a:custGeom>
          <a:avLst/>
          <a:gdLst/>
          <a:ahLst/>
          <a:cxnLst/>
          <a:rect l="0" t="0" r="0" b="0"/>
          <a:pathLst>
            <a:path>
              <a:moveTo>
                <a:pt x="0" y="7913"/>
              </a:moveTo>
              <a:lnTo>
                <a:pt x="3043177"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47687" y="4124078"/>
        <a:ext cx="152158" cy="152158"/>
      </dsp:txXfrm>
    </dsp:sp>
    <dsp:sp modelId="{AC56DCAC-E077-4975-BADA-8904ECE8A3E3}">
      <dsp:nvSpPr>
        <dsp:cNvPr id="0" name=""/>
        <dsp:cNvSpPr/>
      </dsp:nvSpPr>
      <dsp:spPr>
        <a:xfrm>
          <a:off x="3431928" y="5236687"/>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10. Modals</a:t>
          </a:r>
        </a:p>
      </dsp:txBody>
      <dsp:txXfrm>
        <a:off x="3446731" y="5251490"/>
        <a:ext cx="1721722" cy="47579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9168-FF07-4451-A0F1-49BBA1555C23}">
      <dsp:nvSpPr>
        <dsp:cNvPr id="0" name=""/>
        <dsp:cNvSpPr/>
      </dsp:nvSpPr>
      <dsp:spPr>
        <a:xfrm>
          <a:off x="0" y="2226162"/>
          <a:ext cx="1815605" cy="136953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365760" rIns="10160" bIns="10160" numCol="1" spcCol="1270" anchor="ctr" anchorCtr="0">
          <a:noAutofit/>
        </a:bodyPr>
        <a:lstStyle/>
        <a:p>
          <a:pPr lvl="0" algn="l" defTabSz="711200">
            <a:lnSpc>
              <a:spcPct val="90000"/>
            </a:lnSpc>
            <a:spcBef>
              <a:spcPct val="0"/>
            </a:spcBef>
            <a:spcAft>
              <a:spcPct val="35000"/>
            </a:spcAft>
          </a:pPr>
          <a:r>
            <a:rPr lang="en-US" sz="1600" b="0" kern="1200" dirty="0"/>
            <a:t>Top 10 Bootstrap components</a:t>
          </a:r>
          <a:endParaRPr lang="en-IN" sz="1600" b="0" kern="1200" dirty="0"/>
        </a:p>
        <a:p>
          <a:pPr lvl="0" algn="l" defTabSz="711200">
            <a:lnSpc>
              <a:spcPct val="90000"/>
            </a:lnSpc>
            <a:spcBef>
              <a:spcPct val="0"/>
            </a:spcBef>
            <a:spcAft>
              <a:spcPct val="35000"/>
            </a:spcAft>
          </a:pPr>
          <a:endParaRPr lang="en-IN" sz="1600" b="0" kern="1200" dirty="0"/>
        </a:p>
      </dsp:txBody>
      <dsp:txXfrm>
        <a:off x="40112" y="2266274"/>
        <a:ext cx="1735381" cy="1289313"/>
      </dsp:txXfrm>
    </dsp:sp>
    <dsp:sp modelId="{AE7057CF-DDEE-4AE2-92F3-D90F20C05ECA}">
      <dsp:nvSpPr>
        <dsp:cNvPr id="0" name=""/>
        <dsp:cNvSpPr/>
      </dsp:nvSpPr>
      <dsp:spPr>
        <a:xfrm rot="18081445">
          <a:off x="1070729" y="1576820"/>
          <a:ext cx="3106074" cy="15826"/>
        </a:xfrm>
        <a:custGeom>
          <a:avLst/>
          <a:gdLst/>
          <a:ahLst/>
          <a:cxnLst/>
          <a:rect l="0" t="0" r="0" b="0"/>
          <a:pathLst>
            <a:path>
              <a:moveTo>
                <a:pt x="0" y="7913"/>
              </a:moveTo>
              <a:lnTo>
                <a:pt x="3106074"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46114" y="1507081"/>
        <a:ext cx="155303" cy="155303"/>
      </dsp:txXfrm>
    </dsp:sp>
    <dsp:sp modelId="{5F1F3D1C-BE58-4E00-BA71-5661AD3B47F9}">
      <dsp:nvSpPr>
        <dsp:cNvPr id="0" name=""/>
        <dsp:cNvSpPr/>
      </dsp:nvSpPr>
      <dsp:spPr>
        <a:xfrm>
          <a:off x="3431928" y="5838"/>
          <a:ext cx="1751328" cy="505396"/>
        </a:xfrm>
        <a:prstGeom prst="roundRect">
          <a:avLst>
            <a:gd name="adj" fmla="val 10000"/>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1. Buttons</a:t>
          </a:r>
          <a:endParaRPr lang="en-IN" sz="1600" b="0" kern="1200" dirty="0"/>
        </a:p>
      </dsp:txBody>
      <dsp:txXfrm>
        <a:off x="3446731" y="20641"/>
        <a:ext cx="1721722" cy="475790"/>
      </dsp:txXfrm>
    </dsp:sp>
    <dsp:sp modelId="{62731F31-298C-4C5A-80C3-139487FD303D}">
      <dsp:nvSpPr>
        <dsp:cNvPr id="0" name=""/>
        <dsp:cNvSpPr/>
      </dsp:nvSpPr>
      <dsp:spPr>
        <a:xfrm rot="18478075">
          <a:off x="1310152" y="1867422"/>
          <a:ext cx="2627227" cy="15826"/>
        </a:xfrm>
        <a:custGeom>
          <a:avLst/>
          <a:gdLst/>
          <a:ahLst/>
          <a:cxnLst/>
          <a:rect l="0" t="0" r="0" b="0"/>
          <a:pathLst>
            <a:path>
              <a:moveTo>
                <a:pt x="0" y="7913"/>
              </a:moveTo>
              <a:lnTo>
                <a:pt x="2627227"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58086" y="1809655"/>
        <a:ext cx="131361" cy="131361"/>
      </dsp:txXfrm>
    </dsp:sp>
    <dsp:sp modelId="{92589F6D-428E-4C98-B717-7ADF4C95D797}">
      <dsp:nvSpPr>
        <dsp:cNvPr id="0" name=""/>
        <dsp:cNvSpPr/>
      </dsp:nvSpPr>
      <dsp:spPr>
        <a:xfrm>
          <a:off x="3431928" y="587043"/>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2. Navbar</a:t>
          </a:r>
          <a:endParaRPr lang="en-IN" sz="1600" b="0" kern="1200" dirty="0"/>
        </a:p>
      </dsp:txBody>
      <dsp:txXfrm>
        <a:off x="3446731" y="601846"/>
        <a:ext cx="1721722" cy="475790"/>
      </dsp:txXfrm>
    </dsp:sp>
    <dsp:sp modelId="{BE1BC749-4C95-4439-8668-702ECAA2966B}">
      <dsp:nvSpPr>
        <dsp:cNvPr id="0" name=""/>
        <dsp:cNvSpPr/>
      </dsp:nvSpPr>
      <dsp:spPr>
        <a:xfrm rot="19039743">
          <a:off x="1524613" y="2158025"/>
          <a:ext cx="2198306" cy="15826"/>
        </a:xfrm>
        <a:custGeom>
          <a:avLst/>
          <a:gdLst/>
          <a:ahLst/>
          <a:cxnLst/>
          <a:rect l="0" t="0" r="0" b="0"/>
          <a:pathLst>
            <a:path>
              <a:moveTo>
                <a:pt x="0" y="7913"/>
              </a:moveTo>
              <a:lnTo>
                <a:pt x="2198306"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11200">
            <a:lnSpc>
              <a:spcPct val="90000"/>
            </a:lnSpc>
            <a:spcBef>
              <a:spcPct val="0"/>
            </a:spcBef>
            <a:spcAft>
              <a:spcPct val="35000"/>
            </a:spcAft>
          </a:pPr>
          <a:endParaRPr lang="en-IN" sz="1600" b="0" kern="1200"/>
        </a:p>
      </dsp:txBody>
      <dsp:txXfrm>
        <a:off x="2568809" y="2110981"/>
        <a:ext cx="109915" cy="109915"/>
      </dsp:txXfrm>
    </dsp:sp>
    <dsp:sp modelId="{E7CBD7D4-0794-4630-9983-65368D7C8464}">
      <dsp:nvSpPr>
        <dsp:cNvPr id="0" name=""/>
        <dsp:cNvSpPr/>
      </dsp:nvSpPr>
      <dsp:spPr>
        <a:xfrm>
          <a:off x="3431928" y="1168249"/>
          <a:ext cx="1744121"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3. Forms</a:t>
          </a:r>
          <a:endParaRPr lang="en-IN" sz="1600" b="0" kern="1200" dirty="0"/>
        </a:p>
      </dsp:txBody>
      <dsp:txXfrm>
        <a:off x="3446731" y="1183052"/>
        <a:ext cx="1714515" cy="475790"/>
      </dsp:txXfrm>
    </dsp:sp>
    <dsp:sp modelId="{079E0B0D-7180-4A2E-B376-C8D3932FD486}">
      <dsp:nvSpPr>
        <dsp:cNvPr id="0" name=""/>
        <dsp:cNvSpPr/>
      </dsp:nvSpPr>
      <dsp:spPr>
        <a:xfrm rot="19839188">
          <a:off x="1696623" y="2448628"/>
          <a:ext cx="1854286" cy="15826"/>
        </a:xfrm>
        <a:custGeom>
          <a:avLst/>
          <a:gdLst/>
          <a:ahLst/>
          <a:cxnLst/>
          <a:rect l="0" t="0" r="0" b="0"/>
          <a:pathLst>
            <a:path>
              <a:moveTo>
                <a:pt x="0" y="7913"/>
              </a:moveTo>
              <a:lnTo>
                <a:pt x="1854286"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7409" y="2410184"/>
        <a:ext cx="92714" cy="92714"/>
      </dsp:txXfrm>
    </dsp:sp>
    <dsp:sp modelId="{94E1D690-6DBD-445A-992A-99B5E8C9997E}">
      <dsp:nvSpPr>
        <dsp:cNvPr id="0" name=""/>
        <dsp:cNvSpPr/>
      </dsp:nvSpPr>
      <dsp:spPr>
        <a:xfrm>
          <a:off x="3431928" y="1749454"/>
          <a:ext cx="1728727"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4. Carousel </a:t>
          </a:r>
        </a:p>
      </dsp:txBody>
      <dsp:txXfrm>
        <a:off x="3446731" y="1764257"/>
        <a:ext cx="1699121" cy="475790"/>
      </dsp:txXfrm>
    </dsp:sp>
    <dsp:sp modelId="{F6363268-9B2A-42B1-9906-B2A019DDDE2F}">
      <dsp:nvSpPr>
        <dsp:cNvPr id="0" name=""/>
        <dsp:cNvSpPr/>
      </dsp:nvSpPr>
      <dsp:spPr>
        <a:xfrm rot="20912599">
          <a:off x="1799175" y="2739231"/>
          <a:ext cx="1649183" cy="15826"/>
        </a:xfrm>
        <a:custGeom>
          <a:avLst/>
          <a:gdLst/>
          <a:ahLst/>
          <a:cxnLst/>
          <a:rect l="0" t="0" r="0" b="0"/>
          <a:pathLst>
            <a:path>
              <a:moveTo>
                <a:pt x="0" y="7913"/>
              </a:moveTo>
              <a:lnTo>
                <a:pt x="1649183"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82537" y="2705914"/>
        <a:ext cx="82459" cy="82459"/>
      </dsp:txXfrm>
    </dsp:sp>
    <dsp:sp modelId="{69A112B6-1DE4-4F85-84B2-2E9FDCA467CE}">
      <dsp:nvSpPr>
        <dsp:cNvPr id="0" name=""/>
        <dsp:cNvSpPr/>
      </dsp:nvSpPr>
      <dsp:spPr>
        <a:xfrm>
          <a:off x="3431928" y="2330660"/>
          <a:ext cx="1730021"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5. Cards </a:t>
          </a:r>
        </a:p>
      </dsp:txBody>
      <dsp:txXfrm>
        <a:off x="3446731" y="2345463"/>
        <a:ext cx="1700415" cy="475790"/>
      </dsp:txXfrm>
    </dsp:sp>
    <dsp:sp modelId="{7A671EED-5B86-4FA1-897B-48EB924FD023}">
      <dsp:nvSpPr>
        <dsp:cNvPr id="0" name=""/>
        <dsp:cNvSpPr/>
      </dsp:nvSpPr>
      <dsp:spPr>
        <a:xfrm rot="535087">
          <a:off x="1805715" y="3029833"/>
          <a:ext cx="1636102" cy="15826"/>
        </a:xfrm>
        <a:custGeom>
          <a:avLst/>
          <a:gdLst/>
          <a:ahLst/>
          <a:cxnLst/>
          <a:rect l="0" t="0" r="0" b="0"/>
          <a:pathLst>
            <a:path>
              <a:moveTo>
                <a:pt x="0" y="7913"/>
              </a:moveTo>
              <a:lnTo>
                <a:pt x="1636102"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82864" y="2996844"/>
        <a:ext cx="81805" cy="81805"/>
      </dsp:txXfrm>
    </dsp:sp>
    <dsp:sp modelId="{E54D2A8D-9592-4020-B571-AE41A09F2496}">
      <dsp:nvSpPr>
        <dsp:cNvPr id="0" name=""/>
        <dsp:cNvSpPr/>
      </dsp:nvSpPr>
      <dsp:spPr>
        <a:xfrm>
          <a:off x="3431928" y="2911865"/>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6. Progress Bars</a:t>
          </a:r>
        </a:p>
      </dsp:txBody>
      <dsp:txXfrm>
        <a:off x="3446731" y="2926668"/>
        <a:ext cx="1721722" cy="475790"/>
      </dsp:txXfrm>
    </dsp:sp>
    <dsp:sp modelId="{C58C502F-5B62-4ABB-885E-15152314946B}">
      <dsp:nvSpPr>
        <dsp:cNvPr id="0" name=""/>
        <dsp:cNvSpPr/>
      </dsp:nvSpPr>
      <dsp:spPr>
        <a:xfrm rot="1638994">
          <a:off x="1714171" y="3320436"/>
          <a:ext cx="1819191" cy="15826"/>
        </a:xfrm>
        <a:custGeom>
          <a:avLst/>
          <a:gdLst/>
          <a:ahLst/>
          <a:cxnLst/>
          <a:rect l="0" t="0" r="0" b="0"/>
          <a:pathLst>
            <a:path>
              <a:moveTo>
                <a:pt x="0" y="7913"/>
              </a:moveTo>
              <a:lnTo>
                <a:pt x="1819191"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8287" y="3282870"/>
        <a:ext cx="90959" cy="90959"/>
      </dsp:txXfrm>
    </dsp:sp>
    <dsp:sp modelId="{8A3E8C13-C238-4263-BEEB-7F044206660A}">
      <dsp:nvSpPr>
        <dsp:cNvPr id="0" name=""/>
        <dsp:cNvSpPr/>
      </dsp:nvSpPr>
      <dsp:spPr>
        <a:xfrm>
          <a:off x="3431928" y="3493071"/>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7. Pagination </a:t>
          </a:r>
        </a:p>
      </dsp:txBody>
      <dsp:txXfrm>
        <a:off x="3446731" y="3507874"/>
        <a:ext cx="1721722" cy="475790"/>
      </dsp:txXfrm>
    </dsp:sp>
    <dsp:sp modelId="{565C882A-05E8-4DAA-A51D-4D9BC839398C}">
      <dsp:nvSpPr>
        <dsp:cNvPr id="0" name=""/>
        <dsp:cNvSpPr/>
      </dsp:nvSpPr>
      <dsp:spPr>
        <a:xfrm rot="2473276">
          <a:off x="1549327" y="3611039"/>
          <a:ext cx="2148879" cy="15826"/>
        </a:xfrm>
        <a:custGeom>
          <a:avLst/>
          <a:gdLst/>
          <a:ahLst/>
          <a:cxnLst/>
          <a:rect l="0" t="0" r="0" b="0"/>
          <a:pathLst>
            <a:path>
              <a:moveTo>
                <a:pt x="0" y="7913"/>
              </a:moveTo>
              <a:lnTo>
                <a:pt x="2148879"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70044" y="3565230"/>
        <a:ext cx="107443" cy="107443"/>
      </dsp:txXfrm>
    </dsp:sp>
    <dsp:sp modelId="{11C2FD3E-366F-4AB4-A3C4-B4FDC8310891}">
      <dsp:nvSpPr>
        <dsp:cNvPr id="0" name=""/>
        <dsp:cNvSpPr/>
      </dsp:nvSpPr>
      <dsp:spPr>
        <a:xfrm>
          <a:off x="3431928" y="4074276"/>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8. Spinners</a:t>
          </a:r>
        </a:p>
      </dsp:txBody>
      <dsp:txXfrm>
        <a:off x="3446731" y="4089079"/>
        <a:ext cx="1721722" cy="475790"/>
      </dsp:txXfrm>
    </dsp:sp>
    <dsp:sp modelId="{BCDBCAB5-12EA-44F5-AE48-9E090537D3DD}">
      <dsp:nvSpPr>
        <dsp:cNvPr id="0" name=""/>
        <dsp:cNvSpPr/>
      </dsp:nvSpPr>
      <dsp:spPr>
        <a:xfrm rot="3061058">
          <a:off x="1339096" y="3901642"/>
          <a:ext cx="2569339" cy="15826"/>
        </a:xfrm>
        <a:custGeom>
          <a:avLst/>
          <a:gdLst/>
          <a:ahLst/>
          <a:cxnLst/>
          <a:rect l="0" t="0" r="0" b="0"/>
          <a:pathLst>
            <a:path>
              <a:moveTo>
                <a:pt x="0" y="7913"/>
              </a:moveTo>
              <a:lnTo>
                <a:pt x="2569339"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59533" y="3845321"/>
        <a:ext cx="128466" cy="128466"/>
      </dsp:txXfrm>
    </dsp:sp>
    <dsp:sp modelId="{C0522950-94E4-4690-A97C-AA2413FDCD74}">
      <dsp:nvSpPr>
        <dsp:cNvPr id="0" name=""/>
        <dsp:cNvSpPr/>
      </dsp:nvSpPr>
      <dsp:spPr>
        <a:xfrm>
          <a:off x="3431928" y="4655482"/>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9. Badges</a:t>
          </a:r>
        </a:p>
      </dsp:txBody>
      <dsp:txXfrm>
        <a:off x="3446731" y="4670285"/>
        <a:ext cx="1721722" cy="475790"/>
      </dsp:txXfrm>
    </dsp:sp>
    <dsp:sp modelId="{3CA8683B-A788-4702-9617-F82955C277AE}">
      <dsp:nvSpPr>
        <dsp:cNvPr id="0" name=""/>
        <dsp:cNvSpPr/>
      </dsp:nvSpPr>
      <dsp:spPr>
        <a:xfrm rot="3475089">
          <a:off x="1102177" y="4192244"/>
          <a:ext cx="3043177" cy="15826"/>
        </a:xfrm>
        <a:custGeom>
          <a:avLst/>
          <a:gdLst/>
          <a:ahLst/>
          <a:cxnLst/>
          <a:rect l="0" t="0" r="0" b="0"/>
          <a:pathLst>
            <a:path>
              <a:moveTo>
                <a:pt x="0" y="7913"/>
              </a:moveTo>
              <a:lnTo>
                <a:pt x="3043177" y="791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IN" sz="1600" kern="1200"/>
        </a:p>
      </dsp:txBody>
      <dsp:txXfrm>
        <a:off x="2547687" y="4124078"/>
        <a:ext cx="152158" cy="152158"/>
      </dsp:txXfrm>
    </dsp:sp>
    <dsp:sp modelId="{AC56DCAC-E077-4975-BADA-8904ECE8A3E3}">
      <dsp:nvSpPr>
        <dsp:cNvPr id="0" name=""/>
        <dsp:cNvSpPr/>
      </dsp:nvSpPr>
      <dsp:spPr>
        <a:xfrm>
          <a:off x="3431928" y="5236687"/>
          <a:ext cx="1751328" cy="50539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IN" sz="1600" b="0" i="0" kern="1200" dirty="0"/>
            <a:t> 10. Modals</a:t>
          </a:r>
        </a:p>
      </dsp:txBody>
      <dsp:txXfrm>
        <a:off x="3446731" y="5251490"/>
        <a:ext cx="1721722" cy="4757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28318-7F46-44DE-B188-558841CC90D4}">
      <dsp:nvSpPr>
        <dsp:cNvPr id="0" name=""/>
        <dsp:cNvSpPr/>
      </dsp:nvSpPr>
      <dsp:spPr>
        <a:xfrm>
          <a:off x="1804236" y="1929676"/>
          <a:ext cx="421840" cy="1607623"/>
        </a:xfrm>
        <a:custGeom>
          <a:avLst/>
          <a:gdLst/>
          <a:ahLst/>
          <a:cxnLst/>
          <a:rect l="0" t="0" r="0" b="0"/>
          <a:pathLst>
            <a:path>
              <a:moveTo>
                <a:pt x="0" y="0"/>
              </a:moveTo>
              <a:lnTo>
                <a:pt x="210920" y="0"/>
              </a:lnTo>
              <a:lnTo>
                <a:pt x="210920" y="1607623"/>
              </a:lnTo>
              <a:lnTo>
                <a:pt x="421840" y="1607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N" sz="1800" kern="1200"/>
        </a:p>
      </dsp:txBody>
      <dsp:txXfrm>
        <a:off x="1973605" y="2691936"/>
        <a:ext cx="83102" cy="83102"/>
      </dsp:txXfrm>
    </dsp:sp>
    <dsp:sp modelId="{6AF1F166-BEE8-4C82-8E1C-93E5C9FF79B3}">
      <dsp:nvSpPr>
        <dsp:cNvPr id="0" name=""/>
        <dsp:cNvSpPr/>
      </dsp:nvSpPr>
      <dsp:spPr>
        <a:xfrm>
          <a:off x="1804236" y="1929676"/>
          <a:ext cx="421840" cy="803811"/>
        </a:xfrm>
        <a:custGeom>
          <a:avLst/>
          <a:gdLst/>
          <a:ahLst/>
          <a:cxnLst/>
          <a:rect l="0" t="0" r="0" b="0"/>
          <a:pathLst>
            <a:path>
              <a:moveTo>
                <a:pt x="0" y="0"/>
              </a:moveTo>
              <a:lnTo>
                <a:pt x="210920" y="0"/>
              </a:lnTo>
              <a:lnTo>
                <a:pt x="210920" y="803811"/>
              </a:lnTo>
              <a:lnTo>
                <a:pt x="421840" y="80381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N" sz="1800" kern="1200"/>
        </a:p>
      </dsp:txBody>
      <dsp:txXfrm>
        <a:off x="1992461" y="2308887"/>
        <a:ext cx="45388" cy="45388"/>
      </dsp:txXfrm>
    </dsp:sp>
    <dsp:sp modelId="{C0CF6ED0-A745-4CD1-89C1-876F302F306D}">
      <dsp:nvSpPr>
        <dsp:cNvPr id="0" name=""/>
        <dsp:cNvSpPr/>
      </dsp:nvSpPr>
      <dsp:spPr>
        <a:xfrm>
          <a:off x="1804236" y="1883955"/>
          <a:ext cx="421840" cy="91440"/>
        </a:xfrm>
        <a:custGeom>
          <a:avLst/>
          <a:gdLst/>
          <a:ahLst/>
          <a:cxnLst/>
          <a:rect l="0" t="0" r="0" b="0"/>
          <a:pathLst>
            <a:path>
              <a:moveTo>
                <a:pt x="0" y="45720"/>
              </a:moveTo>
              <a:lnTo>
                <a:pt x="421840"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N" sz="1800" kern="1200"/>
        </a:p>
      </dsp:txBody>
      <dsp:txXfrm>
        <a:off x="2004610" y="1919129"/>
        <a:ext cx="21092" cy="21092"/>
      </dsp:txXfrm>
    </dsp:sp>
    <dsp:sp modelId="{0DB8F6BF-A888-4FCE-9442-F50002CFCBDC}">
      <dsp:nvSpPr>
        <dsp:cNvPr id="0" name=""/>
        <dsp:cNvSpPr/>
      </dsp:nvSpPr>
      <dsp:spPr>
        <a:xfrm>
          <a:off x="1804236" y="1125864"/>
          <a:ext cx="421840" cy="803811"/>
        </a:xfrm>
        <a:custGeom>
          <a:avLst/>
          <a:gdLst/>
          <a:ahLst/>
          <a:cxnLst/>
          <a:rect l="0" t="0" r="0" b="0"/>
          <a:pathLst>
            <a:path>
              <a:moveTo>
                <a:pt x="0" y="803811"/>
              </a:moveTo>
              <a:lnTo>
                <a:pt x="210920" y="803811"/>
              </a:lnTo>
              <a:lnTo>
                <a:pt x="210920" y="0"/>
              </a:lnTo>
              <a:lnTo>
                <a:pt x="42184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N" sz="1800" kern="1200"/>
        </a:p>
      </dsp:txBody>
      <dsp:txXfrm>
        <a:off x="1992461" y="1505075"/>
        <a:ext cx="45388" cy="45388"/>
      </dsp:txXfrm>
    </dsp:sp>
    <dsp:sp modelId="{677210DB-A0E7-4DD3-92E6-C6810AFB4FF1}">
      <dsp:nvSpPr>
        <dsp:cNvPr id="0" name=""/>
        <dsp:cNvSpPr/>
      </dsp:nvSpPr>
      <dsp:spPr>
        <a:xfrm>
          <a:off x="1804236" y="322052"/>
          <a:ext cx="421840" cy="1607623"/>
        </a:xfrm>
        <a:custGeom>
          <a:avLst/>
          <a:gdLst/>
          <a:ahLst/>
          <a:cxnLst/>
          <a:rect l="0" t="0" r="0" b="0"/>
          <a:pathLst>
            <a:path>
              <a:moveTo>
                <a:pt x="0" y="1607623"/>
              </a:moveTo>
              <a:lnTo>
                <a:pt x="210920" y="1607623"/>
              </a:lnTo>
              <a:lnTo>
                <a:pt x="210920" y="0"/>
              </a:lnTo>
              <a:lnTo>
                <a:pt x="42184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n-IN" sz="1800" kern="1200"/>
        </a:p>
      </dsp:txBody>
      <dsp:txXfrm>
        <a:off x="1973605" y="1084312"/>
        <a:ext cx="83102" cy="83102"/>
      </dsp:txXfrm>
    </dsp:sp>
    <dsp:sp modelId="{240FC168-9B4A-42DF-BD27-F5B767672E82}">
      <dsp:nvSpPr>
        <dsp:cNvPr id="0" name=""/>
        <dsp:cNvSpPr/>
      </dsp:nvSpPr>
      <dsp:spPr>
        <a:xfrm>
          <a:off x="539716" y="1298272"/>
          <a:ext cx="1266232" cy="126280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5 Types of Meta Tags</a:t>
          </a:r>
          <a:endParaRPr lang="en-IN" sz="1800" kern="1200" dirty="0"/>
        </a:p>
      </dsp:txBody>
      <dsp:txXfrm>
        <a:off x="539716" y="1298272"/>
        <a:ext cx="1266232" cy="1262807"/>
      </dsp:txXfrm>
    </dsp:sp>
    <dsp:sp modelId="{E8F5D533-6ED8-43F9-89A4-6CAAF86CE8CE}">
      <dsp:nvSpPr>
        <dsp:cNvPr id="0" name=""/>
        <dsp:cNvSpPr/>
      </dsp:nvSpPr>
      <dsp:spPr>
        <a:xfrm>
          <a:off x="2226076" y="527"/>
          <a:ext cx="2109202" cy="64304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0" i="0" kern="1200" dirty="0"/>
            <a:t>1. charset</a:t>
          </a:r>
          <a:endParaRPr lang="en-IN" sz="1800" kern="1200" dirty="0"/>
        </a:p>
      </dsp:txBody>
      <dsp:txXfrm>
        <a:off x="2226076" y="527"/>
        <a:ext cx="2109202" cy="643049"/>
      </dsp:txXfrm>
    </dsp:sp>
    <dsp:sp modelId="{0C3580BB-6155-4E93-B5E7-70F1A8E8194C}">
      <dsp:nvSpPr>
        <dsp:cNvPr id="0" name=""/>
        <dsp:cNvSpPr/>
      </dsp:nvSpPr>
      <dsp:spPr>
        <a:xfrm>
          <a:off x="2226076" y="804339"/>
          <a:ext cx="2109202" cy="64304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0" i="0" kern="1200" dirty="0"/>
            <a:t>2. viewport</a:t>
          </a:r>
          <a:endParaRPr lang="en-IN" sz="1800" kern="1200" dirty="0"/>
        </a:p>
      </dsp:txBody>
      <dsp:txXfrm>
        <a:off x="2226076" y="804339"/>
        <a:ext cx="2109202" cy="643049"/>
      </dsp:txXfrm>
    </dsp:sp>
    <dsp:sp modelId="{F98B5478-8D29-4E63-8717-3446945B2B6E}">
      <dsp:nvSpPr>
        <dsp:cNvPr id="0" name=""/>
        <dsp:cNvSpPr/>
      </dsp:nvSpPr>
      <dsp:spPr>
        <a:xfrm>
          <a:off x="2226076" y="1608151"/>
          <a:ext cx="2109202" cy="64304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0" i="0" kern="1200" dirty="0"/>
            <a:t>3. description</a:t>
          </a:r>
          <a:endParaRPr lang="en-IN" sz="1800" kern="1200" dirty="0"/>
        </a:p>
      </dsp:txBody>
      <dsp:txXfrm>
        <a:off x="2226076" y="1608151"/>
        <a:ext cx="2109202" cy="643049"/>
      </dsp:txXfrm>
    </dsp:sp>
    <dsp:sp modelId="{C7284C63-43FD-4EAC-8624-4E83CA5F873C}">
      <dsp:nvSpPr>
        <dsp:cNvPr id="0" name=""/>
        <dsp:cNvSpPr/>
      </dsp:nvSpPr>
      <dsp:spPr>
        <a:xfrm>
          <a:off x="2226076" y="2411963"/>
          <a:ext cx="2109202" cy="64304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0" i="0" kern="1200" dirty="0"/>
            <a:t>4. keywords</a:t>
          </a:r>
          <a:endParaRPr lang="en-IN" sz="1800" kern="1200" dirty="0"/>
        </a:p>
      </dsp:txBody>
      <dsp:txXfrm>
        <a:off x="2226076" y="2411963"/>
        <a:ext cx="2109202" cy="643049"/>
      </dsp:txXfrm>
    </dsp:sp>
    <dsp:sp modelId="{8B61DD67-1B6F-432B-9613-8969CB8136CA}">
      <dsp:nvSpPr>
        <dsp:cNvPr id="0" name=""/>
        <dsp:cNvSpPr/>
      </dsp:nvSpPr>
      <dsp:spPr>
        <a:xfrm>
          <a:off x="2226076" y="3215774"/>
          <a:ext cx="2109202" cy="643049"/>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0" i="0" kern="1200" dirty="0"/>
            <a:t>5. author</a:t>
          </a:r>
          <a:endParaRPr lang="en-IN" sz="1800" kern="1200" dirty="0"/>
        </a:p>
      </dsp:txBody>
      <dsp:txXfrm>
        <a:off x="2226076" y="3215774"/>
        <a:ext cx="2109202" cy="6430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D5F84-11AA-41A9-AD2F-A623CA98D518}">
      <dsp:nvSpPr>
        <dsp:cNvPr id="0" name=""/>
        <dsp:cNvSpPr/>
      </dsp:nvSpPr>
      <dsp:spPr>
        <a:xfrm>
          <a:off x="808474" y="2444"/>
          <a:ext cx="6907864" cy="4183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l" defTabSz="889000">
            <a:lnSpc>
              <a:spcPct val="90000"/>
            </a:lnSpc>
            <a:spcBef>
              <a:spcPct val="0"/>
            </a:spcBef>
            <a:spcAft>
              <a:spcPct val="35000"/>
            </a:spcAft>
          </a:pPr>
          <a:r>
            <a:rPr lang="en-US" sz="2000" kern="1200" dirty="0"/>
            <a:t>   Top 10 most common used HTML elements</a:t>
          </a:r>
          <a:endParaRPr lang="en-IN" sz="2000" kern="1200" dirty="0"/>
        </a:p>
      </dsp:txBody>
      <dsp:txXfrm>
        <a:off x="820726" y="14696"/>
        <a:ext cx="6883360" cy="393805"/>
      </dsp:txXfrm>
    </dsp:sp>
    <dsp:sp modelId="{CA121D03-B921-4F87-BCCF-4C7B40604FC6}">
      <dsp:nvSpPr>
        <dsp:cNvPr id="0" name=""/>
        <dsp:cNvSpPr/>
      </dsp:nvSpPr>
      <dsp:spPr>
        <a:xfrm>
          <a:off x="1499261" y="420754"/>
          <a:ext cx="690786" cy="313732"/>
        </a:xfrm>
        <a:custGeom>
          <a:avLst/>
          <a:gdLst/>
          <a:ahLst/>
          <a:cxnLst/>
          <a:rect l="0" t="0" r="0" b="0"/>
          <a:pathLst>
            <a:path>
              <a:moveTo>
                <a:pt x="0" y="0"/>
              </a:moveTo>
              <a:lnTo>
                <a:pt x="0" y="313732"/>
              </a:lnTo>
              <a:lnTo>
                <a:pt x="690786" y="31373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90B99-936D-46C5-8C1D-FE162307EFA1}">
      <dsp:nvSpPr>
        <dsp:cNvPr id="0" name=""/>
        <dsp:cNvSpPr/>
      </dsp:nvSpPr>
      <dsp:spPr>
        <a:xfrm>
          <a:off x="2190047" y="525331"/>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1. Paragraph Element</a:t>
          </a:r>
          <a:r>
            <a:rPr lang="en-US" sz="1600" kern="1200" dirty="0"/>
            <a:t>: Defines a block of text.&lt;p&gt;.</a:t>
          </a:r>
          <a:endParaRPr lang="en-IN" sz="1600" kern="1200" dirty="0"/>
        </a:p>
      </dsp:txBody>
      <dsp:txXfrm>
        <a:off x="2202299" y="537583"/>
        <a:ext cx="8418684" cy="393805"/>
      </dsp:txXfrm>
    </dsp:sp>
    <dsp:sp modelId="{430434A7-B75A-437C-98A4-AEA60F60C183}">
      <dsp:nvSpPr>
        <dsp:cNvPr id="0" name=""/>
        <dsp:cNvSpPr/>
      </dsp:nvSpPr>
      <dsp:spPr>
        <a:xfrm>
          <a:off x="1499261" y="420754"/>
          <a:ext cx="690786" cy="836619"/>
        </a:xfrm>
        <a:custGeom>
          <a:avLst/>
          <a:gdLst/>
          <a:ahLst/>
          <a:cxnLst/>
          <a:rect l="0" t="0" r="0" b="0"/>
          <a:pathLst>
            <a:path>
              <a:moveTo>
                <a:pt x="0" y="0"/>
              </a:moveTo>
              <a:lnTo>
                <a:pt x="0" y="836619"/>
              </a:lnTo>
              <a:lnTo>
                <a:pt x="690786" y="8366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79357D-ACEC-4D3F-A616-3B4D3090581E}">
      <dsp:nvSpPr>
        <dsp:cNvPr id="0" name=""/>
        <dsp:cNvSpPr/>
      </dsp:nvSpPr>
      <dsp:spPr>
        <a:xfrm>
          <a:off x="2190047" y="1048218"/>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2. Heading Elements</a:t>
          </a:r>
          <a:r>
            <a:rPr lang="en-US" sz="1600" kern="1200" dirty="0"/>
            <a:t>: &lt;h1&gt; &lt;h2&gt;&lt;h3&gt;&lt;h4&gt;&lt;h5&gt;&lt;h6&gt;.</a:t>
          </a:r>
          <a:endParaRPr lang="en-IN" sz="1600" kern="1200" dirty="0"/>
        </a:p>
      </dsp:txBody>
      <dsp:txXfrm>
        <a:off x="2202299" y="1060470"/>
        <a:ext cx="8418684" cy="393805"/>
      </dsp:txXfrm>
    </dsp:sp>
    <dsp:sp modelId="{62EB1F01-AD6D-4EC6-A6E8-33FA20A1F6CD}">
      <dsp:nvSpPr>
        <dsp:cNvPr id="0" name=""/>
        <dsp:cNvSpPr/>
      </dsp:nvSpPr>
      <dsp:spPr>
        <a:xfrm>
          <a:off x="1499261" y="420754"/>
          <a:ext cx="690786" cy="1359506"/>
        </a:xfrm>
        <a:custGeom>
          <a:avLst/>
          <a:gdLst/>
          <a:ahLst/>
          <a:cxnLst/>
          <a:rect l="0" t="0" r="0" b="0"/>
          <a:pathLst>
            <a:path>
              <a:moveTo>
                <a:pt x="0" y="0"/>
              </a:moveTo>
              <a:lnTo>
                <a:pt x="0" y="1359506"/>
              </a:lnTo>
              <a:lnTo>
                <a:pt x="690786" y="13595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2EF9C8-D290-44C9-8436-14B9D97FAC8B}">
      <dsp:nvSpPr>
        <dsp:cNvPr id="0" name=""/>
        <dsp:cNvSpPr/>
      </dsp:nvSpPr>
      <dsp:spPr>
        <a:xfrm>
          <a:off x="2190047" y="1571105"/>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3. Header and Footer Elements</a:t>
          </a:r>
          <a:r>
            <a:rPr lang="en-US" sz="1600" kern="1200" dirty="0"/>
            <a:t>: &lt;header&gt; and &lt;footer&gt;.</a:t>
          </a:r>
          <a:endParaRPr lang="en-IN" sz="1600" kern="1200" dirty="0"/>
        </a:p>
      </dsp:txBody>
      <dsp:txXfrm>
        <a:off x="2202299" y="1583357"/>
        <a:ext cx="8418684" cy="393805"/>
      </dsp:txXfrm>
    </dsp:sp>
    <dsp:sp modelId="{386EA61C-BC52-421F-9F20-D4AE4F6BD4BE}">
      <dsp:nvSpPr>
        <dsp:cNvPr id="0" name=""/>
        <dsp:cNvSpPr/>
      </dsp:nvSpPr>
      <dsp:spPr>
        <a:xfrm>
          <a:off x="1499261" y="420754"/>
          <a:ext cx="690786" cy="1882393"/>
        </a:xfrm>
        <a:custGeom>
          <a:avLst/>
          <a:gdLst/>
          <a:ahLst/>
          <a:cxnLst/>
          <a:rect l="0" t="0" r="0" b="0"/>
          <a:pathLst>
            <a:path>
              <a:moveTo>
                <a:pt x="0" y="0"/>
              </a:moveTo>
              <a:lnTo>
                <a:pt x="0" y="1882393"/>
              </a:lnTo>
              <a:lnTo>
                <a:pt x="690786" y="18823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E14130-CF73-46C7-877D-6B5275715EE6}">
      <dsp:nvSpPr>
        <dsp:cNvPr id="0" name=""/>
        <dsp:cNvSpPr/>
      </dsp:nvSpPr>
      <dsp:spPr>
        <a:xfrm>
          <a:off x="2190047" y="2093992"/>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4. Sectioning Elements</a:t>
          </a:r>
          <a:r>
            <a:rPr lang="en-US" sz="1600" kern="1200" dirty="0"/>
            <a:t>: &lt;section&gt;, &lt;article&gt;, &lt;nav&gt;, &lt;aside&gt;, &lt;main&gt;.</a:t>
          </a:r>
          <a:endParaRPr lang="en-IN" sz="1600" kern="1200" dirty="0"/>
        </a:p>
      </dsp:txBody>
      <dsp:txXfrm>
        <a:off x="2202299" y="2106244"/>
        <a:ext cx="8418684" cy="393805"/>
      </dsp:txXfrm>
    </dsp:sp>
    <dsp:sp modelId="{63ABA886-1691-4040-B4C1-02467EA1D3E8}">
      <dsp:nvSpPr>
        <dsp:cNvPr id="0" name=""/>
        <dsp:cNvSpPr/>
      </dsp:nvSpPr>
      <dsp:spPr>
        <a:xfrm>
          <a:off x="1499261" y="420754"/>
          <a:ext cx="690786" cy="2405280"/>
        </a:xfrm>
        <a:custGeom>
          <a:avLst/>
          <a:gdLst/>
          <a:ahLst/>
          <a:cxnLst/>
          <a:rect l="0" t="0" r="0" b="0"/>
          <a:pathLst>
            <a:path>
              <a:moveTo>
                <a:pt x="0" y="0"/>
              </a:moveTo>
              <a:lnTo>
                <a:pt x="0" y="2405280"/>
              </a:lnTo>
              <a:lnTo>
                <a:pt x="690786" y="24052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1FAB6E-EBFC-471C-AF3B-CF7141F82453}">
      <dsp:nvSpPr>
        <dsp:cNvPr id="0" name=""/>
        <dsp:cNvSpPr/>
      </dsp:nvSpPr>
      <dsp:spPr>
        <a:xfrm>
          <a:off x="2190047" y="2616879"/>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5. Image Element</a:t>
          </a:r>
          <a:r>
            <a:rPr lang="en-US" sz="1600" kern="1200" dirty="0"/>
            <a:t>: Embeds images into a webpage.&lt;</a:t>
          </a:r>
          <a:r>
            <a:rPr lang="en-US" sz="1600" kern="1200" dirty="0" err="1"/>
            <a:t>img</a:t>
          </a:r>
          <a:r>
            <a:rPr lang="en-US" sz="1600" kern="1200" dirty="0"/>
            <a:t>&gt; (self-closing).</a:t>
          </a:r>
          <a:endParaRPr lang="en-IN" sz="1600" kern="1200" dirty="0"/>
        </a:p>
      </dsp:txBody>
      <dsp:txXfrm>
        <a:off x="2202299" y="2629131"/>
        <a:ext cx="8418684" cy="393805"/>
      </dsp:txXfrm>
    </dsp:sp>
    <dsp:sp modelId="{27E77DB5-A5EF-4C16-B90C-9C739C8F8015}">
      <dsp:nvSpPr>
        <dsp:cNvPr id="0" name=""/>
        <dsp:cNvSpPr/>
      </dsp:nvSpPr>
      <dsp:spPr>
        <a:xfrm>
          <a:off x="1499261" y="420754"/>
          <a:ext cx="690786" cy="2928167"/>
        </a:xfrm>
        <a:custGeom>
          <a:avLst/>
          <a:gdLst/>
          <a:ahLst/>
          <a:cxnLst/>
          <a:rect l="0" t="0" r="0" b="0"/>
          <a:pathLst>
            <a:path>
              <a:moveTo>
                <a:pt x="0" y="0"/>
              </a:moveTo>
              <a:lnTo>
                <a:pt x="0" y="2928167"/>
              </a:lnTo>
              <a:lnTo>
                <a:pt x="690786" y="292816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34AFC4-D675-480A-8867-5EE8E0140A2F}">
      <dsp:nvSpPr>
        <dsp:cNvPr id="0" name=""/>
        <dsp:cNvSpPr/>
      </dsp:nvSpPr>
      <dsp:spPr>
        <a:xfrm>
          <a:off x="2190047" y="3139766"/>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6. List Elements</a:t>
          </a:r>
          <a:r>
            <a:rPr lang="en-US" sz="1600" kern="1200" dirty="0"/>
            <a:t>: &lt;</a:t>
          </a:r>
          <a:r>
            <a:rPr lang="en-US" sz="1600" kern="1200" dirty="0" err="1"/>
            <a:t>ul</a:t>
          </a:r>
          <a:r>
            <a:rPr lang="en-US" sz="1600" kern="1200" dirty="0"/>
            <a:t>&gt; (unordered list), &lt;</a:t>
          </a:r>
          <a:r>
            <a:rPr lang="en-US" sz="1600" kern="1200" dirty="0" err="1"/>
            <a:t>ol</a:t>
          </a:r>
          <a:r>
            <a:rPr lang="en-US" sz="1600" kern="1200" dirty="0"/>
            <a:t>&gt; (ordered list) ), &lt;li&gt; (list item).</a:t>
          </a:r>
          <a:endParaRPr lang="en-IN" sz="1600" kern="1200" dirty="0"/>
        </a:p>
      </dsp:txBody>
      <dsp:txXfrm>
        <a:off x="2202299" y="3152018"/>
        <a:ext cx="8418684" cy="393805"/>
      </dsp:txXfrm>
    </dsp:sp>
    <dsp:sp modelId="{A4436795-460A-4813-9F1D-F2CCE1F3E554}">
      <dsp:nvSpPr>
        <dsp:cNvPr id="0" name=""/>
        <dsp:cNvSpPr/>
      </dsp:nvSpPr>
      <dsp:spPr>
        <a:xfrm>
          <a:off x="1499261" y="420754"/>
          <a:ext cx="690786" cy="3451054"/>
        </a:xfrm>
        <a:custGeom>
          <a:avLst/>
          <a:gdLst/>
          <a:ahLst/>
          <a:cxnLst/>
          <a:rect l="0" t="0" r="0" b="0"/>
          <a:pathLst>
            <a:path>
              <a:moveTo>
                <a:pt x="0" y="0"/>
              </a:moveTo>
              <a:lnTo>
                <a:pt x="0" y="3451054"/>
              </a:lnTo>
              <a:lnTo>
                <a:pt x="690786" y="34510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E38422-08A5-40A6-8FEF-7E58C4467998}">
      <dsp:nvSpPr>
        <dsp:cNvPr id="0" name=""/>
        <dsp:cNvSpPr/>
      </dsp:nvSpPr>
      <dsp:spPr>
        <a:xfrm>
          <a:off x="2190047" y="3662653"/>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7. Anchor Element (Link)</a:t>
          </a:r>
          <a:r>
            <a:rPr lang="en-US" sz="1600" kern="1200" dirty="0"/>
            <a:t>: Creates hyperlinks to other pages or resources.&lt;a&gt;.</a:t>
          </a:r>
          <a:endParaRPr lang="en-IN" sz="1600" kern="1200" dirty="0"/>
        </a:p>
      </dsp:txBody>
      <dsp:txXfrm>
        <a:off x="2202299" y="3674905"/>
        <a:ext cx="8418684" cy="393805"/>
      </dsp:txXfrm>
    </dsp:sp>
    <dsp:sp modelId="{E917B825-735F-43E2-AEE7-E1FB4D418CF0}">
      <dsp:nvSpPr>
        <dsp:cNvPr id="0" name=""/>
        <dsp:cNvSpPr/>
      </dsp:nvSpPr>
      <dsp:spPr>
        <a:xfrm>
          <a:off x="1499261" y="420754"/>
          <a:ext cx="690786" cy="3973941"/>
        </a:xfrm>
        <a:custGeom>
          <a:avLst/>
          <a:gdLst/>
          <a:ahLst/>
          <a:cxnLst/>
          <a:rect l="0" t="0" r="0" b="0"/>
          <a:pathLst>
            <a:path>
              <a:moveTo>
                <a:pt x="0" y="0"/>
              </a:moveTo>
              <a:lnTo>
                <a:pt x="0" y="3973941"/>
              </a:lnTo>
              <a:lnTo>
                <a:pt x="690786" y="39739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192F9-EA2D-42B5-9215-C020D465C2F4}">
      <dsp:nvSpPr>
        <dsp:cNvPr id="0" name=""/>
        <dsp:cNvSpPr/>
      </dsp:nvSpPr>
      <dsp:spPr>
        <a:xfrm>
          <a:off x="2190047" y="4185540"/>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8. Division Element</a:t>
          </a:r>
          <a:r>
            <a:rPr lang="en-US" sz="1600" kern="1200" dirty="0"/>
            <a:t>: &lt;div&gt; groups together content for applying styles or scripting.&lt;div&gt;.</a:t>
          </a:r>
          <a:endParaRPr lang="en-IN" sz="1600" kern="1200" dirty="0"/>
        </a:p>
      </dsp:txBody>
      <dsp:txXfrm>
        <a:off x="2202299" y="4197792"/>
        <a:ext cx="8418684" cy="393805"/>
      </dsp:txXfrm>
    </dsp:sp>
    <dsp:sp modelId="{4AB63DD2-6FA1-4809-9D87-E58290675503}">
      <dsp:nvSpPr>
        <dsp:cNvPr id="0" name=""/>
        <dsp:cNvSpPr/>
      </dsp:nvSpPr>
      <dsp:spPr>
        <a:xfrm>
          <a:off x="1499261" y="420754"/>
          <a:ext cx="690786" cy="4496828"/>
        </a:xfrm>
        <a:custGeom>
          <a:avLst/>
          <a:gdLst/>
          <a:ahLst/>
          <a:cxnLst/>
          <a:rect l="0" t="0" r="0" b="0"/>
          <a:pathLst>
            <a:path>
              <a:moveTo>
                <a:pt x="0" y="0"/>
              </a:moveTo>
              <a:lnTo>
                <a:pt x="0" y="4496828"/>
              </a:lnTo>
              <a:lnTo>
                <a:pt x="690786" y="449682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5294E5-97AC-434E-90C0-787DEE718A96}">
      <dsp:nvSpPr>
        <dsp:cNvPr id="0" name=""/>
        <dsp:cNvSpPr/>
      </dsp:nvSpPr>
      <dsp:spPr>
        <a:xfrm>
          <a:off x="2190047" y="4708427"/>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9. Table Elements</a:t>
          </a:r>
          <a:r>
            <a:rPr lang="en-US" sz="1600" kern="1200" dirty="0"/>
            <a:t>: &lt;table&gt;, &lt;tr&gt; (table row), &lt;</a:t>
          </a:r>
          <a:r>
            <a:rPr lang="en-US" sz="1600" kern="1200" dirty="0" err="1"/>
            <a:t>th</a:t>
          </a:r>
          <a:r>
            <a:rPr lang="en-US" sz="1600" kern="1200" dirty="0"/>
            <a:t>&gt; (table header) and &lt;td&gt; (table data).</a:t>
          </a:r>
          <a:endParaRPr lang="en-IN" sz="1600" kern="1200" dirty="0"/>
        </a:p>
      </dsp:txBody>
      <dsp:txXfrm>
        <a:off x="2202299" y="4720679"/>
        <a:ext cx="8418684" cy="393805"/>
      </dsp:txXfrm>
    </dsp:sp>
    <dsp:sp modelId="{B077677D-F755-4DB6-811D-85C61599327A}">
      <dsp:nvSpPr>
        <dsp:cNvPr id="0" name=""/>
        <dsp:cNvSpPr/>
      </dsp:nvSpPr>
      <dsp:spPr>
        <a:xfrm>
          <a:off x="1499261" y="420754"/>
          <a:ext cx="690786" cy="5019715"/>
        </a:xfrm>
        <a:custGeom>
          <a:avLst/>
          <a:gdLst/>
          <a:ahLst/>
          <a:cxnLst/>
          <a:rect l="0" t="0" r="0" b="0"/>
          <a:pathLst>
            <a:path>
              <a:moveTo>
                <a:pt x="0" y="0"/>
              </a:moveTo>
              <a:lnTo>
                <a:pt x="0" y="5019715"/>
              </a:lnTo>
              <a:lnTo>
                <a:pt x="690786" y="50197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0E7A54-E9C9-432A-B641-8B78BA3F4B33}">
      <dsp:nvSpPr>
        <dsp:cNvPr id="0" name=""/>
        <dsp:cNvSpPr/>
      </dsp:nvSpPr>
      <dsp:spPr>
        <a:xfrm>
          <a:off x="2190047" y="5231314"/>
          <a:ext cx="8443188" cy="41830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b="1" kern="1200" dirty="0"/>
            <a:t> 10. Form Elements</a:t>
          </a:r>
          <a:r>
            <a:rPr lang="en-US" sz="1600" kern="1200" dirty="0"/>
            <a:t>: Used for creating forms.&lt;form&gt;, &lt;input&gt;, &lt;button&gt;, &lt;select&gt;, &lt;</a:t>
          </a:r>
          <a:r>
            <a:rPr lang="en-US" sz="1600" kern="1200" dirty="0" err="1"/>
            <a:t>textarea</a:t>
          </a:r>
          <a:r>
            <a:rPr lang="en-US" sz="1600" kern="1200" dirty="0"/>
            <a:t>&gt;, etc.</a:t>
          </a:r>
          <a:endParaRPr lang="en-IN" sz="1600" kern="1200" dirty="0"/>
        </a:p>
      </dsp:txBody>
      <dsp:txXfrm>
        <a:off x="2202299" y="5243566"/>
        <a:ext cx="8418684" cy="3938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F18C-4D33-49F8-B343-2AC2A9DCF1D0}">
      <dsp:nvSpPr>
        <dsp:cNvPr id="0" name=""/>
        <dsp:cNvSpPr/>
      </dsp:nvSpPr>
      <dsp:spPr>
        <a:xfrm>
          <a:off x="0" y="244178"/>
          <a:ext cx="5422900" cy="945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20877" tIns="312420" rIns="4208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It allows you to group together related elements.</a:t>
          </a:r>
          <a:endParaRPr lang="en-IN" sz="1800" kern="1200" dirty="0"/>
        </a:p>
      </dsp:txBody>
      <dsp:txXfrm>
        <a:off x="0" y="244178"/>
        <a:ext cx="5422900" cy="945000"/>
      </dsp:txXfrm>
    </dsp:sp>
    <dsp:sp modelId="{DBC23312-9EBC-4B74-887C-6FF6C29E9F6A}">
      <dsp:nvSpPr>
        <dsp:cNvPr id="0" name=""/>
        <dsp:cNvSpPr/>
      </dsp:nvSpPr>
      <dsp:spPr>
        <a:xfrm>
          <a:off x="271145" y="22778"/>
          <a:ext cx="3796030" cy="4428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3481" tIns="0" rIns="143481"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a:t>1. Grouping &amp; structuring Content:</a:t>
          </a:r>
          <a:endParaRPr lang="en-IN" sz="1800" kern="1200" dirty="0"/>
        </a:p>
      </dsp:txBody>
      <dsp:txXfrm>
        <a:off x="292761" y="44394"/>
        <a:ext cx="3752798" cy="399568"/>
      </dsp:txXfrm>
    </dsp:sp>
    <dsp:sp modelId="{72C12559-C779-4994-B7C4-5B0BB0544512}">
      <dsp:nvSpPr>
        <dsp:cNvPr id="0" name=""/>
        <dsp:cNvSpPr/>
      </dsp:nvSpPr>
      <dsp:spPr>
        <a:xfrm>
          <a:off x="0" y="1491579"/>
          <a:ext cx="5422900" cy="945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20877" tIns="312420" rIns="4208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&lt;div&gt; elements are used to apply common styles or css to grouped elements.</a:t>
          </a:r>
          <a:endParaRPr lang="en-IN" sz="1800" kern="1200" dirty="0"/>
        </a:p>
      </dsp:txBody>
      <dsp:txXfrm>
        <a:off x="0" y="1491579"/>
        <a:ext cx="5422900" cy="945000"/>
      </dsp:txXfrm>
    </dsp:sp>
    <dsp:sp modelId="{79CD0D54-CF21-4666-B8E9-397782E9DF4E}">
      <dsp:nvSpPr>
        <dsp:cNvPr id="0" name=""/>
        <dsp:cNvSpPr/>
      </dsp:nvSpPr>
      <dsp:spPr>
        <a:xfrm>
          <a:off x="271145" y="1270179"/>
          <a:ext cx="3796030" cy="44280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3481" tIns="0" rIns="143481"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a:t>2. Styling and Layout:</a:t>
          </a:r>
          <a:endParaRPr lang="en-IN" sz="1800" kern="1200" dirty="0"/>
        </a:p>
      </dsp:txBody>
      <dsp:txXfrm>
        <a:off x="292761" y="1291795"/>
        <a:ext cx="3752798" cy="399568"/>
      </dsp:txXfrm>
    </dsp:sp>
    <dsp:sp modelId="{F202C378-B603-4A6C-9EDF-1739EADAE56B}">
      <dsp:nvSpPr>
        <dsp:cNvPr id="0" name=""/>
        <dsp:cNvSpPr/>
      </dsp:nvSpPr>
      <dsp:spPr>
        <a:xfrm>
          <a:off x="0" y="2738979"/>
          <a:ext cx="5422900" cy="1204875"/>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20877" tIns="312420" rIns="4208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JavaScript and other scripting languages can target &lt;div&gt; elements to manipulate their content or behavior.</a:t>
          </a:r>
          <a:endParaRPr lang="en-IN" sz="1800" kern="1200"/>
        </a:p>
      </dsp:txBody>
      <dsp:txXfrm>
        <a:off x="0" y="2738979"/>
        <a:ext cx="5422900" cy="1204875"/>
      </dsp:txXfrm>
    </dsp:sp>
    <dsp:sp modelId="{237129AE-F00F-4A59-9A91-7975762E138C}">
      <dsp:nvSpPr>
        <dsp:cNvPr id="0" name=""/>
        <dsp:cNvSpPr/>
      </dsp:nvSpPr>
      <dsp:spPr>
        <a:xfrm>
          <a:off x="271145" y="2517579"/>
          <a:ext cx="3796030" cy="44280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3481" tIns="0" rIns="143481"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a:t>3. Scripting:</a:t>
          </a:r>
          <a:endParaRPr lang="en-IN" sz="1800" kern="1200" dirty="0"/>
        </a:p>
      </dsp:txBody>
      <dsp:txXfrm>
        <a:off x="292761" y="2539195"/>
        <a:ext cx="375279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F18C-4D33-49F8-B343-2AC2A9DCF1D0}">
      <dsp:nvSpPr>
        <dsp:cNvPr id="0" name=""/>
        <dsp:cNvSpPr/>
      </dsp:nvSpPr>
      <dsp:spPr>
        <a:xfrm>
          <a:off x="0" y="283246"/>
          <a:ext cx="4393082" cy="7363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Defines a paragraph of text. </a:t>
          </a:r>
          <a:endParaRPr lang="en-IN" sz="1800" kern="1200" dirty="0">
            <a:solidFill>
              <a:schemeClr val="tx1"/>
            </a:solidFill>
          </a:endParaRPr>
        </a:p>
      </dsp:txBody>
      <dsp:txXfrm>
        <a:off x="0" y="283246"/>
        <a:ext cx="4393082" cy="736312"/>
      </dsp:txXfrm>
    </dsp:sp>
    <dsp:sp modelId="{DBC23312-9EBC-4B74-887C-6FF6C29E9F6A}">
      <dsp:nvSpPr>
        <dsp:cNvPr id="0" name=""/>
        <dsp:cNvSpPr/>
      </dsp:nvSpPr>
      <dsp:spPr>
        <a:xfrm>
          <a:off x="219654" y="32326"/>
          <a:ext cx="3075157" cy="50184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1. &lt;p&gt;</a:t>
          </a:r>
          <a:endParaRPr lang="en-IN" sz="1800" kern="1200" dirty="0">
            <a:solidFill>
              <a:schemeClr val="tx1"/>
            </a:solidFill>
          </a:endParaRPr>
        </a:p>
      </dsp:txBody>
      <dsp:txXfrm>
        <a:off x="244152" y="56824"/>
        <a:ext cx="3026161" cy="452844"/>
      </dsp:txXfrm>
    </dsp:sp>
    <dsp:sp modelId="{72C12559-C779-4994-B7C4-5B0BB0544512}">
      <dsp:nvSpPr>
        <dsp:cNvPr id="0" name=""/>
        <dsp:cNvSpPr/>
      </dsp:nvSpPr>
      <dsp:spPr>
        <a:xfrm>
          <a:off x="0" y="1362278"/>
          <a:ext cx="4393082" cy="1258424"/>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Creates a hyperlink. The </a:t>
          </a:r>
          <a:r>
            <a:rPr lang="en-US" sz="1800" kern="1200" dirty="0" err="1">
              <a:solidFill>
                <a:schemeClr val="tx1"/>
              </a:solidFill>
            </a:rPr>
            <a:t>href</a:t>
          </a:r>
          <a:r>
            <a:rPr lang="en-US" sz="1800" kern="1200" dirty="0">
              <a:solidFill>
                <a:schemeClr val="tx1"/>
              </a:solidFill>
            </a:rPr>
            <a:t> attribute specifies the </a:t>
          </a:r>
          <a:r>
            <a:rPr lang="en-US" sz="1800" kern="1200" dirty="0" err="1">
              <a:solidFill>
                <a:schemeClr val="tx1"/>
              </a:solidFill>
            </a:rPr>
            <a:t>url</a:t>
          </a:r>
          <a:r>
            <a:rPr lang="en-US" sz="1800" kern="1200" dirty="0">
              <a:solidFill>
                <a:schemeClr val="tx1"/>
              </a:solidFill>
            </a:rPr>
            <a:t> and content is the text of hyperlink.</a:t>
          </a:r>
          <a:endParaRPr lang="en-IN" sz="1800" kern="1200" dirty="0">
            <a:solidFill>
              <a:schemeClr val="tx1"/>
            </a:solidFill>
          </a:endParaRPr>
        </a:p>
      </dsp:txBody>
      <dsp:txXfrm>
        <a:off x="0" y="1362278"/>
        <a:ext cx="4393082" cy="1258424"/>
      </dsp:txXfrm>
    </dsp:sp>
    <dsp:sp modelId="{79CD0D54-CF21-4666-B8E9-397782E9DF4E}">
      <dsp:nvSpPr>
        <dsp:cNvPr id="0" name=""/>
        <dsp:cNvSpPr/>
      </dsp:nvSpPr>
      <dsp:spPr>
        <a:xfrm>
          <a:off x="219654" y="1111358"/>
          <a:ext cx="3075157" cy="50184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2. &lt;a&gt;</a:t>
          </a:r>
          <a:endParaRPr lang="en-IN" sz="1800" kern="1200" dirty="0">
            <a:solidFill>
              <a:schemeClr val="tx1"/>
            </a:solidFill>
          </a:endParaRPr>
        </a:p>
      </dsp:txBody>
      <dsp:txXfrm>
        <a:off x="244152" y="1135856"/>
        <a:ext cx="3026161" cy="452844"/>
      </dsp:txXfrm>
    </dsp:sp>
    <dsp:sp modelId="{F202C378-B603-4A6C-9EDF-1739EADAE56B}">
      <dsp:nvSpPr>
        <dsp:cNvPr id="0" name=""/>
        <dsp:cNvSpPr/>
      </dsp:nvSpPr>
      <dsp:spPr>
        <a:xfrm>
          <a:off x="0" y="2963423"/>
          <a:ext cx="4393082" cy="736312"/>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rPr>
            <a:t>Inserts a line break.</a:t>
          </a:r>
        </a:p>
      </dsp:txBody>
      <dsp:txXfrm>
        <a:off x="0" y="2963423"/>
        <a:ext cx="4393082" cy="736312"/>
      </dsp:txXfrm>
    </dsp:sp>
    <dsp:sp modelId="{237129AE-F00F-4A59-9A91-7975762E138C}">
      <dsp:nvSpPr>
        <dsp:cNvPr id="0" name=""/>
        <dsp:cNvSpPr/>
      </dsp:nvSpPr>
      <dsp:spPr>
        <a:xfrm>
          <a:off x="219654" y="2712503"/>
          <a:ext cx="3075157" cy="50184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3. &lt;</a:t>
          </a:r>
          <a:r>
            <a:rPr lang="en-US" sz="1800" b="1" kern="1200" dirty="0" err="1">
              <a:solidFill>
                <a:schemeClr val="tx1"/>
              </a:solidFill>
            </a:rPr>
            <a:t>br</a:t>
          </a:r>
          <a:r>
            <a:rPr lang="en-US" sz="1800" b="1" kern="1200" dirty="0">
              <a:solidFill>
                <a:schemeClr val="tx1"/>
              </a:solidFill>
            </a:rPr>
            <a:t>&gt;</a:t>
          </a:r>
          <a:endParaRPr lang="en-IN" sz="1800" kern="1200" dirty="0">
            <a:solidFill>
              <a:schemeClr val="tx1"/>
            </a:solidFill>
          </a:endParaRPr>
        </a:p>
      </dsp:txBody>
      <dsp:txXfrm>
        <a:off x="244152" y="2737001"/>
        <a:ext cx="3026161" cy="452844"/>
      </dsp:txXfrm>
    </dsp:sp>
    <dsp:sp modelId="{94B33BD0-A3D5-46DE-8744-3F1A28EDE7C0}">
      <dsp:nvSpPr>
        <dsp:cNvPr id="0" name=""/>
        <dsp:cNvSpPr/>
      </dsp:nvSpPr>
      <dsp:spPr>
        <a:xfrm>
          <a:off x="0" y="4042456"/>
          <a:ext cx="4393082" cy="736312"/>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tx1"/>
              </a:solidFill>
            </a:rPr>
            <a:t>Creates a horizontal line break.</a:t>
          </a:r>
          <a:endParaRPr lang="en-IN" sz="1800" kern="1200">
            <a:solidFill>
              <a:schemeClr val="tx1"/>
            </a:solidFill>
          </a:endParaRPr>
        </a:p>
      </dsp:txBody>
      <dsp:txXfrm>
        <a:off x="0" y="4042456"/>
        <a:ext cx="4393082" cy="736312"/>
      </dsp:txXfrm>
    </dsp:sp>
    <dsp:sp modelId="{AE8FE90E-93A3-4338-A464-314EC51220E9}">
      <dsp:nvSpPr>
        <dsp:cNvPr id="0" name=""/>
        <dsp:cNvSpPr/>
      </dsp:nvSpPr>
      <dsp:spPr>
        <a:xfrm>
          <a:off x="219654" y="3791536"/>
          <a:ext cx="3075157" cy="50184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4. &lt;</a:t>
          </a:r>
          <a:r>
            <a:rPr lang="en-US" sz="1800" b="1" kern="1200" dirty="0" err="1">
              <a:solidFill>
                <a:schemeClr val="tx1"/>
              </a:solidFill>
            </a:rPr>
            <a:t>hr</a:t>
          </a:r>
          <a:r>
            <a:rPr lang="en-US" sz="1800" b="1" kern="1200" dirty="0">
              <a:solidFill>
                <a:schemeClr val="tx1"/>
              </a:solidFill>
            </a:rPr>
            <a:t>&gt;</a:t>
          </a:r>
          <a:endParaRPr lang="en-IN" sz="1800" kern="1200" dirty="0">
            <a:solidFill>
              <a:schemeClr val="tx1"/>
            </a:solidFill>
          </a:endParaRPr>
        </a:p>
      </dsp:txBody>
      <dsp:txXfrm>
        <a:off x="244152" y="3816034"/>
        <a:ext cx="3026161"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F18C-4D33-49F8-B343-2AC2A9DCF1D0}">
      <dsp:nvSpPr>
        <dsp:cNvPr id="0" name=""/>
        <dsp:cNvSpPr/>
      </dsp:nvSpPr>
      <dsp:spPr>
        <a:xfrm>
          <a:off x="0" y="283246"/>
          <a:ext cx="4393082" cy="7363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Emphasizes text displayed in italics. </a:t>
          </a:r>
          <a:endParaRPr lang="en-IN" sz="1800" kern="1200" dirty="0">
            <a:solidFill>
              <a:schemeClr val="tx1"/>
            </a:solidFill>
          </a:endParaRPr>
        </a:p>
      </dsp:txBody>
      <dsp:txXfrm>
        <a:off x="0" y="283246"/>
        <a:ext cx="4393082" cy="736312"/>
      </dsp:txXfrm>
    </dsp:sp>
    <dsp:sp modelId="{DBC23312-9EBC-4B74-887C-6FF6C29E9F6A}">
      <dsp:nvSpPr>
        <dsp:cNvPr id="0" name=""/>
        <dsp:cNvSpPr/>
      </dsp:nvSpPr>
      <dsp:spPr>
        <a:xfrm>
          <a:off x="219654" y="32326"/>
          <a:ext cx="3075157" cy="50184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1. &lt;</a:t>
          </a:r>
          <a:r>
            <a:rPr lang="en-US" sz="1800" b="1" kern="1200" dirty="0" err="1">
              <a:solidFill>
                <a:schemeClr val="tx1"/>
              </a:solidFill>
            </a:rPr>
            <a:t>em</a:t>
          </a:r>
          <a:r>
            <a:rPr lang="en-US" sz="1800" b="1" kern="1200" dirty="0">
              <a:solidFill>
                <a:schemeClr val="tx1"/>
              </a:solidFill>
            </a:rPr>
            <a:t>&gt;</a:t>
          </a:r>
          <a:endParaRPr lang="en-IN" sz="1800" kern="1200" dirty="0">
            <a:solidFill>
              <a:schemeClr val="tx1"/>
            </a:solidFill>
          </a:endParaRPr>
        </a:p>
      </dsp:txBody>
      <dsp:txXfrm>
        <a:off x="244152" y="56824"/>
        <a:ext cx="3026161" cy="452844"/>
      </dsp:txXfrm>
    </dsp:sp>
    <dsp:sp modelId="{72C12559-C779-4994-B7C4-5B0BB0544512}">
      <dsp:nvSpPr>
        <dsp:cNvPr id="0" name=""/>
        <dsp:cNvSpPr/>
      </dsp:nvSpPr>
      <dsp:spPr>
        <a:xfrm>
          <a:off x="0" y="1362278"/>
          <a:ext cx="4393082" cy="1258424"/>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Embeds an image. The </a:t>
          </a:r>
          <a:r>
            <a:rPr lang="en-US" sz="1800" kern="1200" dirty="0" err="1">
              <a:solidFill>
                <a:schemeClr val="tx1"/>
              </a:solidFill>
            </a:rPr>
            <a:t>src</a:t>
          </a:r>
          <a:r>
            <a:rPr lang="en-US" sz="1800" kern="1200" dirty="0">
              <a:solidFill>
                <a:schemeClr val="tx1"/>
              </a:solidFill>
            </a:rPr>
            <a:t> attribute specifies the image file, and alt provides alternative text.</a:t>
          </a:r>
          <a:endParaRPr lang="en-IN" sz="1800" kern="1200" dirty="0">
            <a:solidFill>
              <a:schemeClr val="tx1"/>
            </a:solidFill>
          </a:endParaRPr>
        </a:p>
      </dsp:txBody>
      <dsp:txXfrm>
        <a:off x="0" y="1362278"/>
        <a:ext cx="4393082" cy="1258424"/>
      </dsp:txXfrm>
    </dsp:sp>
    <dsp:sp modelId="{79CD0D54-CF21-4666-B8E9-397782E9DF4E}">
      <dsp:nvSpPr>
        <dsp:cNvPr id="0" name=""/>
        <dsp:cNvSpPr/>
      </dsp:nvSpPr>
      <dsp:spPr>
        <a:xfrm>
          <a:off x="219654" y="1111358"/>
          <a:ext cx="3075157" cy="50184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2. &lt;</a:t>
          </a:r>
          <a:r>
            <a:rPr lang="en-US" sz="1800" b="1" kern="1200" dirty="0" err="1">
              <a:solidFill>
                <a:schemeClr val="tx1"/>
              </a:solidFill>
            </a:rPr>
            <a:t>img</a:t>
          </a:r>
          <a:r>
            <a:rPr lang="en-US" sz="1800" b="1" kern="1200" dirty="0">
              <a:solidFill>
                <a:schemeClr val="tx1"/>
              </a:solidFill>
            </a:rPr>
            <a:t>&gt;</a:t>
          </a:r>
          <a:endParaRPr lang="en-IN" sz="1800" kern="1200" dirty="0">
            <a:solidFill>
              <a:schemeClr val="tx1"/>
            </a:solidFill>
          </a:endParaRPr>
        </a:p>
      </dsp:txBody>
      <dsp:txXfrm>
        <a:off x="244152" y="1135856"/>
        <a:ext cx="3026161" cy="452844"/>
      </dsp:txXfrm>
    </dsp:sp>
    <dsp:sp modelId="{F202C378-B603-4A6C-9EDF-1739EADAE56B}">
      <dsp:nvSpPr>
        <dsp:cNvPr id="0" name=""/>
        <dsp:cNvSpPr/>
      </dsp:nvSpPr>
      <dsp:spPr>
        <a:xfrm>
          <a:off x="0" y="2963423"/>
          <a:ext cx="4393082" cy="736312"/>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Creates an input field within a form</a:t>
          </a:r>
          <a:r>
            <a:rPr lang="en-IN" sz="1800" kern="1200" dirty="0">
              <a:solidFill>
                <a:schemeClr val="tx1"/>
              </a:solidFill>
            </a:rPr>
            <a:t>.</a:t>
          </a:r>
        </a:p>
      </dsp:txBody>
      <dsp:txXfrm>
        <a:off x="0" y="2963423"/>
        <a:ext cx="4393082" cy="736312"/>
      </dsp:txXfrm>
    </dsp:sp>
    <dsp:sp modelId="{237129AE-F00F-4A59-9A91-7975762E138C}">
      <dsp:nvSpPr>
        <dsp:cNvPr id="0" name=""/>
        <dsp:cNvSpPr/>
      </dsp:nvSpPr>
      <dsp:spPr>
        <a:xfrm>
          <a:off x="219654" y="2712503"/>
          <a:ext cx="3075157" cy="50184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3. &lt;input&gt;</a:t>
          </a:r>
          <a:endParaRPr lang="en-IN" sz="1800" kern="1200" dirty="0">
            <a:solidFill>
              <a:schemeClr val="tx1"/>
            </a:solidFill>
          </a:endParaRPr>
        </a:p>
      </dsp:txBody>
      <dsp:txXfrm>
        <a:off x="244152" y="2737001"/>
        <a:ext cx="3026161" cy="452844"/>
      </dsp:txXfrm>
    </dsp:sp>
    <dsp:sp modelId="{94B33BD0-A3D5-46DE-8744-3F1A28EDE7C0}">
      <dsp:nvSpPr>
        <dsp:cNvPr id="0" name=""/>
        <dsp:cNvSpPr/>
      </dsp:nvSpPr>
      <dsp:spPr>
        <a:xfrm>
          <a:off x="0" y="4042456"/>
          <a:ext cx="4393082" cy="736312"/>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0952" tIns="354076" rIns="340952"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solidFill>
                <a:schemeClr val="tx1"/>
              </a:solidFill>
            </a:rPr>
            <a:t>Creates a clickable button.</a:t>
          </a:r>
        </a:p>
      </dsp:txBody>
      <dsp:txXfrm>
        <a:off x="0" y="4042456"/>
        <a:ext cx="4393082" cy="736312"/>
      </dsp:txXfrm>
    </dsp:sp>
    <dsp:sp modelId="{AE8FE90E-93A3-4338-A464-314EC51220E9}">
      <dsp:nvSpPr>
        <dsp:cNvPr id="0" name=""/>
        <dsp:cNvSpPr/>
      </dsp:nvSpPr>
      <dsp:spPr>
        <a:xfrm>
          <a:off x="219654" y="3791536"/>
          <a:ext cx="3075157" cy="50184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6234" tIns="0" rIns="116234" bIns="0" numCol="1" spcCol="1270" anchor="ctr" anchorCtr="0">
          <a:noAutofit/>
        </a:bodyPr>
        <a:lstStyle/>
        <a:p>
          <a:pPr lvl="0" algn="l" defTabSz="800100">
            <a:lnSpc>
              <a:spcPct val="90000"/>
            </a:lnSpc>
            <a:spcBef>
              <a:spcPct val="0"/>
            </a:spcBef>
            <a:spcAft>
              <a:spcPct val="35000"/>
            </a:spcAft>
            <a:buClr>
              <a:srgbClr val="FFC000"/>
            </a:buClr>
            <a:buFont typeface="+mj-lt"/>
            <a:buAutoNum type="arabicPeriod"/>
          </a:pPr>
          <a:r>
            <a:rPr lang="en-US" sz="1800" b="1" kern="1200" dirty="0">
              <a:solidFill>
                <a:schemeClr val="tx1"/>
              </a:solidFill>
            </a:rPr>
            <a:t>4. &lt;button&gt;</a:t>
          </a:r>
          <a:endParaRPr lang="en-IN" sz="1800" kern="1200" dirty="0">
            <a:solidFill>
              <a:schemeClr val="tx1"/>
            </a:solidFill>
          </a:endParaRPr>
        </a:p>
      </dsp:txBody>
      <dsp:txXfrm>
        <a:off x="244152" y="3816034"/>
        <a:ext cx="3026161"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237B5-1F1C-4A44-869E-68C71FB73D8B}" type="datetimeFigureOut">
              <a:rPr lang="en-IN" smtClean="0"/>
              <a:t>13-02-2024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46FDB-5C84-44CB-923F-01532B857118}" type="slidenum">
              <a:rPr lang="en-IN" smtClean="0"/>
              <a:t>‹#›</a:t>
            </a:fld>
            <a:endParaRPr lang="en-IN"/>
          </a:p>
        </p:txBody>
      </p:sp>
    </p:spTree>
    <p:extLst>
      <p:ext uri="{BB962C8B-B14F-4D97-AF65-F5344CB8AC3E}">
        <p14:creationId xmlns:p14="http://schemas.microsoft.com/office/powerpoint/2010/main" val="29777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280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8323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3035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6440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4853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400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287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6415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2007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1704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2800" b="0" i="0" dirty="0">
              <a:solidFill>
                <a:srgbClr val="282625"/>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9031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2800" b="0" i="0" dirty="0">
              <a:solidFill>
                <a:srgbClr val="282625"/>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36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0407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4000" b="0" i="0" kern="100" dirty="0">
              <a:solidFill>
                <a:srgbClr val="282625"/>
              </a:solidFill>
              <a:effectLst/>
              <a:latin typeface="Source Sans Pro" panose="020B0503030403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8045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984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777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2089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4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675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1730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475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744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187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8058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0432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6280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8004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338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4405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497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845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3848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0089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83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879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69202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1296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6716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28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9803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9337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564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0289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2623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2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8359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5389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18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283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691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493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3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23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325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4000" b="0" i="0" dirty="0">
              <a:solidFill>
                <a:prstClr val="black"/>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541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16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372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179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158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59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584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sz="2800" dirty="0">
              <a:solidFill>
                <a:srgbClr val="252525"/>
              </a:solidFill>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917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94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41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solidFill>
                <a:srgbClr val="252525"/>
              </a:solidFill>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910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solidFill>
                <a:prstClr val="black"/>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73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716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40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58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3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37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5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805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739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32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938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186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454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7601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703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364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83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943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892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429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18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674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589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388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243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260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041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999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329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66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6828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80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400" dirty="0">
              <a:solidFill>
                <a:srgbClr val="252525"/>
              </a:solidFill>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38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891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687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580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5885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2029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349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44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828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252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84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5297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292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042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0209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365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202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8916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3799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6000" b="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7091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97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85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827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3246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0135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9037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9154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1119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kumimoji="0" lang="en-US" sz="1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9141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425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867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14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57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9211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9493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839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7886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5423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2800" b="0" i="0" dirty="0">
              <a:solidFill>
                <a:srgbClr val="282625"/>
              </a:solidFill>
              <a:effectLst/>
              <a:latin typeface="Source Sans Pro" panose="020B05030304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7451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108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4692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7087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6570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endParaRPr lang="en-US" sz="2800" dirty="0">
              <a:solidFill>
                <a:srgbClr val="252525"/>
              </a:solidFill>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54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882E-C045-5ADA-1087-CB93C4D4B6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EE672C-53D6-73F4-44AA-7944BE79F7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E9B670-447E-6DCC-11A6-5E3EB11D8ECD}"/>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2C8BB0DA-F8B2-F332-B18A-ED0A28687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496809-E313-B01C-6E7B-7BC2CF4D8B49}"/>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357715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A387-684A-69C0-1266-EC40DD59C8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39712E-BFAF-4C3E-CCBF-A81A6B0C2F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1101F3-C35A-8F1A-0690-4E4ABFD9D80E}"/>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3FEB2AC5-E5CE-2A88-67D5-3E9F00F347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D6F03-A67E-B861-5C91-4C0B57D64099}"/>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274617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99795-9BDA-AB97-C274-AE3C3428A4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E27446-2F3B-E299-5B8F-0229F2B3F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1CDBB-9A40-EA52-9648-E8F7AEE0C5DA}"/>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E57F5B18-DFF5-3098-55DA-95CD61C75D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2BEDFD-4B32-1FBB-39D9-188DBEF33EC6}"/>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3233695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C7C6-7812-40CD-A1BB-0D8F29B7E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3469BC-6113-48E5-B25C-239E80791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84338F-114B-4502-B2F1-D71A19F848B5}"/>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5" name="Footer Placeholder 4">
            <a:extLst>
              <a:ext uri="{FF2B5EF4-FFF2-40B4-BE49-F238E27FC236}">
                <a16:creationId xmlns:a16="http://schemas.microsoft.com/office/drawing/2014/main" id="{83C61730-EF5E-486E-A851-C8920F3A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F00D0-5112-47ED-8649-BB0BF149FB0D}"/>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33665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E4DD-7E80-486B-B48E-8FA45D4C1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62B49-C8DE-496F-BC09-66F940FA4D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71575-DF5C-4270-9C9A-8581BFB10C82}"/>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5" name="Footer Placeholder 4">
            <a:extLst>
              <a:ext uri="{FF2B5EF4-FFF2-40B4-BE49-F238E27FC236}">
                <a16:creationId xmlns:a16="http://schemas.microsoft.com/office/drawing/2014/main" id="{97BCD327-51DD-4974-B5F5-6CE1FCA9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F269B-6C38-4339-9E6C-6EA4E8B1319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500342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EC6C-3382-4649-A625-6859048B76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9E2BEB-7C82-43C4-9809-3F4E5FA74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01085A-98A8-4323-B8B5-7B0827F2FCBD}"/>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5" name="Footer Placeholder 4">
            <a:extLst>
              <a:ext uri="{FF2B5EF4-FFF2-40B4-BE49-F238E27FC236}">
                <a16:creationId xmlns:a16="http://schemas.microsoft.com/office/drawing/2014/main" id="{8D76E3B5-1473-47E1-A704-E32840FB9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5B51D-4779-40EF-94B0-41E43D9D2EE4}"/>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46820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7-353C-45D2-89A1-925D2A514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C8D1D-D360-4BDE-BAB3-1E37EF1FD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FC2C3-E7EC-48DC-AFF9-EF73705F5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CAD5B9-DFF1-493B-A940-063107DF84C7}"/>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6" name="Footer Placeholder 5">
            <a:extLst>
              <a:ext uri="{FF2B5EF4-FFF2-40B4-BE49-F238E27FC236}">
                <a16:creationId xmlns:a16="http://schemas.microsoft.com/office/drawing/2014/main" id="{A660F99C-F634-4A84-AE11-2F592FF29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75663-F1E4-426C-8602-8EFF8F91FB73}"/>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4056068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F17-920A-4F33-8A00-EA0B56EE9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9EBE97-DBDD-435B-B58C-3E109B440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3A99B-9F64-4A1F-81F5-6E295CE01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ADC6C-146E-4650-99F7-75F178543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86704-A90D-47A8-993B-509D8AFE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EBE331-502D-4651-A49B-623445FCD732}"/>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8" name="Footer Placeholder 7">
            <a:extLst>
              <a:ext uri="{FF2B5EF4-FFF2-40B4-BE49-F238E27FC236}">
                <a16:creationId xmlns:a16="http://schemas.microsoft.com/office/drawing/2014/main" id="{4EB28B5C-0E93-42DA-82DB-3AD2F07B34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2128F-D2DF-49B6-A1B5-07A2F9D1BAB0}"/>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533088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AF5F-5E99-49CF-AF19-DF09EFD011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90F4D4-F7CC-48D7-936C-F9EE17219096}"/>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4" name="Footer Placeholder 3">
            <a:extLst>
              <a:ext uri="{FF2B5EF4-FFF2-40B4-BE49-F238E27FC236}">
                <a16:creationId xmlns:a16="http://schemas.microsoft.com/office/drawing/2014/main" id="{8E813318-8BCB-41D9-9ADF-127F146A2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402EE-08E9-4131-A6E7-B9A0E985B3C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428773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ACDAF-ABD4-4952-9458-FDFDC8308516}"/>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3" name="Footer Placeholder 2">
            <a:extLst>
              <a:ext uri="{FF2B5EF4-FFF2-40B4-BE49-F238E27FC236}">
                <a16:creationId xmlns:a16="http://schemas.microsoft.com/office/drawing/2014/main" id="{27CCEB08-1784-491D-9078-820DF3A331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3CB1DB-8596-4EE5-B87F-1410CF224BD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782169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A47-26CA-4246-A8F5-884D8C368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25BD2-D36A-48FF-AC61-5EBBE3789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75F148-9211-4644-BB23-C09B5EF6C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AF30D-D36A-4322-8FB6-587C9E16B54A}"/>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6" name="Footer Placeholder 5">
            <a:extLst>
              <a:ext uri="{FF2B5EF4-FFF2-40B4-BE49-F238E27FC236}">
                <a16:creationId xmlns:a16="http://schemas.microsoft.com/office/drawing/2014/main" id="{D523A4C6-F610-444B-98D7-AA211026D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50518-337D-41BE-8BEC-F8639E23483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0884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29C4-BBFF-D5EA-83BD-246FA1B10D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403CCB-62B7-7C96-859B-6668A7BC63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B3AD2-168D-4BD9-C275-2AA9365CA872}"/>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A3507AA8-C866-93E1-F8A1-E60540D5F3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B01ABB-5306-421B-2CA2-0F97E25A9341}"/>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4091428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202-E3F8-4B51-88C8-57F2A1834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94F58-9123-4104-B677-E7DA086B4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065AF-6FC8-42EB-9773-B1D5546AB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16D53-A227-4119-8D17-EE39F888A2B0}"/>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6" name="Footer Placeholder 5">
            <a:extLst>
              <a:ext uri="{FF2B5EF4-FFF2-40B4-BE49-F238E27FC236}">
                <a16:creationId xmlns:a16="http://schemas.microsoft.com/office/drawing/2014/main" id="{A4036F8C-FAF1-4AC4-BF87-3575B840E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52BB3-07AE-403E-B8D2-52CF59A2764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06127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D6EB-A4C7-490F-A250-943909AA1B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B6EC70-238B-4C8C-B4C5-5235F59B3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4D3BD-FABF-4435-992F-C4825DA6E6E7}"/>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5" name="Footer Placeholder 4">
            <a:extLst>
              <a:ext uri="{FF2B5EF4-FFF2-40B4-BE49-F238E27FC236}">
                <a16:creationId xmlns:a16="http://schemas.microsoft.com/office/drawing/2014/main" id="{A4C296FF-7CEF-4CEA-8A00-E1D8A10BB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D0550-5893-4FE9-A2B5-1F05FD553E0A}"/>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68043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7634AA-B741-49FE-9D82-3C87CC32A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270B27-EAD9-4888-9E2F-C0712E042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0CE9C-D9B9-4AC3-AA66-A99C25C6B275}"/>
              </a:ext>
            </a:extLst>
          </p:cNvPr>
          <p:cNvSpPr>
            <a:spLocks noGrp="1"/>
          </p:cNvSpPr>
          <p:nvPr>
            <p:ph type="dt" sz="half" idx="10"/>
          </p:nvPr>
        </p:nvSpPr>
        <p:spPr/>
        <p:txBody>
          <a:bodyPr/>
          <a:lstStyle/>
          <a:p>
            <a:fld id="{B5056311-2E14-4433-BC18-B6F984C9CD1A}" type="datetimeFigureOut">
              <a:rPr lang="en-US" smtClean="0"/>
              <a:t>2/13/2024</a:t>
            </a:fld>
            <a:endParaRPr lang="en-US"/>
          </a:p>
        </p:txBody>
      </p:sp>
      <p:sp>
        <p:nvSpPr>
          <p:cNvPr id="5" name="Footer Placeholder 4">
            <a:extLst>
              <a:ext uri="{FF2B5EF4-FFF2-40B4-BE49-F238E27FC236}">
                <a16:creationId xmlns:a16="http://schemas.microsoft.com/office/drawing/2014/main" id="{2B98CB64-2C3B-424A-B7C4-B9982FABE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7C68-100C-473C-B88A-199E40514F8F}"/>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58063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8AFA-5891-FDD2-2CC0-A06274454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3883A3-A673-F23A-CBFE-4AA4FEACF7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ECE79-7160-ADC9-5062-AA438413A274}"/>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033BB760-98C2-F358-D2BA-9221D0153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6A48ED-EEB8-5062-A2D6-9983A880EC02}"/>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2428551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0946A-2057-92F4-8BF2-9685FBEBBC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7407FF-7EEB-1941-BB28-8AA89719A7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86EF82-DCF9-D8C9-2965-0ABF2999D7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F74FF6-58C2-4913-27D8-0079C166241D}"/>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6" name="Footer Placeholder 5">
            <a:extLst>
              <a:ext uri="{FF2B5EF4-FFF2-40B4-BE49-F238E27FC236}">
                <a16:creationId xmlns:a16="http://schemas.microsoft.com/office/drawing/2014/main" id="{598613C2-84D3-E34E-3667-41E743574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EF28F3-9AD2-268E-6643-0B47C2448FC9}"/>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84383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0DE1-5363-410F-ABCD-AF5EFFF001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F666ED-7C54-F096-4687-98EBAA3E9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8D5BE-ECF5-08F4-379A-BB0EB02DCA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E51722-8296-1D80-1BA9-8B00CEE44C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24B59C-E6A4-76DF-EE02-35B9BA2F6C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492DD1-90FA-9071-360B-2BE0C5684BD2}"/>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8" name="Footer Placeholder 7">
            <a:extLst>
              <a:ext uri="{FF2B5EF4-FFF2-40B4-BE49-F238E27FC236}">
                <a16:creationId xmlns:a16="http://schemas.microsoft.com/office/drawing/2014/main" id="{AC55BF1A-FD7E-677F-2912-73B5776A02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8D66EE-32E6-062D-BD79-62651D46A146}"/>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422661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C2B2-4EAD-E889-8164-63BF98AAF8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8AFD0E3-1591-B3FA-1481-697253AE1879}"/>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4" name="Footer Placeholder 3">
            <a:extLst>
              <a:ext uri="{FF2B5EF4-FFF2-40B4-BE49-F238E27FC236}">
                <a16:creationId xmlns:a16="http://schemas.microsoft.com/office/drawing/2014/main" id="{A6709C8F-7B28-6E39-8327-792EE4F158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03A6DF8-BC66-C109-E984-81307E1F4104}"/>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319913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0542B-FFB4-B1E9-2960-35062C2CB107}"/>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3" name="Footer Placeholder 2">
            <a:extLst>
              <a:ext uri="{FF2B5EF4-FFF2-40B4-BE49-F238E27FC236}">
                <a16:creationId xmlns:a16="http://schemas.microsoft.com/office/drawing/2014/main" id="{517F35CC-A4CC-DF3A-0E72-DFFFAF6904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CE9D2B-BE58-4BC2-D3B0-96C8DA438F5B}"/>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632064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CA12-2D4E-46D8-C469-0448B4E7C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B5F4C1-992C-82D3-1108-8F18F80DF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1A0F3B-F105-7D92-EA6A-5A67CE433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DF4D6-029C-569C-D2A5-D9B914872868}"/>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6" name="Footer Placeholder 5">
            <a:extLst>
              <a:ext uri="{FF2B5EF4-FFF2-40B4-BE49-F238E27FC236}">
                <a16:creationId xmlns:a16="http://schemas.microsoft.com/office/drawing/2014/main" id="{E295D060-91A0-042E-918B-DB6296218C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CCA310-7BF3-DD4C-6F3A-A26D6DAD0F53}"/>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1384282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8EB3-1C40-63CA-E6E8-9127BB538D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91AD8-4B7D-6D05-64B3-940074CE0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CDC69F-04C1-13BF-7C09-50DCCA741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A7E3F-62EC-52DD-E65D-33C19BFEDBA6}"/>
              </a:ext>
            </a:extLst>
          </p:cNvPr>
          <p:cNvSpPr>
            <a:spLocks noGrp="1"/>
          </p:cNvSpPr>
          <p:nvPr>
            <p:ph type="dt" sz="half" idx="10"/>
          </p:nvPr>
        </p:nvSpPr>
        <p:spPr/>
        <p:txBody>
          <a:bodyPr/>
          <a:lstStyle/>
          <a:p>
            <a:fld id="{C278A564-F756-4FD0-8881-A740FBE60E88}" type="datetimeFigureOut">
              <a:rPr lang="en-IN" smtClean="0"/>
              <a:t>13-02-2024</a:t>
            </a:fld>
            <a:endParaRPr lang="en-IN"/>
          </a:p>
        </p:txBody>
      </p:sp>
      <p:sp>
        <p:nvSpPr>
          <p:cNvPr id="6" name="Footer Placeholder 5">
            <a:extLst>
              <a:ext uri="{FF2B5EF4-FFF2-40B4-BE49-F238E27FC236}">
                <a16:creationId xmlns:a16="http://schemas.microsoft.com/office/drawing/2014/main" id="{072FF72C-A24E-6215-FAA1-15DC1CFC2F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F60F91-FF6A-A846-BE29-65A030F6C454}"/>
              </a:ext>
            </a:extLst>
          </p:cNvPr>
          <p:cNvSpPr>
            <a:spLocks noGrp="1"/>
          </p:cNvSpPr>
          <p:nvPr>
            <p:ph type="sldNum" sz="quarter" idx="12"/>
          </p:nvPr>
        </p:nvSpPr>
        <p:spPr/>
        <p:txBody>
          <a:bodyPr/>
          <a:lstStyle/>
          <a:p>
            <a:fld id="{1F07831E-D7BB-4317-A8D5-52FFC00F2C08}" type="slidenum">
              <a:rPr lang="en-IN" smtClean="0"/>
              <a:t>‹#›</a:t>
            </a:fld>
            <a:endParaRPr lang="en-IN"/>
          </a:p>
        </p:txBody>
      </p:sp>
    </p:spTree>
    <p:extLst>
      <p:ext uri="{BB962C8B-B14F-4D97-AF65-F5344CB8AC3E}">
        <p14:creationId xmlns:p14="http://schemas.microsoft.com/office/powerpoint/2010/main" val="257858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33989-6FC7-FEAC-4E31-29BB672D3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A89D95-2E93-2368-77CC-F15428ECC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0B5C73-4C39-BB7C-C80D-5E3F9CED03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8A564-F756-4FD0-8881-A740FBE60E88}" type="datetimeFigureOut">
              <a:rPr lang="en-IN" smtClean="0"/>
              <a:t>13-02-2024</a:t>
            </a:fld>
            <a:endParaRPr lang="en-IN"/>
          </a:p>
        </p:txBody>
      </p:sp>
      <p:sp>
        <p:nvSpPr>
          <p:cNvPr id="5" name="Footer Placeholder 4">
            <a:extLst>
              <a:ext uri="{FF2B5EF4-FFF2-40B4-BE49-F238E27FC236}">
                <a16:creationId xmlns:a16="http://schemas.microsoft.com/office/drawing/2014/main" id="{68795A56-B010-38F7-3E88-BA725D065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3B6430-8C6C-AAD0-AEAA-6457CE447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7831E-D7BB-4317-A8D5-52FFC00F2C08}" type="slidenum">
              <a:rPr lang="en-IN" smtClean="0"/>
              <a:t>‹#›</a:t>
            </a:fld>
            <a:endParaRPr lang="en-IN"/>
          </a:p>
        </p:txBody>
      </p:sp>
    </p:spTree>
    <p:extLst>
      <p:ext uri="{BB962C8B-B14F-4D97-AF65-F5344CB8AC3E}">
        <p14:creationId xmlns:p14="http://schemas.microsoft.com/office/powerpoint/2010/main" val="1501315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80921-5F7F-410D-BF06-CBA1FFE9C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E61825-80E5-449C-8807-5EDEEF29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F520E-980D-445F-8394-9877CE4EE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F20E9-EF2C-4403-9778-EC90424A790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2/13/2024</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a:extLst>
              <a:ext uri="{FF2B5EF4-FFF2-40B4-BE49-F238E27FC236}">
                <a16:creationId xmlns:a16="http://schemas.microsoft.com/office/drawing/2014/main" id="{3EA44312-F65C-4A2D-8CD2-FE8374F0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a:extLst>
              <a:ext uri="{FF2B5EF4-FFF2-40B4-BE49-F238E27FC236}">
                <a16:creationId xmlns:a16="http://schemas.microsoft.com/office/drawing/2014/main" id="{0ACCE962-0ED4-4A85-B883-1B7C7E190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6D1FFB-81B5-4B28-A4A9-8C32C476DA2A}"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7096796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1.xml"/><Relationship Id="rId16" Type="http://schemas.openxmlformats.org/officeDocument/2006/relationships/diagramLayout" Target="../diagrams/layout3.xml"/><Relationship Id="rId1" Type="http://schemas.openxmlformats.org/officeDocument/2006/relationships/slideLayout" Target="../slideLayouts/slideLayout1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4.svg"/><Relationship Id="rId9" Type="http://schemas.microsoft.com/office/2007/relationships/diagramDrawing" Target="../diagrams/drawing1.xml"/><Relationship Id="rId14" Type="http://schemas.microsoft.com/office/2007/relationships/diagramDrawing" Target="../diagrams/drawing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2.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2.png"/><Relationship Id="rId7" Type="http://schemas.openxmlformats.org/officeDocument/2006/relationships/diagramColors" Target="../diagrams/colors33.xm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 Id="rId9" Type="http://schemas.openxmlformats.org/officeDocument/2006/relationships/slide" Target="slide90.xml"/></Relationships>
</file>

<file path=ppt/slides/_rels/slide101.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slide" Target="slide102.xml"/><Relationship Id="rId7" Type="http://schemas.openxmlformats.org/officeDocument/2006/relationships/slide" Target="slide107.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slide" Target="slide106.xml"/><Relationship Id="rId11" Type="http://schemas.openxmlformats.org/officeDocument/2006/relationships/slide" Target="slide1.xml"/><Relationship Id="rId5" Type="http://schemas.openxmlformats.org/officeDocument/2006/relationships/slide" Target="slide105.xml"/><Relationship Id="rId10" Type="http://schemas.openxmlformats.org/officeDocument/2006/relationships/slide" Target="slide110.xml"/><Relationship Id="rId4" Type="http://schemas.openxmlformats.org/officeDocument/2006/relationships/slide" Target="slide103.xml"/><Relationship Id="rId9" Type="http://schemas.openxmlformats.org/officeDocument/2006/relationships/slide" Target="slide109.xml"/></Relationships>
</file>

<file path=ppt/slides/_rels/slide102.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2.png"/><Relationship Id="rId7" Type="http://schemas.openxmlformats.org/officeDocument/2006/relationships/diagramColors" Target="../diagrams/colors34.xml"/><Relationship Id="rId12" Type="http://schemas.openxmlformats.org/officeDocument/2006/relationships/slide" Target="slide101.xml"/><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diagramQuickStyle" Target="../diagrams/quickStyle34.xml"/><Relationship Id="rId11" Type="http://schemas.openxmlformats.org/officeDocument/2006/relationships/image" Target="../media/image4.png"/><Relationship Id="rId5" Type="http://schemas.openxmlformats.org/officeDocument/2006/relationships/diagramLayout" Target="../diagrams/layout34.xml"/><Relationship Id="rId10" Type="http://schemas.openxmlformats.org/officeDocument/2006/relationships/image" Target="../media/image121.png"/><Relationship Id="rId4" Type="http://schemas.openxmlformats.org/officeDocument/2006/relationships/diagramData" Target="../diagrams/data34.xml"/><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101.xml"/><Relationship Id="rId4" Type="http://schemas.openxmlformats.org/officeDocument/2006/relationships/image" Target="../media/image127.png"/><Relationship Id="rId9" Type="http://schemas.openxmlformats.org/officeDocument/2006/relationships/image" Target="../media/image130.png"/></Relationships>
</file>

<file path=ppt/slides/_rels/slide104.xml.rels><?xml version="1.0" encoding="UTF-8" standalone="yes"?>
<Relationships xmlns="http://schemas.openxmlformats.org/package/2006/relationships"><Relationship Id="rId8" Type="http://schemas.microsoft.com/office/2007/relationships/diagramDrawing" Target="../diagrams/drawing35.xml"/><Relationship Id="rId13" Type="http://schemas.openxmlformats.org/officeDocument/2006/relationships/slide" Target="slide101.xml"/><Relationship Id="rId3" Type="http://schemas.openxmlformats.org/officeDocument/2006/relationships/image" Target="../media/image2.png"/><Relationship Id="rId7" Type="http://schemas.openxmlformats.org/officeDocument/2006/relationships/diagramColors" Target="../diagrams/colors35.xml"/><Relationship Id="rId12"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diagramQuickStyle" Target="../diagrams/quickStyle35.xml"/><Relationship Id="rId11" Type="http://schemas.openxmlformats.org/officeDocument/2006/relationships/image" Target="../media/image130.png"/><Relationship Id="rId5" Type="http://schemas.openxmlformats.org/officeDocument/2006/relationships/diagramLayout" Target="../diagrams/layout35.xml"/><Relationship Id="rId10" Type="http://schemas.openxmlformats.org/officeDocument/2006/relationships/image" Target="../media/image128.png"/><Relationship Id="rId4" Type="http://schemas.openxmlformats.org/officeDocument/2006/relationships/diagramData" Target="../diagrams/data35.xml"/><Relationship Id="rId9"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01.xm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101.xml"/><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2.png"/><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slide" Target="slide101.xm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png"/><Relationship Id="rId7" Type="http://schemas.openxmlformats.org/officeDocument/2006/relationships/image" Target="../media/image143.png"/><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slide" Target="slide101.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slide" Target="slide101.xml"/><Relationship Id="rId5" Type="http://schemas.openxmlformats.org/officeDocument/2006/relationships/image" Target="../media/image15.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slide" Target="slide101.xml"/><Relationship Id="rId2" Type="http://schemas.openxmlformats.org/officeDocument/2006/relationships/notesSlide" Target="../notesSlides/notesSlide110.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slide" Target="slide112.xml"/><Relationship Id="rId7" Type="http://schemas.openxmlformats.org/officeDocument/2006/relationships/slide" Target="slide116.xml"/><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slide" Target="slide115.xml"/><Relationship Id="rId5" Type="http://schemas.openxmlformats.org/officeDocument/2006/relationships/slide" Target="slide114.xml"/><Relationship Id="rId10" Type="http://schemas.openxmlformats.org/officeDocument/2006/relationships/slide" Target="slide1.xml"/><Relationship Id="rId4" Type="http://schemas.openxmlformats.org/officeDocument/2006/relationships/slide" Target="slide113.xml"/><Relationship Id="rId9" Type="http://schemas.openxmlformats.org/officeDocument/2006/relationships/slide" Target="slide118.xml"/></Relationships>
</file>

<file path=ppt/slides/_rels/slide112.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image" Target="../media/image2.png"/><Relationship Id="rId7" Type="http://schemas.openxmlformats.org/officeDocument/2006/relationships/image" Target="../media/image149.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48.png"/><Relationship Id="rId5" Type="http://schemas.openxmlformats.org/officeDocument/2006/relationships/image" Target="../media/image4.png"/><Relationship Id="rId4" Type="http://schemas.openxmlformats.org/officeDocument/2006/relationships/image" Target="../media/image147.gif"/></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slide" Target="slide111.xml"/><Relationship Id="rId5" Type="http://schemas.openxmlformats.org/officeDocument/2006/relationships/image" Target="../media/image4.png"/><Relationship Id="rId4" Type="http://schemas.openxmlformats.org/officeDocument/2006/relationships/image" Target="../media/image150.png"/></Relationships>
</file>

<file path=ppt/slides/_rels/slide114.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54.png"/><Relationship Id="rId7" Type="http://schemas.openxmlformats.org/officeDocument/2006/relationships/image" Target="../media/image31.pn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slide" Target="slide111.xml"/><Relationship Id="rId4" Type="http://schemas.openxmlformats.org/officeDocument/2006/relationships/image" Target="../media/image2.png"/><Relationship Id="rId9"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11.xml"/><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11.xml"/><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8.xml.rels><?xml version="1.0" encoding="UTF-8" standalone="yes"?>
<Relationships xmlns="http://schemas.openxmlformats.org/package/2006/relationships"><Relationship Id="rId8" Type="http://schemas.openxmlformats.org/officeDocument/2006/relationships/slide" Target="slide111.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8" Type="http://schemas.openxmlformats.org/officeDocument/2006/relationships/slide" Target="slide126.xml"/><Relationship Id="rId3" Type="http://schemas.openxmlformats.org/officeDocument/2006/relationships/slide" Target="slide120.xml"/><Relationship Id="rId7" Type="http://schemas.openxmlformats.org/officeDocument/2006/relationships/slide" Target="slide125.xml"/><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slide" Target="slide124.xml"/><Relationship Id="rId5" Type="http://schemas.openxmlformats.org/officeDocument/2006/relationships/slide" Target="slide123.xml"/><Relationship Id="rId4" Type="http://schemas.openxmlformats.org/officeDocument/2006/relationships/slide" Target="slide122.xml"/><Relationship Id="rId9"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119.xml"/><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05.png"/><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slide" Target="slide119.xml"/><Relationship Id="rId5" Type="http://schemas.openxmlformats.org/officeDocument/2006/relationships/image" Target="../media/image4.png"/><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03.png"/><Relationship Id="rId7" Type="http://schemas.openxmlformats.org/officeDocument/2006/relationships/image" Target="../media/image169.png"/><Relationship Id="rId2" Type="http://schemas.openxmlformats.org/officeDocument/2006/relationships/notesSlide" Target="../notesSlides/notesSlide122.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2.png"/><Relationship Id="rId10" Type="http://schemas.openxmlformats.org/officeDocument/2006/relationships/slide" Target="slide119.xml"/><Relationship Id="rId4" Type="http://schemas.openxmlformats.org/officeDocument/2006/relationships/image" Target="../media/image167.png"/><Relationship Id="rId9"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png"/><Relationship Id="rId7" Type="http://schemas.openxmlformats.org/officeDocument/2006/relationships/image" Target="../media/image174.png"/><Relationship Id="rId12" Type="http://schemas.openxmlformats.org/officeDocument/2006/relationships/slide" Target="slide119.xml"/><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81.svg"/><Relationship Id="rId5" Type="http://schemas.openxmlformats.org/officeDocument/2006/relationships/image" Target="../media/image172.png"/><Relationship Id="rId10" Type="http://schemas.openxmlformats.org/officeDocument/2006/relationships/image" Target="../media/image176.png"/><Relationship Id="rId4" Type="http://schemas.openxmlformats.org/officeDocument/2006/relationships/image" Target="../media/image171.png"/><Relationship Id="rId9" Type="http://schemas.openxmlformats.org/officeDocument/2006/relationships/image" Target="../media/image179.svg"/></Relationships>
</file>

<file path=ppt/slides/_rels/slide124.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2.png"/><Relationship Id="rId7" Type="http://schemas.openxmlformats.org/officeDocument/2006/relationships/image" Target="../media/image180.png"/><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25.xml.rels><?xml version="1.0" encoding="UTF-8" standalone="yes"?>
<Relationships xmlns="http://schemas.openxmlformats.org/package/2006/relationships"><Relationship Id="rId8" Type="http://schemas.openxmlformats.org/officeDocument/2006/relationships/slide" Target="slide119.xml"/><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82.png"/><Relationship Id="rId4" Type="http://schemas.openxmlformats.org/officeDocument/2006/relationships/image" Target="../media/image181.png"/></Relationships>
</file>

<file path=ppt/slides/_rels/slide126.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2.png"/><Relationship Id="rId7" Type="http://schemas.openxmlformats.org/officeDocument/2006/relationships/diagramColors" Target="../diagrams/colors36.xml"/><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diagramQuickStyle" Target="../diagrams/quickStyle36.xml"/><Relationship Id="rId11" Type="http://schemas.openxmlformats.org/officeDocument/2006/relationships/slide" Target="slide119.xml"/><Relationship Id="rId5" Type="http://schemas.openxmlformats.org/officeDocument/2006/relationships/diagramLayout" Target="../diagrams/layout36.xml"/><Relationship Id="rId10" Type="http://schemas.openxmlformats.org/officeDocument/2006/relationships/image" Target="../media/image4.png"/><Relationship Id="rId4" Type="http://schemas.openxmlformats.org/officeDocument/2006/relationships/diagramData" Target="../diagrams/data36.xml"/><Relationship Id="rId9" Type="http://schemas.openxmlformats.org/officeDocument/2006/relationships/image" Target="../media/image183.png"/></Relationships>
</file>

<file path=ppt/slides/_rels/slide127.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2.png"/><Relationship Id="rId7" Type="http://schemas.openxmlformats.org/officeDocument/2006/relationships/diagramColors" Target="../diagrams/colors37.xml"/><Relationship Id="rId2" Type="http://schemas.openxmlformats.org/officeDocument/2006/relationships/notesSlide" Target="../notesSlides/notesSlide127.xml"/><Relationship Id="rId1" Type="http://schemas.openxmlformats.org/officeDocument/2006/relationships/slideLayout" Target="../slideLayouts/slideLayout6.xml"/><Relationship Id="rId6" Type="http://schemas.openxmlformats.org/officeDocument/2006/relationships/diagramQuickStyle" Target="../diagrams/quickStyle37.xml"/><Relationship Id="rId5" Type="http://schemas.openxmlformats.org/officeDocument/2006/relationships/diagramLayout" Target="../diagrams/layout37.xml"/><Relationship Id="rId10" Type="http://schemas.openxmlformats.org/officeDocument/2006/relationships/slide" Target="slide119.xml"/><Relationship Id="rId4" Type="http://schemas.openxmlformats.org/officeDocument/2006/relationships/diagramData" Target="../diagrams/data37.xml"/><Relationship Id="rId9" Type="http://schemas.openxmlformats.org/officeDocument/2006/relationships/image" Target="../media/image4.png"/></Relationships>
</file>

<file path=ppt/slides/_rels/slide128.xml.rels><?xml version="1.0" encoding="UTF-8" standalone="yes"?>
<Relationships xmlns="http://schemas.openxmlformats.org/package/2006/relationships"><Relationship Id="rId8" Type="http://schemas.openxmlformats.org/officeDocument/2006/relationships/slide" Target="slide136.xml"/><Relationship Id="rId13" Type="http://schemas.openxmlformats.org/officeDocument/2006/relationships/slide" Target="slide1.xml"/><Relationship Id="rId3" Type="http://schemas.openxmlformats.org/officeDocument/2006/relationships/slide" Target="slide129.xml"/><Relationship Id="rId7" Type="http://schemas.openxmlformats.org/officeDocument/2006/relationships/slide" Target="slide135.xml"/><Relationship Id="rId12" Type="http://schemas.openxmlformats.org/officeDocument/2006/relationships/slide" Target="slide141.xml"/><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slide" Target="slide133.xml"/><Relationship Id="rId11" Type="http://schemas.openxmlformats.org/officeDocument/2006/relationships/slide" Target="slide140.xml"/><Relationship Id="rId5" Type="http://schemas.openxmlformats.org/officeDocument/2006/relationships/slide" Target="slide132.xml"/><Relationship Id="rId10" Type="http://schemas.openxmlformats.org/officeDocument/2006/relationships/slide" Target="slide139.xml"/><Relationship Id="rId4" Type="http://schemas.openxmlformats.org/officeDocument/2006/relationships/slide" Target="slide131.xml"/><Relationship Id="rId9" Type="http://schemas.openxmlformats.org/officeDocument/2006/relationships/slide" Target="slide138.xml"/></Relationships>
</file>

<file path=ppt/slides/_rels/slide1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29.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2.png"/><Relationship Id="rId9" Type="http://schemas.openxmlformats.org/officeDocument/2006/relationships/slide" Target="slide12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2.png"/><Relationship Id="rId7" Type="http://schemas.openxmlformats.org/officeDocument/2006/relationships/diagramColors" Target="../diagrams/colors38.xml"/><Relationship Id="rId2" Type="http://schemas.openxmlformats.org/officeDocument/2006/relationships/notesSlide" Target="../notesSlides/notesSlide130.xml"/><Relationship Id="rId1" Type="http://schemas.openxmlformats.org/officeDocument/2006/relationships/slideLayout" Target="../slideLayouts/slideLayout6.xml"/><Relationship Id="rId6" Type="http://schemas.openxmlformats.org/officeDocument/2006/relationships/diagramQuickStyle" Target="../diagrams/quickStyle38.xml"/><Relationship Id="rId5" Type="http://schemas.openxmlformats.org/officeDocument/2006/relationships/diagramLayout" Target="../diagrams/layout38.xml"/><Relationship Id="rId10" Type="http://schemas.openxmlformats.org/officeDocument/2006/relationships/slide" Target="slide128.xml"/><Relationship Id="rId4" Type="http://schemas.openxmlformats.org/officeDocument/2006/relationships/diagramData" Target="../diagrams/data38.xml"/><Relationship Id="rId9"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2.png"/><Relationship Id="rId7" Type="http://schemas.openxmlformats.org/officeDocument/2006/relationships/diagramColors" Target="../diagrams/colors39.xml"/><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 Id="rId9" Type="http://schemas.openxmlformats.org/officeDocument/2006/relationships/slide" Target="slide128.xml"/></Relationships>
</file>

<file path=ppt/slides/_rels/slide132.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png"/><Relationship Id="rId7" Type="http://schemas.openxmlformats.org/officeDocument/2006/relationships/diagramColors" Target="../diagrams/colors40.xml"/><Relationship Id="rId2" Type="http://schemas.openxmlformats.org/officeDocument/2006/relationships/notesSlide" Target="../notesSlides/notesSlide132.xml"/><Relationship Id="rId1" Type="http://schemas.openxmlformats.org/officeDocument/2006/relationships/slideLayout" Target="../slideLayouts/slideLayout6.xml"/><Relationship Id="rId6" Type="http://schemas.openxmlformats.org/officeDocument/2006/relationships/diagramQuickStyle" Target="../diagrams/quickStyle40.xml"/><Relationship Id="rId5" Type="http://schemas.openxmlformats.org/officeDocument/2006/relationships/diagramLayout" Target="../diagrams/layout40.xml"/><Relationship Id="rId10" Type="http://schemas.openxmlformats.org/officeDocument/2006/relationships/slide" Target="slide128.xml"/><Relationship Id="rId4" Type="http://schemas.openxmlformats.org/officeDocument/2006/relationships/diagramData" Target="../diagrams/data40.xml"/><Relationship Id="rId9" Type="http://schemas.openxmlformats.org/officeDocument/2006/relationships/image" Target="../media/image184.png"/></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3.xml"/><Relationship Id="rId1" Type="http://schemas.openxmlformats.org/officeDocument/2006/relationships/slideLayout" Target="../slideLayouts/slideLayout6.xml"/><Relationship Id="rId6" Type="http://schemas.openxmlformats.org/officeDocument/2006/relationships/slide" Target="slide128.xml"/><Relationship Id="rId5" Type="http://schemas.openxmlformats.org/officeDocument/2006/relationships/image" Target="../media/image4.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03.png"/><Relationship Id="rId7" Type="http://schemas.openxmlformats.org/officeDocument/2006/relationships/image" Target="../media/image186.png"/><Relationship Id="rId2" Type="http://schemas.openxmlformats.org/officeDocument/2006/relationships/notesSlide" Target="../notesSlides/notesSlide134.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2.png"/><Relationship Id="rId10" Type="http://schemas.openxmlformats.org/officeDocument/2006/relationships/slide" Target="slide128.xml"/><Relationship Id="rId4" Type="http://schemas.openxmlformats.org/officeDocument/2006/relationships/image" Target="../media/image105.png"/><Relationship Id="rId9"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image" Target="../media/image103.png"/><Relationship Id="rId7" Type="http://schemas.openxmlformats.org/officeDocument/2006/relationships/image" Target="../media/image190.png"/><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8" Type="http://schemas.microsoft.com/office/2007/relationships/diagramDrawing" Target="../diagrams/drawing41.xml"/><Relationship Id="rId13"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diagramColors" Target="../diagrams/colors41.xml"/><Relationship Id="rId12" Type="http://schemas.openxmlformats.org/officeDocument/2006/relationships/image" Target="../media/image194.png"/><Relationship Id="rId2" Type="http://schemas.openxmlformats.org/officeDocument/2006/relationships/notesSlide" Target="../notesSlides/notesSlide136.xml"/><Relationship Id="rId1" Type="http://schemas.openxmlformats.org/officeDocument/2006/relationships/slideLayout" Target="../slideLayouts/slideLayout6.xml"/><Relationship Id="rId6" Type="http://schemas.openxmlformats.org/officeDocument/2006/relationships/diagramQuickStyle" Target="../diagrams/quickStyle41.xml"/><Relationship Id="rId11" Type="http://schemas.openxmlformats.org/officeDocument/2006/relationships/image" Target="../media/image193.png"/><Relationship Id="rId5" Type="http://schemas.openxmlformats.org/officeDocument/2006/relationships/diagramLayout" Target="../diagrams/layout41.xml"/><Relationship Id="rId10" Type="http://schemas.openxmlformats.org/officeDocument/2006/relationships/image" Target="../media/image192.png"/><Relationship Id="rId4" Type="http://schemas.openxmlformats.org/officeDocument/2006/relationships/diagramData" Target="../diagrams/data41.xml"/><Relationship Id="rId9" Type="http://schemas.openxmlformats.org/officeDocument/2006/relationships/image" Target="../media/image191.png"/><Relationship Id="rId14" Type="http://schemas.openxmlformats.org/officeDocument/2006/relationships/slide" Target="slide128.xml"/></Relationships>
</file>

<file path=ppt/slides/_rels/slide137.xml.rels><?xml version="1.0" encoding="UTF-8" standalone="yes"?>
<Relationships xmlns="http://schemas.openxmlformats.org/package/2006/relationships"><Relationship Id="rId8" Type="http://schemas.microsoft.com/office/2007/relationships/diagramDrawing" Target="../diagrams/drawing42.xml"/><Relationship Id="rId13" Type="http://schemas.openxmlformats.org/officeDocument/2006/relationships/image" Target="../media/image199.png"/><Relationship Id="rId3" Type="http://schemas.openxmlformats.org/officeDocument/2006/relationships/image" Target="../media/image2.png"/><Relationship Id="rId7" Type="http://schemas.openxmlformats.org/officeDocument/2006/relationships/diagramColors" Target="../diagrams/colors42.xml"/><Relationship Id="rId12" Type="http://schemas.openxmlformats.org/officeDocument/2006/relationships/image" Target="../media/image198.png"/><Relationship Id="rId2" Type="http://schemas.openxmlformats.org/officeDocument/2006/relationships/notesSlide" Target="../notesSlides/notesSlide137.xml"/><Relationship Id="rId1" Type="http://schemas.openxmlformats.org/officeDocument/2006/relationships/slideLayout" Target="../slideLayouts/slideLayout6.xml"/><Relationship Id="rId6" Type="http://schemas.openxmlformats.org/officeDocument/2006/relationships/diagramQuickStyle" Target="../diagrams/quickStyle42.xml"/><Relationship Id="rId11" Type="http://schemas.openxmlformats.org/officeDocument/2006/relationships/image" Target="../media/image197.png"/><Relationship Id="rId5" Type="http://schemas.openxmlformats.org/officeDocument/2006/relationships/diagramLayout" Target="../diagrams/layout42.xml"/><Relationship Id="rId15" Type="http://schemas.openxmlformats.org/officeDocument/2006/relationships/slide" Target="slide128.xml"/><Relationship Id="rId10" Type="http://schemas.openxmlformats.org/officeDocument/2006/relationships/image" Target="../media/image196.png"/><Relationship Id="rId4" Type="http://schemas.openxmlformats.org/officeDocument/2006/relationships/diagramData" Target="../diagrams/data42.xml"/><Relationship Id="rId9" Type="http://schemas.openxmlformats.org/officeDocument/2006/relationships/image" Target="../media/image195.png"/><Relationship Id="rId1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6.xml"/><Relationship Id="rId6" Type="http://schemas.openxmlformats.org/officeDocument/2006/relationships/slide" Target="slide128.xml"/><Relationship Id="rId5" Type="http://schemas.openxmlformats.org/officeDocument/2006/relationships/image" Target="../media/image201.png"/><Relationship Id="rId4" Type="http://schemas.openxmlformats.org/officeDocument/2006/relationships/image" Target="../media/image200.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6.xml"/><Relationship Id="rId6" Type="http://schemas.openxmlformats.org/officeDocument/2006/relationships/slide" Target="slide128.xml"/><Relationship Id="rId5" Type="http://schemas.openxmlformats.org/officeDocument/2006/relationships/image" Target="../media/image203.png"/><Relationship Id="rId4" Type="http://schemas.openxmlformats.org/officeDocument/2006/relationships/image" Target="../media/image202.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slide" Target="slide2.xml"/><Relationship Id="rId4" Type="http://schemas.openxmlformats.org/officeDocument/2006/relationships/image" Target="../media/image14.png"/><Relationship Id="rId9" Type="http://schemas.microsoft.com/office/2007/relationships/diagramDrawing" Target="../diagrams/drawing5.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6.xml"/><Relationship Id="rId6" Type="http://schemas.openxmlformats.org/officeDocument/2006/relationships/slide" Target="slide128.xml"/><Relationship Id="rId5" Type="http://schemas.openxmlformats.org/officeDocument/2006/relationships/image" Target="../media/image204.png"/><Relationship Id="rId4" Type="http://schemas.openxmlformats.org/officeDocument/2006/relationships/image" Target="../media/image194.png"/></Relationships>
</file>

<file path=ppt/slides/_rels/slide141.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image" Target="../media/image2.png"/><Relationship Id="rId7" Type="http://schemas.openxmlformats.org/officeDocument/2006/relationships/image" Target="../media/image208.png"/><Relationship Id="rId2" Type="http://schemas.openxmlformats.org/officeDocument/2006/relationships/notesSlide" Target="../notesSlides/notesSlide141.xml"/><Relationship Id="rId1" Type="http://schemas.openxmlformats.org/officeDocument/2006/relationships/slideLayout" Target="../slideLayouts/slideLayout6.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slide" Target="slide21.xml"/><Relationship Id="rId5" Type="http://schemas.openxmlformats.org/officeDocument/2006/relationships/slide" Target="slide20.xml"/><Relationship Id="rId10" Type="http://schemas.openxmlformats.org/officeDocument/2006/relationships/slide" Target="slide1.xml"/><Relationship Id="rId4" Type="http://schemas.openxmlformats.org/officeDocument/2006/relationships/slide" Target="slide19.xml"/><Relationship Id="rId9" Type="http://schemas.openxmlformats.org/officeDocument/2006/relationships/slide" Target="slide2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slide" Target="slide16.xml"/><Relationship Id="rId4" Type="http://schemas.openxmlformats.org/officeDocument/2006/relationships/diagramData" Target="../diagrams/data6.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slide" Target="slide16.xml"/><Relationship Id="rId3" Type="http://schemas.openxmlformats.org/officeDocument/2006/relationships/image" Target="../media/image2.png"/><Relationship Id="rId7" Type="http://schemas.openxmlformats.org/officeDocument/2006/relationships/image" Target="../media/image22.png"/><Relationship Id="rId12"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diagramColors" Target="../diagrams/colors7.xml"/><Relationship Id="rId5" Type="http://schemas.openxmlformats.org/officeDocument/2006/relationships/image" Target="../media/image20.png"/><Relationship Id="rId10" Type="http://schemas.openxmlformats.org/officeDocument/2006/relationships/diagramQuickStyle" Target="../diagrams/quickStyle7.xml"/><Relationship Id="rId4" Type="http://schemas.openxmlformats.org/officeDocument/2006/relationships/image" Target="../media/image4.png"/><Relationship Id="rId9"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3.xml"/><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0.xml"/><Relationship Id="rId5" Type="http://schemas.openxmlformats.org/officeDocument/2006/relationships/slide" Target="slide9.xml"/><Relationship Id="rId10" Type="http://schemas.openxmlformats.org/officeDocument/2006/relationships/slide" Target="slide1.xml"/><Relationship Id="rId4" Type="http://schemas.openxmlformats.org/officeDocument/2006/relationships/slide" Target="slide6.xml"/><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slide" Target="slide1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png"/><Relationship Id="rId7" Type="http://schemas.openxmlformats.org/officeDocument/2006/relationships/diagramLayout" Target="../diagrams/layout8.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Data" Target="../diagrams/data8.xml"/><Relationship Id="rId11" Type="http://schemas.openxmlformats.org/officeDocument/2006/relationships/slide" Target="slide16.xml"/><Relationship Id="rId5" Type="http://schemas.openxmlformats.org/officeDocument/2006/relationships/image" Target="../media/image25.png"/><Relationship Id="rId10" Type="http://schemas.microsoft.com/office/2007/relationships/diagramDrawing" Target="../diagrams/drawing8.xml"/><Relationship Id="rId4" Type="http://schemas.openxmlformats.org/officeDocument/2006/relationships/image" Target="../media/image24.png"/><Relationship Id="rId9" Type="http://schemas.openxmlformats.org/officeDocument/2006/relationships/diagramColors" Target="../diagrams/colors8.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png"/><Relationship Id="rId7" Type="http://schemas.openxmlformats.org/officeDocument/2006/relationships/diagramLayout" Target="../diagrams/layout9.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Data" Target="../diagrams/data9.xml"/><Relationship Id="rId11" Type="http://schemas.openxmlformats.org/officeDocument/2006/relationships/slide" Target="slide16.xml"/><Relationship Id="rId5" Type="http://schemas.openxmlformats.org/officeDocument/2006/relationships/image" Target="../media/image25.png"/><Relationship Id="rId10" Type="http://schemas.microsoft.com/office/2007/relationships/diagramDrawing" Target="../diagrams/drawing9.xml"/><Relationship Id="rId4" Type="http://schemas.openxmlformats.org/officeDocument/2006/relationships/image" Target="../media/image24.png"/><Relationship Id="rId9" Type="http://schemas.openxmlformats.org/officeDocument/2006/relationships/diagramColors" Target="../diagrams/colors9.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2.png"/><Relationship Id="rId7" Type="http://schemas.openxmlformats.org/officeDocument/2006/relationships/diagramLayout" Target="../diagrams/layout10.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Data" Target="../diagrams/data10.xml"/><Relationship Id="rId11" Type="http://schemas.openxmlformats.org/officeDocument/2006/relationships/slide" Target="slide16.xml"/><Relationship Id="rId5" Type="http://schemas.openxmlformats.org/officeDocument/2006/relationships/image" Target="../media/image27.png"/><Relationship Id="rId10" Type="http://schemas.microsoft.com/office/2007/relationships/diagramDrawing" Target="../diagrams/drawing10.xml"/><Relationship Id="rId4" Type="http://schemas.openxmlformats.org/officeDocument/2006/relationships/image" Target="../media/image26.png"/><Relationship Id="rId9" Type="http://schemas.openxmlformats.org/officeDocument/2006/relationships/diagramColors" Target="../diagrams/colors10.xml"/></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slide" Target="slide16.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7.xml"/><Relationship Id="rId7" Type="http://schemas.openxmlformats.org/officeDocument/2006/relationships/slide" Target="slide33.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slide" Target="slide32.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slide" Target="slide26.xml"/><Relationship Id="rId5" Type="http://schemas.openxmlformats.org/officeDocument/2006/relationships/image" Target="../media/image4.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slide" Target="slide26.xml"/><Relationship Id="rId5" Type="http://schemas.openxmlformats.org/officeDocument/2006/relationships/image" Target="../media/image4.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slide" Target="slide2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Layout" Target="../diagrams/layout11.xml"/><Relationship Id="rId11" Type="http://schemas.openxmlformats.org/officeDocument/2006/relationships/slide" Target="slide26.xml"/><Relationship Id="rId5" Type="http://schemas.openxmlformats.org/officeDocument/2006/relationships/diagramData" Target="../diagrams/data11.xml"/><Relationship Id="rId10" Type="http://schemas.openxmlformats.org/officeDocument/2006/relationships/image" Target="../media/image4.png"/><Relationship Id="rId4" Type="http://schemas.openxmlformats.org/officeDocument/2006/relationships/image" Target="../media/image36.png"/><Relationship Id="rId9" Type="http://schemas.microsoft.com/office/2007/relationships/diagramDrawing" Target="../diagrams/drawing1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slide" Target="slide26.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6.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2.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6.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slide" Target="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slide" Target="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slide" Target="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slide" Target="slide26.xml"/></Relationships>
</file>

<file path=ppt/slides/_rels/slide3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slide" Target="slide38.xml"/><Relationship Id="rId5" Type="http://schemas.openxmlformats.org/officeDocument/2006/relationships/image" Target="../media/image4.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png"/><Relationship Id="rId7" Type="http://schemas.openxmlformats.org/officeDocument/2006/relationships/diagramQuickStyle" Target="../diagrams/quickStyle1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slide" Target="slide38.xml"/><Relationship Id="rId4" Type="http://schemas.openxmlformats.org/officeDocument/2006/relationships/image" Target="../media/image4.png"/><Relationship Id="rId9" Type="http://schemas.microsoft.com/office/2007/relationships/diagramDrawing" Target="../diagrams/drawing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38.xml"/><Relationship Id="rId5" Type="http://schemas.openxmlformats.org/officeDocument/2006/relationships/image" Target="../media/image41.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8.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15.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15.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38.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6.xml"/><Relationship Id="rId7" Type="http://schemas.openxmlformats.org/officeDocument/2006/relationships/slide" Target="slide50.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slide" Target="slide49.xml"/><Relationship Id="rId11" Type="http://schemas.openxmlformats.org/officeDocument/2006/relationships/slide" Target="slide1.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47.png"/><Relationship Id="rId7" Type="http://schemas.openxmlformats.org/officeDocument/2006/relationships/diagramQuickStyle" Target="../diagrams/quickStyle13.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Layout" Target="../diagrams/layout13.xml"/><Relationship Id="rId11" Type="http://schemas.openxmlformats.org/officeDocument/2006/relationships/slide" Target="slide45.xml"/><Relationship Id="rId5" Type="http://schemas.openxmlformats.org/officeDocument/2006/relationships/diagramData" Target="../diagrams/data13.xml"/><Relationship Id="rId10" Type="http://schemas.openxmlformats.org/officeDocument/2006/relationships/image" Target="../media/image4.png"/><Relationship Id="rId4" Type="http://schemas.openxmlformats.org/officeDocument/2006/relationships/image" Target="../media/image2.png"/><Relationship Id="rId9" Type="http://schemas.microsoft.com/office/2007/relationships/diagramDrawing" Target="../diagrams/drawing1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slide" Target="slide45.xml"/><Relationship Id="rId5" Type="http://schemas.openxmlformats.org/officeDocument/2006/relationships/image" Target="../media/image4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slide" Target="slide45.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notesSlide" Target="../notesSlides/notesSlide49.xml"/><Relationship Id="rId9" Type="http://schemas.openxmlformats.org/officeDocument/2006/relationships/slide" Target="slide45.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slide" Target="slide2.xml"/><Relationship Id="rId4" Type="http://schemas.openxmlformats.org/officeDocument/2006/relationships/diagramData" Target="../diagrams/data4.xm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45.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45.xm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2.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60.png"/><Relationship Id="rId10" Type="http://schemas.openxmlformats.org/officeDocument/2006/relationships/slide" Target="slide45.xml"/><Relationship Id="rId4" Type="http://schemas.openxmlformats.org/officeDocument/2006/relationships/image" Target="../media/image59.png"/><Relationship Id="rId9" Type="http://schemas.openxmlformats.org/officeDocument/2006/relationships/image" Target="../media/image62.png"/></Relationships>
</file>

<file path=ppt/slides/_rels/slide5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55.xml"/><Relationship Id="rId7" Type="http://schemas.openxmlformats.org/officeDocument/2006/relationships/slide" Target="slide59.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slide" Target="slide58.xml"/><Relationship Id="rId5" Type="http://schemas.openxmlformats.org/officeDocument/2006/relationships/slide" Target="slide57.xml"/><Relationship Id="rId4" Type="http://schemas.openxmlformats.org/officeDocument/2006/relationships/slide" Target="slide56.xml"/></Relationships>
</file>

<file path=ppt/slides/_rels/slide55.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2.png"/><Relationship Id="rId7" Type="http://schemas.openxmlformats.org/officeDocument/2006/relationships/diagramLayout" Target="../diagrams/layout14.xml"/><Relationship Id="rId12" Type="http://schemas.openxmlformats.org/officeDocument/2006/relationships/slide" Target="slide54.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Data" Target="../diagrams/data14.xml"/><Relationship Id="rId11" Type="http://schemas.openxmlformats.org/officeDocument/2006/relationships/image" Target="../media/image4.png"/><Relationship Id="rId5" Type="http://schemas.openxmlformats.org/officeDocument/2006/relationships/image" Target="../media/image64.png"/><Relationship Id="rId10" Type="http://schemas.microsoft.com/office/2007/relationships/diagramDrawing" Target="../diagrams/drawing14.xml"/><Relationship Id="rId4" Type="http://schemas.openxmlformats.org/officeDocument/2006/relationships/image" Target="../media/image63.png"/><Relationship Id="rId9" Type="http://schemas.openxmlformats.org/officeDocument/2006/relationships/diagramColors" Target="../diagrams/colors1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slide" Target="slide54.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diagramQuickStyle" Target="../diagrams/quickStyle15.xml"/><Relationship Id="rId3" Type="http://schemas.openxmlformats.org/officeDocument/2006/relationships/image" Target="../media/image2.png"/><Relationship Id="rId7" Type="http://schemas.openxmlformats.org/officeDocument/2006/relationships/image" Target="../media/image69.png"/><Relationship Id="rId12" Type="http://schemas.openxmlformats.org/officeDocument/2006/relationships/diagramLayout" Target="../diagrams/layout15.xml"/><Relationship Id="rId2" Type="http://schemas.openxmlformats.org/officeDocument/2006/relationships/notesSlide" Target="../notesSlides/notesSlide57.xml"/><Relationship Id="rId16" Type="http://schemas.openxmlformats.org/officeDocument/2006/relationships/slide" Target="slide54.xml"/><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diagramData" Target="../diagrams/data15.xml"/><Relationship Id="rId5" Type="http://schemas.openxmlformats.org/officeDocument/2006/relationships/image" Target="../media/image4.png"/><Relationship Id="rId15" Type="http://schemas.microsoft.com/office/2007/relationships/diagramDrawing" Target="../diagrams/drawing15.xml"/><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diagramColors" Target="../diagrams/colors15.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slide" Target="slide54.xml"/><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54.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61.xml"/><Relationship Id="rId7" Type="http://schemas.openxmlformats.org/officeDocument/2006/relationships/slide" Target="slide6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slide" Target="slide60.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slide" Target="slide60.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slide" Target="slide60.xml"/></Relationships>
</file>

<file path=ppt/slides/_rels/slide64.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2.png"/><Relationship Id="rId7" Type="http://schemas.openxmlformats.org/officeDocument/2006/relationships/diagramLayout" Target="../diagrams/layout16.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Data" Target="../diagrams/data16.xml"/><Relationship Id="rId11" Type="http://schemas.openxmlformats.org/officeDocument/2006/relationships/slide" Target="slide60.xml"/><Relationship Id="rId5" Type="http://schemas.openxmlformats.org/officeDocument/2006/relationships/image" Target="../media/image82.png"/><Relationship Id="rId10" Type="http://schemas.microsoft.com/office/2007/relationships/diagramDrawing" Target="../diagrams/drawing16.xml"/><Relationship Id="rId4" Type="http://schemas.openxmlformats.org/officeDocument/2006/relationships/image" Target="../media/image81.png"/><Relationship Id="rId9" Type="http://schemas.openxmlformats.org/officeDocument/2006/relationships/diagramColors" Target="../diagrams/colors16.xml"/></Relationships>
</file>

<file path=ppt/slides/_rels/slide65.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2.png"/><Relationship Id="rId7" Type="http://schemas.openxmlformats.org/officeDocument/2006/relationships/diagramLayout" Target="../diagrams/layout17.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Data" Target="../diagrams/data17.xml"/><Relationship Id="rId11" Type="http://schemas.openxmlformats.org/officeDocument/2006/relationships/slide" Target="slide60.xml"/><Relationship Id="rId5" Type="http://schemas.openxmlformats.org/officeDocument/2006/relationships/image" Target="../media/image84.png"/><Relationship Id="rId10" Type="http://schemas.microsoft.com/office/2007/relationships/diagramDrawing" Target="../diagrams/drawing17.xml"/><Relationship Id="rId4" Type="http://schemas.openxmlformats.org/officeDocument/2006/relationships/image" Target="../media/image83.png"/><Relationship Id="rId9" Type="http://schemas.openxmlformats.org/officeDocument/2006/relationships/diagramColors" Target="../diagrams/colors1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slide" Target="slide60.xml"/><Relationship Id="rId5" Type="http://schemas.openxmlformats.org/officeDocument/2006/relationships/image" Target="../media/image81.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68.xml"/><Relationship Id="rId7" Type="http://schemas.openxmlformats.org/officeDocument/2006/relationships/slide" Target="slide73.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slide" Target="slide72.xml"/><Relationship Id="rId5" Type="http://schemas.openxmlformats.org/officeDocument/2006/relationships/slide" Target="slide71.xml"/><Relationship Id="rId10" Type="http://schemas.openxmlformats.org/officeDocument/2006/relationships/slide" Target="slide1.xml"/><Relationship Id="rId4" Type="http://schemas.openxmlformats.org/officeDocument/2006/relationships/slide" Target="slide69.xml"/><Relationship Id="rId9" Type="http://schemas.openxmlformats.org/officeDocument/2006/relationships/slide" Target="slide76.xml"/></Relationships>
</file>

<file path=ppt/slides/_rels/slide68.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2.png"/><Relationship Id="rId7" Type="http://schemas.openxmlformats.org/officeDocument/2006/relationships/diagramLayout" Target="../diagrams/layout18.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Data" Target="../diagrams/data18.xml"/><Relationship Id="rId11" Type="http://schemas.openxmlformats.org/officeDocument/2006/relationships/slide" Target="slide67.xml"/><Relationship Id="rId5" Type="http://schemas.openxmlformats.org/officeDocument/2006/relationships/image" Target="../media/image4.png"/><Relationship Id="rId10" Type="http://schemas.microsoft.com/office/2007/relationships/diagramDrawing" Target="../diagrams/drawing18.xml"/><Relationship Id="rId4" Type="http://schemas.openxmlformats.org/officeDocument/2006/relationships/image" Target="../media/image86.png"/><Relationship Id="rId9" Type="http://schemas.openxmlformats.org/officeDocument/2006/relationships/diagramColors" Target="../diagrams/colors18.xml"/></Relationships>
</file>

<file path=ppt/slides/_rels/slide6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12" Type="http://schemas.openxmlformats.org/officeDocument/2006/relationships/slide" Target="slide67.xm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diagramQuickStyle" Target="../diagrams/quickStyle19.xml"/><Relationship Id="rId11" Type="http://schemas.openxmlformats.org/officeDocument/2006/relationships/image" Target="../media/image4.png"/><Relationship Id="rId5" Type="http://schemas.openxmlformats.org/officeDocument/2006/relationships/diagramLayout" Target="../diagrams/layout19.xml"/><Relationship Id="rId10" Type="http://schemas.openxmlformats.org/officeDocument/2006/relationships/image" Target="../media/image86.png"/><Relationship Id="rId4" Type="http://schemas.openxmlformats.org/officeDocument/2006/relationships/diagramData" Target="../diagrams/data19.xml"/><Relationship Id="rId9"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slide" Target="slide67.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89.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slide" Target="slide67.xml"/><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diagramQuickStyle" Target="../diagrams/quickStyle20.xml"/><Relationship Id="rId11" Type="http://schemas.openxmlformats.org/officeDocument/2006/relationships/slide" Target="slide67.xml"/><Relationship Id="rId5" Type="http://schemas.openxmlformats.org/officeDocument/2006/relationships/diagramLayout" Target="../diagrams/layout20.xml"/><Relationship Id="rId10" Type="http://schemas.openxmlformats.org/officeDocument/2006/relationships/image" Target="../media/image93.png"/><Relationship Id="rId4" Type="http://schemas.openxmlformats.org/officeDocument/2006/relationships/diagramData" Target="../diagrams/data20.xml"/><Relationship Id="rId9" Type="http://schemas.openxmlformats.org/officeDocument/2006/relationships/image" Target="../media/image92.png"/></Relationships>
</file>

<file path=ppt/slides/_rels/slide74.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png"/><Relationship Id="rId7" Type="http://schemas.openxmlformats.org/officeDocument/2006/relationships/diagramColors" Target="../diagrams/colors2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slide" Target="sl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slide" Target="slide67.xml"/><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slide" Target="slide67.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78.xml"/><Relationship Id="rId7" Type="http://schemas.openxmlformats.org/officeDocument/2006/relationships/slide" Target="slide83.xm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slide" Target="slide82.xml"/><Relationship Id="rId5" Type="http://schemas.openxmlformats.org/officeDocument/2006/relationships/slide" Target="slide81.xml"/><Relationship Id="rId4" Type="http://schemas.openxmlformats.org/officeDocument/2006/relationships/slide" Target="slide80.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77.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99.png"/><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slide" Target="slide77.xml"/><Relationship Id="rId5" Type="http://schemas.openxmlformats.org/officeDocument/2006/relationships/image" Target="../media/image4.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slide" Target="slide77.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slide" Target="slide77.xml"/><Relationship Id="rId4" Type="http://schemas.openxmlformats.org/officeDocument/2006/relationships/image" Target="../media/image101.jpeg"/></Relationships>
</file>

<file path=ppt/slides/_rels/slide8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png"/><Relationship Id="rId7" Type="http://schemas.openxmlformats.org/officeDocument/2006/relationships/diagramColors" Target="../diagrams/colors22.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slide" Target="slide77.xml"/><Relationship Id="rId4" Type="http://schemas.openxmlformats.org/officeDocument/2006/relationships/diagramData" Target="../diagrams/data22.xml"/><Relationship Id="rId9" Type="http://schemas.openxmlformats.org/officeDocument/2006/relationships/image" Target="../media/image102.png"/></Relationships>
</file>

<file path=ppt/slides/_rels/slide8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slide" Target="slide77.xml"/></Relationships>
</file>

<file path=ppt/slides/_rels/slide8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85.xml"/><Relationship Id="rId7" Type="http://schemas.openxmlformats.org/officeDocument/2006/relationships/slide" Target="slide8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slide" Target="slide88.xml"/><Relationship Id="rId5" Type="http://schemas.openxmlformats.org/officeDocument/2006/relationships/slide" Target="slide87.xml"/><Relationship Id="rId4" Type="http://schemas.openxmlformats.org/officeDocument/2006/relationships/slide" Target="slide86.xml"/></Relationships>
</file>

<file path=ppt/slides/_rels/slide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slide" Target="slide84.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slide" Target="slide84.xml"/><Relationship Id="rId5" Type="http://schemas.openxmlformats.org/officeDocument/2006/relationships/image" Target="../media/image108.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png"/><Relationship Id="rId7" Type="http://schemas.openxmlformats.org/officeDocument/2006/relationships/diagramColors" Target="../diagrams/colors24.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slide" Target="slide84.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slide" Target="slide84.xml"/><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png"/><Relationship Id="rId7" Type="http://schemas.openxmlformats.org/officeDocument/2006/relationships/diagramColors" Target="../diagrams/colors25.xm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diagramQuickStyle" Target="../diagrams/quickStyle25.xml"/><Relationship Id="rId5" Type="http://schemas.openxmlformats.org/officeDocument/2006/relationships/diagramLayout" Target="../diagrams/layout25.xml"/><Relationship Id="rId10" Type="http://schemas.openxmlformats.org/officeDocument/2006/relationships/slide" Target="slide84.xml"/><Relationship Id="rId4" Type="http://schemas.openxmlformats.org/officeDocument/2006/relationships/diagramData" Target="../diagrams/data25.xml"/><Relationship Id="rId9"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91.xml"/><Relationship Id="rId7" Type="http://schemas.openxmlformats.org/officeDocument/2006/relationships/slide" Target="slide96.xml"/><Relationship Id="rId12" Type="http://schemas.openxmlformats.org/officeDocument/2006/relationships/slide" Target="slide1.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00.xml"/><Relationship Id="rId5" Type="http://schemas.openxmlformats.org/officeDocument/2006/relationships/slide" Target="slide94.xml"/><Relationship Id="rId10" Type="http://schemas.openxmlformats.org/officeDocument/2006/relationships/slide" Target="slide99.xml"/><Relationship Id="rId4" Type="http://schemas.openxmlformats.org/officeDocument/2006/relationships/slide" Target="slide93.xml"/><Relationship Id="rId9" Type="http://schemas.openxmlformats.org/officeDocument/2006/relationships/slide" Target="slide98.xml"/></Relationships>
</file>

<file path=ppt/slides/_rels/slide91.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2.png"/><Relationship Id="rId7" Type="http://schemas.openxmlformats.org/officeDocument/2006/relationships/diagramData" Target="../diagrams/data26.xml"/><Relationship Id="rId12" Type="http://schemas.openxmlformats.org/officeDocument/2006/relationships/slide" Target="slide90.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113.png"/><Relationship Id="rId11" Type="http://schemas.microsoft.com/office/2007/relationships/diagramDrawing" Target="../diagrams/drawing26.xml"/><Relationship Id="rId5" Type="http://schemas.openxmlformats.org/officeDocument/2006/relationships/image" Target="../media/image112.png"/><Relationship Id="rId10" Type="http://schemas.openxmlformats.org/officeDocument/2006/relationships/diagramColors" Target="../diagrams/colors26.xml"/><Relationship Id="rId4" Type="http://schemas.openxmlformats.org/officeDocument/2006/relationships/image" Target="../media/image4.png"/><Relationship Id="rId9" Type="http://schemas.openxmlformats.org/officeDocument/2006/relationships/diagramQuickStyle" Target="../diagrams/quickStyle26.xml"/></Relationships>
</file>

<file path=ppt/slides/_rels/slide92.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image" Target="../media/image2.png"/><Relationship Id="rId7" Type="http://schemas.openxmlformats.org/officeDocument/2006/relationships/diagramQuickStyle" Target="../diagrams/quickStyle27.xml"/><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diagramLayout" Target="../diagrams/layout27.xml"/><Relationship Id="rId5" Type="http://schemas.openxmlformats.org/officeDocument/2006/relationships/diagramData" Target="../diagrams/data27.xml"/><Relationship Id="rId10" Type="http://schemas.openxmlformats.org/officeDocument/2006/relationships/slide" Target="slide90.xml"/><Relationship Id="rId4" Type="http://schemas.openxmlformats.org/officeDocument/2006/relationships/image" Target="../media/image4.png"/><Relationship Id="rId9" Type="http://schemas.microsoft.com/office/2007/relationships/diagramDrawing" Target="../diagrams/drawing27.xml"/></Relationships>
</file>

<file path=ppt/slides/_rels/slide93.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2.png"/><Relationship Id="rId7" Type="http://schemas.openxmlformats.org/officeDocument/2006/relationships/diagramQuickStyle" Target="../diagrams/quickStyle28.xm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diagramLayout" Target="../diagrams/layout28.xml"/><Relationship Id="rId5" Type="http://schemas.openxmlformats.org/officeDocument/2006/relationships/diagramData" Target="../diagrams/data28.xml"/><Relationship Id="rId10" Type="http://schemas.openxmlformats.org/officeDocument/2006/relationships/slide" Target="slide90.xml"/><Relationship Id="rId4" Type="http://schemas.openxmlformats.org/officeDocument/2006/relationships/image" Target="../media/image114.png"/><Relationship Id="rId9" Type="http://schemas.microsoft.com/office/2007/relationships/diagramDrawing" Target="../diagrams/drawing28.xml"/></Relationships>
</file>

<file path=ppt/slides/_rels/slide94.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115.png"/><Relationship Id="rId7" Type="http://schemas.openxmlformats.org/officeDocument/2006/relationships/diagramQuickStyle" Target="../diagrams/quickStyle29.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Layout" Target="../diagrams/layout29.xml"/><Relationship Id="rId5" Type="http://schemas.openxmlformats.org/officeDocument/2006/relationships/diagramData" Target="../diagrams/data29.xml"/><Relationship Id="rId10" Type="http://schemas.openxmlformats.org/officeDocument/2006/relationships/slide" Target="slide90.xml"/><Relationship Id="rId4" Type="http://schemas.openxmlformats.org/officeDocument/2006/relationships/image" Target="../media/image2.png"/><Relationship Id="rId9" Type="http://schemas.microsoft.com/office/2007/relationships/diagramDrawing" Target="../diagrams/drawing29.xml"/></Relationships>
</file>

<file path=ppt/slides/_rels/slide95.xml.rels><?xml version="1.0" encoding="UTF-8" standalone="yes"?>
<Relationships xmlns="http://schemas.openxmlformats.org/package/2006/relationships"><Relationship Id="rId8" Type="http://schemas.openxmlformats.org/officeDocument/2006/relationships/diagramQuickStyle" Target="../diagrams/quickStyle30.xml"/><Relationship Id="rId3" Type="http://schemas.openxmlformats.org/officeDocument/2006/relationships/image" Target="../media/image116.png"/><Relationship Id="rId7" Type="http://schemas.openxmlformats.org/officeDocument/2006/relationships/diagramLayout" Target="../diagrams/layout30.xml"/><Relationship Id="rId12" Type="http://schemas.openxmlformats.org/officeDocument/2006/relationships/slide" Target="slide90.xm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diagramData" Target="../diagrams/data30.xml"/><Relationship Id="rId11" Type="http://schemas.openxmlformats.org/officeDocument/2006/relationships/image" Target="../media/image4.png"/><Relationship Id="rId5" Type="http://schemas.openxmlformats.org/officeDocument/2006/relationships/image" Target="../media/image2.png"/><Relationship Id="rId10" Type="http://schemas.microsoft.com/office/2007/relationships/diagramDrawing" Target="../diagrams/drawing30.xml"/><Relationship Id="rId4" Type="http://schemas.openxmlformats.org/officeDocument/2006/relationships/image" Target="../media/image117.png"/><Relationship Id="rId9" Type="http://schemas.openxmlformats.org/officeDocument/2006/relationships/diagramColors" Target="../diagrams/colors30.xml"/></Relationships>
</file>

<file path=ppt/slides/_rels/slide96.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2.png"/><Relationship Id="rId7" Type="http://schemas.openxmlformats.org/officeDocument/2006/relationships/diagramQuickStyle" Target="../diagrams/quickStyle3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Layout" Target="../diagrams/layout31.xml"/><Relationship Id="rId11" Type="http://schemas.openxmlformats.org/officeDocument/2006/relationships/slide" Target="slide90.xml"/><Relationship Id="rId5" Type="http://schemas.openxmlformats.org/officeDocument/2006/relationships/diagramData" Target="../diagrams/data31.xml"/><Relationship Id="rId10" Type="http://schemas.openxmlformats.org/officeDocument/2006/relationships/image" Target="../media/image4.png"/><Relationship Id="rId4" Type="http://schemas.openxmlformats.org/officeDocument/2006/relationships/image" Target="../media/image118.png"/><Relationship Id="rId9" Type="http://schemas.microsoft.com/office/2007/relationships/diagramDrawing" Target="../diagrams/drawing31.xml"/></Relationships>
</file>

<file path=ppt/slides/_rels/slide9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slide" Target="slide90.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image" Target="../media/image121.png"/><Relationship Id="rId7" Type="http://schemas.openxmlformats.org/officeDocument/2006/relationships/diagramData" Target="../diagrams/data32.xml"/><Relationship Id="rId12" Type="http://schemas.openxmlformats.org/officeDocument/2006/relationships/slide" Target="slide90.xml"/><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2.png"/><Relationship Id="rId11" Type="http://schemas.microsoft.com/office/2007/relationships/diagramDrawing" Target="../diagrams/drawing32.xml"/><Relationship Id="rId5" Type="http://schemas.openxmlformats.org/officeDocument/2006/relationships/image" Target="../media/image123.png"/><Relationship Id="rId10" Type="http://schemas.openxmlformats.org/officeDocument/2006/relationships/diagramColors" Target="../diagrams/colors32.xml"/><Relationship Id="rId4" Type="http://schemas.openxmlformats.org/officeDocument/2006/relationships/image" Target="../media/image122.png"/><Relationship Id="rId9" Type="http://schemas.openxmlformats.org/officeDocument/2006/relationships/diagramQuickStyle" Target="../diagrams/quickStyle32.xml"/></Relationships>
</file>

<file path=ppt/slides/_rels/slide99.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4.pn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panose="020F0302020204030204"/>
                <a:ea typeface="+mn-ea"/>
                <a:cs typeface="+mn-cs"/>
              </a:rPr>
              <a:t>Top 100 </a:t>
            </a:r>
            <a:r>
              <a:rPr kumimoji="0" lang="en-US" sz="3200" b="1" i="0" u="none" strike="noStrike" kern="1200" cap="none" spc="0" normalizeH="0" baseline="0" noProof="0" dirty="0">
                <a:ln>
                  <a:noFill/>
                </a:ln>
                <a:solidFill>
                  <a:schemeClr val="bg1"/>
                </a:solidFill>
                <a:effectLst/>
                <a:uLnTx/>
                <a:uFillTx/>
                <a:latin typeface="Calibri Light" panose="020F0302020204030204"/>
                <a:ea typeface="+mn-ea"/>
                <a:cs typeface="+mn-cs"/>
              </a:rPr>
              <a:t>HTML, CSS, Bootstrap </a:t>
            </a:r>
            <a:r>
              <a:rPr kumimoji="0" lang="en-US" sz="3200" b="1" i="0" u="none" strike="noStrike" kern="1200" cap="none" spc="0" normalizeH="0" baseline="0" noProof="0" dirty="0">
                <a:ln>
                  <a:noFill/>
                </a:ln>
                <a:solidFill>
                  <a:prstClr val="white"/>
                </a:solidFill>
                <a:effectLst/>
                <a:uLnTx/>
                <a:uFillTx/>
                <a:latin typeface="Calibri Light" panose="020F0302020204030204"/>
                <a:ea typeface="+mn-ea"/>
                <a:cs typeface="+mn-cs"/>
              </a:rPr>
              <a:t>Interview Q&amp;A</a:t>
            </a:r>
          </a:p>
        </p:txBody>
      </p:sp>
      <p:pic>
        <p:nvPicPr>
          <p:cNvPr id="3" name="Graphic 2" descr="Building Brick Wall with solid fill">
            <a:extLst>
              <a:ext uri="{FF2B5EF4-FFF2-40B4-BE49-F238E27FC236}">
                <a16:creationId xmlns:a16="http://schemas.microsoft.com/office/drawing/2014/main" id="{2A81DC6E-8281-557E-4110-F466699B362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65318" y="0"/>
            <a:ext cx="700692" cy="700692"/>
          </a:xfrm>
          <a:prstGeom prst="rect">
            <a:avLst/>
          </a:prstGeom>
        </p:spPr>
      </p:pic>
      <p:graphicFrame>
        <p:nvGraphicFramePr>
          <p:cNvPr id="7" name="Diagram 6">
            <a:extLst>
              <a:ext uri="{FF2B5EF4-FFF2-40B4-BE49-F238E27FC236}">
                <a16:creationId xmlns:a16="http://schemas.microsoft.com/office/drawing/2014/main" id="{219A511A-ED03-AEE7-2EB8-E99EE6CF55F5}"/>
              </a:ext>
            </a:extLst>
          </p:cNvPr>
          <p:cNvGraphicFramePr/>
          <p:nvPr>
            <p:extLst>
              <p:ext uri="{D42A27DB-BD31-4B8C-83A1-F6EECF244321}">
                <p14:modId xmlns:p14="http://schemas.microsoft.com/office/powerpoint/2010/main" val="3042468946"/>
              </p:ext>
            </p:extLst>
          </p:nvPr>
        </p:nvGraphicFramePr>
        <p:xfrm>
          <a:off x="-341454" y="1176866"/>
          <a:ext cx="5130624"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a:extLst>
              <a:ext uri="{FF2B5EF4-FFF2-40B4-BE49-F238E27FC236}">
                <a16:creationId xmlns:a16="http://schemas.microsoft.com/office/drawing/2014/main" id="{CC5329A0-F343-67F0-B0F6-89791434D636}"/>
              </a:ext>
            </a:extLst>
          </p:cNvPr>
          <p:cNvGraphicFramePr/>
          <p:nvPr>
            <p:extLst>
              <p:ext uri="{D42A27DB-BD31-4B8C-83A1-F6EECF244321}">
                <p14:modId xmlns:p14="http://schemas.microsoft.com/office/powerpoint/2010/main" val="3246176817"/>
              </p:ext>
            </p:extLst>
          </p:nvPr>
        </p:nvGraphicFramePr>
        <p:xfrm>
          <a:off x="4609316" y="1176866"/>
          <a:ext cx="3581226" cy="255049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Diagram 11">
            <a:extLst>
              <a:ext uri="{FF2B5EF4-FFF2-40B4-BE49-F238E27FC236}">
                <a16:creationId xmlns:a16="http://schemas.microsoft.com/office/drawing/2014/main" id="{901D37FA-6DF7-BB70-5A30-F9EFF5B5BE39}"/>
              </a:ext>
            </a:extLst>
          </p:cNvPr>
          <p:cNvGraphicFramePr/>
          <p:nvPr>
            <p:extLst>
              <p:ext uri="{D42A27DB-BD31-4B8C-83A1-F6EECF244321}">
                <p14:modId xmlns:p14="http://schemas.microsoft.com/office/powerpoint/2010/main" val="2186782586"/>
              </p:ext>
            </p:extLst>
          </p:nvPr>
        </p:nvGraphicFramePr>
        <p:xfrm>
          <a:off x="8538210" y="537209"/>
          <a:ext cx="3401372" cy="220481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6887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if you </a:t>
            </a:r>
            <a:r>
              <a:rPr lang="en-US" sz="2400" b="1" dirty="0">
                <a:solidFill>
                  <a:srgbClr val="FFFF00"/>
                </a:solidFill>
                <a:ea typeface="+mn-ea"/>
                <a:cs typeface="+mn-cs"/>
              </a:rPr>
              <a:t>remove &lt;!DOCTYPE html&gt;</a:t>
            </a:r>
            <a:r>
              <a:rPr lang="en-US" sz="2400" b="1" dirty="0">
                <a:solidFill>
                  <a:schemeClr val="bg1"/>
                </a:solidFill>
                <a:ea typeface="+mn-ea"/>
                <a:cs typeface="+mn-cs"/>
              </a:rPr>
              <a:t> from your HTML?</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81803"/>
            <a:ext cx="594350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Then browsers can still render the page, but they will not be able to validate the version of HTML, therefore it may lead to some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compatibility issues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SEO or debugging.</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31450721-A0AE-4F5E-2AE4-AB27FF39DB9C}"/>
              </a:ext>
            </a:extLst>
          </p:cNvPr>
          <p:cNvPicPr>
            <a:picLocks noChangeAspect="1"/>
          </p:cNvPicPr>
          <p:nvPr/>
        </p:nvPicPr>
        <p:blipFill>
          <a:blip r:embed="rId4"/>
          <a:stretch>
            <a:fillRect/>
          </a:stretch>
        </p:blipFill>
        <p:spPr>
          <a:xfrm>
            <a:off x="7742397" y="1232603"/>
            <a:ext cx="3463591" cy="2815518"/>
          </a:xfrm>
          <a:prstGeom prst="rect">
            <a:avLst/>
          </a:prstGeom>
        </p:spPr>
      </p:pic>
      <p:sp>
        <p:nvSpPr>
          <p:cNvPr id="6" name="Rectangle 5">
            <a:extLst>
              <a:ext uri="{FF2B5EF4-FFF2-40B4-BE49-F238E27FC236}">
                <a16:creationId xmlns:a16="http://schemas.microsoft.com/office/drawing/2014/main" id="{C91AD80E-AA5E-1926-5ABF-B12C2B779B9A}"/>
              </a:ext>
            </a:extLst>
          </p:cNvPr>
          <p:cNvSpPr/>
          <p:nvPr/>
        </p:nvSpPr>
        <p:spPr>
          <a:xfrm>
            <a:off x="7870500" y="1351514"/>
            <a:ext cx="1893191" cy="329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Artificial Intelligence with solid fill">
            <a:extLst>
              <a:ext uri="{FF2B5EF4-FFF2-40B4-BE49-F238E27FC236}">
                <a16:creationId xmlns:a16="http://schemas.microsoft.com/office/drawing/2014/main" id="{D5C0B0AA-E32F-5948-1578-5D3955E7D20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590892" y="124896"/>
            <a:ext cx="559216" cy="559216"/>
          </a:xfrm>
          <a:prstGeom prst="rect">
            <a:avLst/>
          </a:prstGeom>
        </p:spPr>
      </p:pic>
      <p:sp>
        <p:nvSpPr>
          <p:cNvPr id="3" name="TextBox 2">
            <a:extLst>
              <a:ext uri="{FF2B5EF4-FFF2-40B4-BE49-F238E27FC236}">
                <a16:creationId xmlns:a16="http://schemas.microsoft.com/office/drawing/2014/main" id="{736DE0E0-599F-AD2F-D3EF-61186C345C79}"/>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28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3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CSS Preprocessors?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621F8CCF-315C-7A0C-3C22-19DF5F8E7E11}"/>
              </a:ext>
            </a:extLst>
          </p:cNvPr>
          <p:cNvGraphicFramePr/>
          <p:nvPr/>
        </p:nvGraphicFramePr>
        <p:xfrm>
          <a:off x="1005364" y="1303485"/>
          <a:ext cx="8894852" cy="5040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E171BAA2-8A1E-5986-B4D0-6141987DDE7B}"/>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26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5328596-DC5E-7AF7-A330-FE07CC9804B4}"/>
              </a:ext>
            </a:extLst>
          </p:cNvPr>
          <p:cNvSpPr>
            <a:spLocks noGrp="1"/>
          </p:cNvSpPr>
          <p:nvPr>
            <p:ph type="title"/>
          </p:nvPr>
        </p:nvSpPr>
        <p:spPr>
          <a:xfrm>
            <a:off x="159075" y="86427"/>
            <a:ext cx="10515600" cy="1325563"/>
          </a:xfrm>
        </p:spPr>
        <p:txBody>
          <a:bodyPr>
            <a:normAutofit/>
          </a:bodyPr>
          <a:lstStyle/>
          <a:p>
            <a:r>
              <a:rPr lang="en-US" sz="4000" dirty="0">
                <a:solidFill>
                  <a:srgbClr val="FFFF00"/>
                </a:solidFill>
              </a:rPr>
              <a:t>2. Selectors in CSS</a:t>
            </a:r>
            <a:endParaRPr lang="en-IN" sz="4000" dirty="0"/>
          </a:p>
        </p:txBody>
      </p:sp>
      <p:sp>
        <p:nvSpPr>
          <p:cNvPr id="6" name="TextBox 5">
            <a:extLst>
              <a:ext uri="{FF2B5EF4-FFF2-40B4-BE49-F238E27FC236}">
                <a16:creationId xmlns:a16="http://schemas.microsoft.com/office/drawing/2014/main" id="{64251347-E4EB-9E8D-8636-BDDAC0AE7B00}"/>
              </a:ext>
            </a:extLst>
          </p:cNvPr>
          <p:cNvSpPr txBox="1"/>
          <p:nvPr/>
        </p:nvSpPr>
        <p:spPr>
          <a:xfrm>
            <a:off x="159071" y="1411990"/>
            <a:ext cx="8733720"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Selectors</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in CSS? How many types of selectors are there?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ID, Element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&amp;</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 Class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selector? When to use which selector?</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Universal selectors</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Descendant Selectors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Attribute Selectors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in CSS? What are it’s 5 Types?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Child Selectors </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How Child Selector is different from Descendent selectors?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Pseudo-class Selector &amp; Pseudo-element Selector</a:t>
            </a:r>
            <a:r>
              <a:rPr kumimoji="0" lang="en-US" sz="20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646712B-2B6D-3F29-1EFF-2D9E39F1AA65}"/>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1576863634"/>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electors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 How many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selectors are there?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BA40502B-34AE-287C-F892-6E05F3C120FF}"/>
              </a:ext>
            </a:extLst>
          </p:cNvPr>
          <p:cNvSpPr txBox="1"/>
          <p:nvPr/>
        </p:nvSpPr>
        <p:spPr>
          <a:xfrm>
            <a:off x="178871" y="1124814"/>
            <a:ext cx="551854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CSS, selectors are patterns that are used to select and style HTML elements.</a:t>
            </a:r>
          </a:p>
        </p:txBody>
      </p:sp>
      <p:graphicFrame>
        <p:nvGraphicFramePr>
          <p:cNvPr id="4" name="Diagram 3">
            <a:extLst>
              <a:ext uri="{FF2B5EF4-FFF2-40B4-BE49-F238E27FC236}">
                <a16:creationId xmlns:a16="http://schemas.microsoft.com/office/drawing/2014/main" id="{D4112A80-1773-EBCA-275B-0FD103AA35C2}"/>
              </a:ext>
            </a:extLst>
          </p:cNvPr>
          <p:cNvGraphicFramePr/>
          <p:nvPr/>
        </p:nvGraphicFramePr>
        <p:xfrm>
          <a:off x="342993" y="2266879"/>
          <a:ext cx="4571310" cy="45625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15D04278-8D35-3A48-8F26-42762894F6CD}"/>
              </a:ext>
            </a:extLst>
          </p:cNvPr>
          <p:cNvPicPr>
            <a:picLocks noChangeAspect="1"/>
          </p:cNvPicPr>
          <p:nvPr/>
        </p:nvPicPr>
        <p:blipFill rotWithShape="1">
          <a:blip r:embed="rId9"/>
          <a:srcRect t="22204" r="8638"/>
          <a:stretch/>
        </p:blipFill>
        <p:spPr>
          <a:xfrm>
            <a:off x="9043706" y="4736462"/>
            <a:ext cx="2539247" cy="1063089"/>
          </a:xfrm>
          <a:prstGeom prst="rect">
            <a:avLst/>
          </a:prstGeom>
        </p:spPr>
      </p:pic>
      <p:pic>
        <p:nvPicPr>
          <p:cNvPr id="7" name="Picture 6">
            <a:extLst>
              <a:ext uri="{FF2B5EF4-FFF2-40B4-BE49-F238E27FC236}">
                <a16:creationId xmlns:a16="http://schemas.microsoft.com/office/drawing/2014/main" id="{B8877892-B746-4477-5321-FDF633A5407F}"/>
              </a:ext>
            </a:extLst>
          </p:cNvPr>
          <p:cNvPicPr>
            <a:picLocks noChangeAspect="1"/>
          </p:cNvPicPr>
          <p:nvPr/>
        </p:nvPicPr>
        <p:blipFill rotWithShape="1">
          <a:blip r:embed="rId10"/>
          <a:srcRect r="8507"/>
          <a:stretch/>
        </p:blipFill>
        <p:spPr>
          <a:xfrm>
            <a:off x="5991887" y="1209505"/>
            <a:ext cx="5903031" cy="2991036"/>
          </a:xfrm>
          <a:prstGeom prst="rect">
            <a:avLst/>
          </a:prstGeom>
        </p:spPr>
      </p:pic>
      <p:cxnSp>
        <p:nvCxnSpPr>
          <p:cNvPr id="22" name="Straight Arrow Connector 21">
            <a:extLst>
              <a:ext uri="{FF2B5EF4-FFF2-40B4-BE49-F238E27FC236}">
                <a16:creationId xmlns:a16="http://schemas.microsoft.com/office/drawing/2014/main" id="{31B034A1-B616-CFE8-C89B-BACE5989A7E5}"/>
              </a:ext>
            </a:extLst>
          </p:cNvPr>
          <p:cNvCxnSpPr>
            <a:cxnSpLocks/>
          </p:cNvCxnSpPr>
          <p:nvPr/>
        </p:nvCxnSpPr>
        <p:spPr>
          <a:xfrm>
            <a:off x="9233166" y="3169085"/>
            <a:ext cx="0" cy="1554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BF29404-FA22-0ED3-1AEA-9DEDE40D1F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5712" y="281908"/>
            <a:ext cx="904401" cy="359815"/>
          </a:xfrm>
          <a:prstGeom prst="rect">
            <a:avLst/>
          </a:prstGeom>
        </p:spPr>
      </p:pic>
      <p:sp>
        <p:nvSpPr>
          <p:cNvPr id="10" name="TextBox 9">
            <a:extLst>
              <a:ext uri="{FF2B5EF4-FFF2-40B4-BE49-F238E27FC236}">
                <a16:creationId xmlns:a16="http://schemas.microsoft.com/office/drawing/2014/main" id="{27F84D11-0CAC-7C9C-484A-56A9947E3240}"/>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79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333FA-0691-AD1E-5C90-886CD54E112F}"/>
              </a:ext>
            </a:extLst>
          </p:cNvPr>
          <p:cNvPicPr>
            <a:picLocks noChangeAspect="1"/>
          </p:cNvPicPr>
          <p:nvPr/>
        </p:nvPicPr>
        <p:blipFill rotWithShape="1">
          <a:blip r:embed="rId3"/>
          <a:srcRect l="7004" t="49861" r="9515" b="32313"/>
          <a:stretch/>
        </p:blipFill>
        <p:spPr>
          <a:xfrm>
            <a:off x="743711" y="1406526"/>
            <a:ext cx="5352289" cy="1009769"/>
          </a:xfrm>
          <a:prstGeom prst="rect">
            <a:avLst/>
          </a:prstGeom>
        </p:spPr>
      </p:pic>
      <p:pic>
        <p:nvPicPr>
          <p:cNvPr id="8" name="Picture 7">
            <a:extLst>
              <a:ext uri="{FF2B5EF4-FFF2-40B4-BE49-F238E27FC236}">
                <a16:creationId xmlns:a16="http://schemas.microsoft.com/office/drawing/2014/main" id="{2C90A0A3-D210-9FD3-F7BC-A261E7619D6E}"/>
              </a:ext>
            </a:extLst>
          </p:cNvPr>
          <p:cNvPicPr>
            <a:picLocks noChangeAspect="1"/>
          </p:cNvPicPr>
          <p:nvPr/>
        </p:nvPicPr>
        <p:blipFill rotWithShape="1">
          <a:blip r:embed="rId4"/>
          <a:srcRect t="23491" r="6107" b="52508"/>
          <a:stretch/>
        </p:blipFill>
        <p:spPr>
          <a:xfrm>
            <a:off x="7488872" y="1030526"/>
            <a:ext cx="3547871" cy="1359480"/>
          </a:xfrm>
          <a:prstGeom prst="rect">
            <a:avLst/>
          </a:prstGeom>
        </p:spPr>
      </p:pic>
      <p:pic>
        <p:nvPicPr>
          <p:cNvPr id="26" name="Picture 25">
            <a:extLst>
              <a:ext uri="{FF2B5EF4-FFF2-40B4-BE49-F238E27FC236}">
                <a16:creationId xmlns:a16="http://schemas.microsoft.com/office/drawing/2014/main" id="{F29CC8CC-9690-DFD8-68CA-6DAF3234F4E0}"/>
              </a:ext>
            </a:extLst>
          </p:cNvPr>
          <p:cNvPicPr>
            <a:picLocks noChangeAspect="1"/>
          </p:cNvPicPr>
          <p:nvPr/>
        </p:nvPicPr>
        <p:blipFill rotWithShape="1">
          <a:blip r:embed="rId4"/>
          <a:srcRect t="-1" r="6107" b="75747"/>
          <a:stretch/>
        </p:blipFill>
        <p:spPr>
          <a:xfrm>
            <a:off x="7554289" y="4998875"/>
            <a:ext cx="3547871" cy="1373790"/>
          </a:xfrm>
          <a:prstGeom prst="rect">
            <a:avLst/>
          </a:prstGeom>
        </p:spPr>
      </p:pic>
      <p:pic>
        <p:nvPicPr>
          <p:cNvPr id="28" name="Picture 27">
            <a:extLst>
              <a:ext uri="{FF2B5EF4-FFF2-40B4-BE49-F238E27FC236}">
                <a16:creationId xmlns:a16="http://schemas.microsoft.com/office/drawing/2014/main" id="{F9F84537-3A96-950E-8E7D-98C302480A50}"/>
              </a:ext>
            </a:extLst>
          </p:cNvPr>
          <p:cNvPicPr>
            <a:picLocks noChangeAspect="1"/>
          </p:cNvPicPr>
          <p:nvPr/>
        </p:nvPicPr>
        <p:blipFill rotWithShape="1">
          <a:blip r:embed="rId3"/>
          <a:srcRect l="7004" t="30448" r="9515" b="53143"/>
          <a:stretch/>
        </p:blipFill>
        <p:spPr>
          <a:xfrm>
            <a:off x="809130" y="5394773"/>
            <a:ext cx="5352288" cy="929382"/>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72305"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ID</a:t>
            </a:r>
            <a:r>
              <a:rPr lang="en-US" sz="2400" b="1" noProof="0"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Element </a:t>
            </a:r>
            <a:r>
              <a:rPr lang="en-US" sz="2400" b="1" dirty="0">
                <a:solidFill>
                  <a:schemeClr val="bg1"/>
                </a:solidFill>
                <a:latin typeface="Calibri Light" panose="020F0302020204030204"/>
                <a:ea typeface="+mn-ea"/>
                <a:cs typeface="+mn-cs"/>
              </a:rPr>
              <a:t>&amp;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rPr>
              <a:t>Class</a:t>
            </a:r>
            <a:r>
              <a:rPr lang="en-US" sz="2400" b="1" dirty="0">
                <a:solidFill>
                  <a:schemeClr val="bg1"/>
                </a:solidFill>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selector?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which selector?</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cxnSp>
        <p:nvCxnSpPr>
          <p:cNvPr id="11" name="Straight Arrow Connector 10">
            <a:extLst>
              <a:ext uri="{FF2B5EF4-FFF2-40B4-BE49-F238E27FC236}">
                <a16:creationId xmlns:a16="http://schemas.microsoft.com/office/drawing/2014/main" id="{754BD920-470D-1C11-F011-2BAC29FA1D0F}"/>
              </a:ext>
            </a:extLst>
          </p:cNvPr>
          <p:cNvCxnSpPr>
            <a:cxnSpLocks/>
          </p:cNvCxnSpPr>
          <p:nvPr/>
        </p:nvCxnSpPr>
        <p:spPr>
          <a:xfrm flipV="1">
            <a:off x="3564521" y="5568034"/>
            <a:ext cx="3989768" cy="354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29AD7DF-0397-52C3-5881-1F8E0B5E1B6C}"/>
              </a:ext>
            </a:extLst>
          </p:cNvPr>
          <p:cNvCxnSpPr>
            <a:cxnSpLocks/>
            <a:endCxn id="8" idx="1"/>
          </p:cNvCxnSpPr>
          <p:nvPr/>
        </p:nvCxnSpPr>
        <p:spPr>
          <a:xfrm>
            <a:off x="2767584" y="1659404"/>
            <a:ext cx="4721288" cy="508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171492-811C-9821-20AC-E33B025D33D6}"/>
              </a:ext>
            </a:extLst>
          </p:cNvPr>
          <p:cNvCxnSpPr>
            <a:cxnSpLocks/>
          </p:cNvCxnSpPr>
          <p:nvPr/>
        </p:nvCxnSpPr>
        <p:spPr>
          <a:xfrm flipV="1">
            <a:off x="5673738" y="3519670"/>
            <a:ext cx="1880552" cy="656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8419" y="257764"/>
            <a:ext cx="904401" cy="359815"/>
          </a:xfrm>
          <a:prstGeom prst="rect">
            <a:avLst/>
          </a:prstGeom>
        </p:spPr>
      </p:pic>
      <p:pic>
        <p:nvPicPr>
          <p:cNvPr id="41" name="Picture 40">
            <a:extLst>
              <a:ext uri="{FF2B5EF4-FFF2-40B4-BE49-F238E27FC236}">
                <a16:creationId xmlns:a16="http://schemas.microsoft.com/office/drawing/2014/main" id="{8A7FFEF6-5C39-587D-FEEC-DE960B0859ED}"/>
              </a:ext>
            </a:extLst>
          </p:cNvPr>
          <p:cNvPicPr>
            <a:picLocks noChangeAspect="1"/>
          </p:cNvPicPr>
          <p:nvPr/>
        </p:nvPicPr>
        <p:blipFill>
          <a:blip r:embed="rId7"/>
          <a:stretch>
            <a:fillRect/>
          </a:stretch>
        </p:blipFill>
        <p:spPr>
          <a:xfrm>
            <a:off x="7554290" y="3012016"/>
            <a:ext cx="3547871" cy="1331272"/>
          </a:xfrm>
          <a:prstGeom prst="rect">
            <a:avLst/>
          </a:prstGeom>
        </p:spPr>
      </p:pic>
      <p:pic>
        <p:nvPicPr>
          <p:cNvPr id="43" name="Picture 42">
            <a:extLst>
              <a:ext uri="{FF2B5EF4-FFF2-40B4-BE49-F238E27FC236}">
                <a16:creationId xmlns:a16="http://schemas.microsoft.com/office/drawing/2014/main" id="{14CC91D2-3DC6-67C9-AA99-4C74DA6BBC57}"/>
              </a:ext>
            </a:extLst>
          </p:cNvPr>
          <p:cNvPicPr>
            <a:picLocks noChangeAspect="1"/>
          </p:cNvPicPr>
          <p:nvPr/>
        </p:nvPicPr>
        <p:blipFill rotWithShape="1">
          <a:blip r:embed="rId8"/>
          <a:srcRect t="43121"/>
          <a:stretch/>
        </p:blipFill>
        <p:spPr>
          <a:xfrm>
            <a:off x="743711" y="3389191"/>
            <a:ext cx="5381597" cy="599972"/>
          </a:xfrm>
          <a:prstGeom prst="rect">
            <a:avLst/>
          </a:prstGeom>
        </p:spPr>
      </p:pic>
      <p:pic>
        <p:nvPicPr>
          <p:cNvPr id="45" name="Picture 44">
            <a:extLst>
              <a:ext uri="{FF2B5EF4-FFF2-40B4-BE49-F238E27FC236}">
                <a16:creationId xmlns:a16="http://schemas.microsoft.com/office/drawing/2014/main" id="{F6B4B0F3-D06F-E35C-AE0C-97D52E65CC6A}"/>
              </a:ext>
            </a:extLst>
          </p:cNvPr>
          <p:cNvPicPr>
            <a:picLocks noChangeAspect="1"/>
          </p:cNvPicPr>
          <p:nvPr/>
        </p:nvPicPr>
        <p:blipFill rotWithShape="1">
          <a:blip r:embed="rId9"/>
          <a:srcRect b="71426"/>
          <a:stretch/>
        </p:blipFill>
        <p:spPr>
          <a:xfrm>
            <a:off x="7286065" y="6330227"/>
            <a:ext cx="4099645" cy="263190"/>
          </a:xfrm>
          <a:prstGeom prst="rect">
            <a:avLst/>
          </a:prstGeom>
          <a:ln>
            <a:solidFill>
              <a:schemeClr val="bg1">
                <a:lumMod val="85000"/>
              </a:schemeClr>
            </a:solidFill>
          </a:ln>
        </p:spPr>
      </p:pic>
      <p:pic>
        <p:nvPicPr>
          <p:cNvPr id="48" name="Picture 47">
            <a:extLst>
              <a:ext uri="{FF2B5EF4-FFF2-40B4-BE49-F238E27FC236}">
                <a16:creationId xmlns:a16="http://schemas.microsoft.com/office/drawing/2014/main" id="{579C5A03-B381-B718-16EC-B13EA3B03721}"/>
              </a:ext>
            </a:extLst>
          </p:cNvPr>
          <p:cNvPicPr>
            <a:picLocks noChangeAspect="1"/>
          </p:cNvPicPr>
          <p:nvPr/>
        </p:nvPicPr>
        <p:blipFill rotWithShape="1">
          <a:blip r:embed="rId9"/>
          <a:srcRect t="31181" b="40245"/>
          <a:stretch/>
        </p:blipFill>
        <p:spPr>
          <a:xfrm>
            <a:off x="7220648" y="2378249"/>
            <a:ext cx="4099645" cy="263191"/>
          </a:xfrm>
          <a:prstGeom prst="rect">
            <a:avLst/>
          </a:prstGeom>
          <a:ln>
            <a:solidFill>
              <a:schemeClr val="bg1">
                <a:lumMod val="85000"/>
              </a:schemeClr>
            </a:solidFill>
          </a:ln>
        </p:spPr>
      </p:pic>
      <p:pic>
        <p:nvPicPr>
          <p:cNvPr id="49" name="Picture 48">
            <a:extLst>
              <a:ext uri="{FF2B5EF4-FFF2-40B4-BE49-F238E27FC236}">
                <a16:creationId xmlns:a16="http://schemas.microsoft.com/office/drawing/2014/main" id="{FECDA486-CC01-BDFC-DE76-F5EE89276B97}"/>
              </a:ext>
            </a:extLst>
          </p:cNvPr>
          <p:cNvPicPr>
            <a:picLocks noChangeAspect="1"/>
          </p:cNvPicPr>
          <p:nvPr/>
        </p:nvPicPr>
        <p:blipFill rotWithShape="1">
          <a:blip r:embed="rId9"/>
          <a:srcRect t="63276" b="-4063"/>
          <a:stretch/>
        </p:blipFill>
        <p:spPr>
          <a:xfrm>
            <a:off x="7286065" y="4344553"/>
            <a:ext cx="4099645" cy="375685"/>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F5CF0A8-7C1E-4FF8-C61F-09CD2694885D}"/>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20" name="Rectangle 1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6197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6" name="Diagram 5">
            <a:extLst>
              <a:ext uri="{FF2B5EF4-FFF2-40B4-BE49-F238E27FC236}">
                <a16:creationId xmlns:a16="http://schemas.microsoft.com/office/drawing/2014/main" id="{5AF21457-6004-EECF-1945-8C24F2A225E5}"/>
              </a:ext>
            </a:extLst>
          </p:cNvPr>
          <p:cNvGraphicFramePr/>
          <p:nvPr/>
        </p:nvGraphicFramePr>
        <p:xfrm>
          <a:off x="396397" y="1030526"/>
          <a:ext cx="5370419" cy="5187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17">
            <a:extLst>
              <a:ext uri="{FF2B5EF4-FFF2-40B4-BE49-F238E27FC236}">
                <a16:creationId xmlns:a16="http://schemas.microsoft.com/office/drawing/2014/main" id="{4D176BA1-F4A3-3339-D7C9-7C3B526482AC}"/>
              </a:ext>
            </a:extLst>
          </p:cNvPr>
          <p:cNvPicPr>
            <a:picLocks noChangeAspect="1"/>
          </p:cNvPicPr>
          <p:nvPr/>
        </p:nvPicPr>
        <p:blipFill rotWithShape="1">
          <a:blip r:embed="rId9"/>
          <a:srcRect t="23491" r="6107" b="52508"/>
          <a:stretch/>
        </p:blipFill>
        <p:spPr>
          <a:xfrm>
            <a:off x="7488872" y="1030526"/>
            <a:ext cx="3547871" cy="1359480"/>
          </a:xfrm>
          <a:prstGeom prst="rect">
            <a:avLst/>
          </a:prstGeom>
        </p:spPr>
      </p:pic>
      <p:pic>
        <p:nvPicPr>
          <p:cNvPr id="19" name="Picture 18">
            <a:extLst>
              <a:ext uri="{FF2B5EF4-FFF2-40B4-BE49-F238E27FC236}">
                <a16:creationId xmlns:a16="http://schemas.microsoft.com/office/drawing/2014/main" id="{36DBF9EF-B508-713E-DC9D-E1808CA7BC86}"/>
              </a:ext>
            </a:extLst>
          </p:cNvPr>
          <p:cNvPicPr>
            <a:picLocks noChangeAspect="1"/>
          </p:cNvPicPr>
          <p:nvPr/>
        </p:nvPicPr>
        <p:blipFill rotWithShape="1">
          <a:blip r:embed="rId9"/>
          <a:srcRect t="-1" r="6107" b="75747"/>
          <a:stretch/>
        </p:blipFill>
        <p:spPr>
          <a:xfrm>
            <a:off x="7554289" y="4998875"/>
            <a:ext cx="3547871" cy="1373790"/>
          </a:xfrm>
          <a:prstGeom prst="rect">
            <a:avLst/>
          </a:prstGeom>
        </p:spPr>
      </p:pic>
      <p:pic>
        <p:nvPicPr>
          <p:cNvPr id="20" name="Picture 19">
            <a:extLst>
              <a:ext uri="{FF2B5EF4-FFF2-40B4-BE49-F238E27FC236}">
                <a16:creationId xmlns:a16="http://schemas.microsoft.com/office/drawing/2014/main" id="{7A771BD6-3733-AE95-8ECB-5D37FB582D61}"/>
              </a:ext>
            </a:extLst>
          </p:cNvPr>
          <p:cNvPicPr>
            <a:picLocks noChangeAspect="1"/>
          </p:cNvPicPr>
          <p:nvPr/>
        </p:nvPicPr>
        <p:blipFill>
          <a:blip r:embed="rId10"/>
          <a:stretch>
            <a:fillRect/>
          </a:stretch>
        </p:blipFill>
        <p:spPr>
          <a:xfrm>
            <a:off x="7554290" y="3012016"/>
            <a:ext cx="3547871" cy="1331272"/>
          </a:xfrm>
          <a:prstGeom prst="rect">
            <a:avLst/>
          </a:prstGeom>
        </p:spPr>
      </p:pic>
      <p:pic>
        <p:nvPicPr>
          <p:cNvPr id="21" name="Picture 20">
            <a:extLst>
              <a:ext uri="{FF2B5EF4-FFF2-40B4-BE49-F238E27FC236}">
                <a16:creationId xmlns:a16="http://schemas.microsoft.com/office/drawing/2014/main" id="{CDC6F0BD-4126-415D-61A9-EF0AF2B7EF3C}"/>
              </a:ext>
            </a:extLst>
          </p:cNvPr>
          <p:cNvPicPr>
            <a:picLocks noChangeAspect="1"/>
          </p:cNvPicPr>
          <p:nvPr/>
        </p:nvPicPr>
        <p:blipFill rotWithShape="1">
          <a:blip r:embed="rId11"/>
          <a:srcRect b="71426"/>
          <a:stretch/>
        </p:blipFill>
        <p:spPr>
          <a:xfrm>
            <a:off x="7286065" y="6330227"/>
            <a:ext cx="4099645" cy="263190"/>
          </a:xfrm>
          <a:prstGeom prst="rect">
            <a:avLst/>
          </a:prstGeom>
          <a:ln>
            <a:solidFill>
              <a:schemeClr val="bg1">
                <a:lumMod val="85000"/>
              </a:schemeClr>
            </a:solidFill>
          </a:ln>
        </p:spPr>
      </p:pic>
      <p:pic>
        <p:nvPicPr>
          <p:cNvPr id="22" name="Picture 21">
            <a:extLst>
              <a:ext uri="{FF2B5EF4-FFF2-40B4-BE49-F238E27FC236}">
                <a16:creationId xmlns:a16="http://schemas.microsoft.com/office/drawing/2014/main" id="{CF7764E3-A791-D8AB-4642-1C676705C307}"/>
              </a:ext>
            </a:extLst>
          </p:cNvPr>
          <p:cNvPicPr>
            <a:picLocks noChangeAspect="1"/>
          </p:cNvPicPr>
          <p:nvPr/>
        </p:nvPicPr>
        <p:blipFill rotWithShape="1">
          <a:blip r:embed="rId11"/>
          <a:srcRect t="31181" b="40245"/>
          <a:stretch/>
        </p:blipFill>
        <p:spPr>
          <a:xfrm>
            <a:off x="7220648" y="2378249"/>
            <a:ext cx="4099645" cy="263191"/>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8FE2DE85-034C-05F8-250C-8C0B05AB4C00}"/>
              </a:ext>
            </a:extLst>
          </p:cNvPr>
          <p:cNvPicPr>
            <a:picLocks noChangeAspect="1"/>
          </p:cNvPicPr>
          <p:nvPr/>
        </p:nvPicPr>
        <p:blipFill rotWithShape="1">
          <a:blip r:embed="rId11"/>
          <a:srcRect t="63276" b="-4063"/>
          <a:stretch/>
        </p:blipFill>
        <p:spPr>
          <a:xfrm>
            <a:off x="7286065" y="4344553"/>
            <a:ext cx="4099645" cy="375685"/>
          </a:xfrm>
          <a:prstGeom prst="rect">
            <a:avLst/>
          </a:prstGeom>
          <a:ln>
            <a:solidFill>
              <a:schemeClr val="bg1">
                <a:lumMod val="85000"/>
              </a:schemeClr>
            </a:solidFill>
          </a:ln>
        </p:spPr>
      </p:pic>
      <p:sp>
        <p:nvSpPr>
          <p:cNvPr id="27" name="Title 1">
            <a:extLst>
              <a:ext uri="{FF2B5EF4-FFF2-40B4-BE49-F238E27FC236}">
                <a16:creationId xmlns:a16="http://schemas.microsoft.com/office/drawing/2014/main" id="{28BF3C8E-FC77-0618-7B62-BD327289A0AA}"/>
              </a:ext>
            </a:extLst>
          </p:cNvPr>
          <p:cNvSpPr>
            <a:spLocks noGrp="1"/>
          </p:cNvSpPr>
          <p:nvPr>
            <p:ph type="title"/>
          </p:nvPr>
        </p:nvSpPr>
        <p:spPr>
          <a:xfrm>
            <a:off x="172305"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ID</a:t>
            </a:r>
            <a:r>
              <a:rPr lang="en-US" sz="2400" b="1" noProof="0"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Element </a:t>
            </a:r>
            <a:r>
              <a:rPr lang="en-US" sz="2400" b="1" dirty="0">
                <a:solidFill>
                  <a:schemeClr val="bg1"/>
                </a:solidFill>
                <a:latin typeface="Calibri Light" panose="020F0302020204030204"/>
                <a:ea typeface="+mn-ea"/>
                <a:cs typeface="+mn-cs"/>
              </a:rPr>
              <a:t>&amp;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rPr>
              <a:t>Class</a:t>
            </a:r>
            <a:r>
              <a:rPr lang="en-US" sz="2400" b="1" dirty="0">
                <a:solidFill>
                  <a:schemeClr val="bg1"/>
                </a:solidFill>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selector?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which selector?</a:t>
            </a:r>
          </a:p>
        </p:txBody>
      </p:sp>
      <p:pic>
        <p:nvPicPr>
          <p:cNvPr id="28" name="Picture 27">
            <a:extLst>
              <a:ext uri="{FF2B5EF4-FFF2-40B4-BE49-F238E27FC236}">
                <a16:creationId xmlns:a16="http://schemas.microsoft.com/office/drawing/2014/main" id="{D146F0AF-F072-598A-610E-4087D995E2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28419" y="257764"/>
            <a:ext cx="904401" cy="359815"/>
          </a:xfrm>
          <a:prstGeom prst="rect">
            <a:avLst/>
          </a:prstGeom>
        </p:spPr>
      </p:pic>
      <p:sp>
        <p:nvSpPr>
          <p:cNvPr id="2" name="TextBox 1">
            <a:extLst>
              <a:ext uri="{FF2B5EF4-FFF2-40B4-BE49-F238E27FC236}">
                <a16:creationId xmlns:a16="http://schemas.microsoft.com/office/drawing/2014/main" id="{093A4011-D4CD-12B2-B0E1-5AF957639D39}"/>
              </a:ext>
            </a:extLst>
          </p:cNvPr>
          <p:cNvSpPr txBox="1"/>
          <p:nvPr/>
        </p:nvSpPr>
        <p:spPr>
          <a:xfrm>
            <a:off x="10405730" y="6485478"/>
            <a:ext cx="1786270" cy="307777"/>
          </a:xfrm>
          <a:prstGeom prst="rect">
            <a:avLst/>
          </a:prstGeom>
          <a:noFill/>
        </p:spPr>
        <p:txBody>
          <a:bodyPr wrap="square">
            <a:spAutoFit/>
          </a:bodyPr>
          <a:lstStyle/>
          <a:p>
            <a:r>
              <a:rPr lang="en-US" sz="1400" dirty="0">
                <a:hlinkClick r:id="rId13"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2625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Universal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selectors?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2" name="Picture 21">
            <a:extLst>
              <a:ext uri="{FF2B5EF4-FFF2-40B4-BE49-F238E27FC236}">
                <a16:creationId xmlns:a16="http://schemas.microsoft.com/office/drawing/2014/main" id="{9B19F3C5-FD3F-5368-FD36-324D4D574F13}"/>
              </a:ext>
            </a:extLst>
          </p:cNvPr>
          <p:cNvPicPr>
            <a:picLocks noChangeAspect="1"/>
          </p:cNvPicPr>
          <p:nvPr/>
        </p:nvPicPr>
        <p:blipFill>
          <a:blip r:embed="rId4"/>
          <a:stretch>
            <a:fillRect/>
          </a:stretch>
        </p:blipFill>
        <p:spPr>
          <a:xfrm>
            <a:off x="6112487" y="1124814"/>
            <a:ext cx="2859658" cy="2431779"/>
          </a:xfrm>
          <a:prstGeom prst="rect">
            <a:avLst/>
          </a:prstGeom>
        </p:spPr>
      </p:pic>
      <p:pic>
        <p:nvPicPr>
          <p:cNvPr id="27" name="Picture 26">
            <a:extLst>
              <a:ext uri="{FF2B5EF4-FFF2-40B4-BE49-F238E27FC236}">
                <a16:creationId xmlns:a16="http://schemas.microsoft.com/office/drawing/2014/main" id="{5B607CAA-DAA2-42A1-A8BE-698AE34C1ED7}"/>
              </a:ext>
            </a:extLst>
          </p:cNvPr>
          <p:cNvPicPr>
            <a:picLocks noChangeAspect="1"/>
          </p:cNvPicPr>
          <p:nvPr/>
        </p:nvPicPr>
        <p:blipFill>
          <a:blip r:embed="rId5"/>
          <a:stretch>
            <a:fillRect/>
          </a:stretch>
        </p:blipFill>
        <p:spPr>
          <a:xfrm>
            <a:off x="9279869" y="1124814"/>
            <a:ext cx="1995387" cy="1771767"/>
          </a:xfrm>
          <a:prstGeom prst="rect">
            <a:avLst/>
          </a:prstGeom>
          <a:ln>
            <a:solidFill>
              <a:schemeClr val="bg1">
                <a:lumMod val="85000"/>
              </a:schemeClr>
            </a:solidFill>
          </a:ln>
        </p:spPr>
      </p:pic>
      <p:pic>
        <p:nvPicPr>
          <p:cNvPr id="30" name="Picture 29">
            <a:extLst>
              <a:ext uri="{FF2B5EF4-FFF2-40B4-BE49-F238E27FC236}">
                <a16:creationId xmlns:a16="http://schemas.microsoft.com/office/drawing/2014/main" id="{DDF00609-CDE5-13E7-D1D5-9C2D1BBE14C4}"/>
              </a:ext>
            </a:extLst>
          </p:cNvPr>
          <p:cNvPicPr>
            <a:picLocks noChangeAspect="1"/>
          </p:cNvPicPr>
          <p:nvPr/>
        </p:nvPicPr>
        <p:blipFill>
          <a:blip r:embed="rId6"/>
          <a:stretch>
            <a:fillRect/>
          </a:stretch>
        </p:blipFill>
        <p:spPr>
          <a:xfrm>
            <a:off x="6112487" y="4015990"/>
            <a:ext cx="3665497" cy="1839880"/>
          </a:xfrm>
          <a:prstGeom prst="rect">
            <a:avLst/>
          </a:prstGeom>
        </p:spPr>
      </p:pic>
      <p:sp>
        <p:nvSpPr>
          <p:cNvPr id="31" name="TextBox 30">
            <a:extLst>
              <a:ext uri="{FF2B5EF4-FFF2-40B4-BE49-F238E27FC236}">
                <a16:creationId xmlns:a16="http://schemas.microsoft.com/office/drawing/2014/main" id="{C7E7B48A-7EB4-0E98-A62F-27E355B6AAD1}"/>
              </a:ext>
            </a:extLst>
          </p:cNvPr>
          <p:cNvSpPr txBox="1"/>
          <p:nvPr/>
        </p:nvSpPr>
        <p:spPr>
          <a:xfrm>
            <a:off x="178870" y="1124814"/>
            <a:ext cx="516122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Universal selector applied the specified styles to all elements, regardless of their type or attributes.</a:t>
            </a:r>
          </a:p>
        </p:txBody>
      </p:sp>
      <p:sp>
        <p:nvSpPr>
          <p:cNvPr id="3" name="TextBox 2">
            <a:extLst>
              <a:ext uri="{FF2B5EF4-FFF2-40B4-BE49-F238E27FC236}">
                <a16:creationId xmlns:a16="http://schemas.microsoft.com/office/drawing/2014/main" id="{AD7F0560-E053-76CC-2112-2C3ED3698356}"/>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834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B2317E-16F1-0BFE-CC5E-430A10906706}"/>
              </a:ext>
            </a:extLst>
          </p:cNvPr>
          <p:cNvPicPr>
            <a:picLocks noChangeAspect="1"/>
          </p:cNvPicPr>
          <p:nvPr/>
        </p:nvPicPr>
        <p:blipFill rotWithShape="1">
          <a:blip r:embed="rId3"/>
          <a:srcRect t="31496" b="28377"/>
          <a:stretch/>
        </p:blipFill>
        <p:spPr>
          <a:xfrm>
            <a:off x="5231525" y="3759570"/>
            <a:ext cx="3437541" cy="1758728"/>
          </a:xfrm>
          <a:prstGeom prst="rect">
            <a:avLst/>
          </a:prstGeom>
        </p:spPr>
      </p:pic>
      <p:pic>
        <p:nvPicPr>
          <p:cNvPr id="11" name="Picture 10">
            <a:extLst>
              <a:ext uri="{FF2B5EF4-FFF2-40B4-BE49-F238E27FC236}">
                <a16:creationId xmlns:a16="http://schemas.microsoft.com/office/drawing/2014/main" id="{76918A69-68A8-85EB-2D7F-9365A7E88695}"/>
              </a:ext>
            </a:extLst>
          </p:cNvPr>
          <p:cNvPicPr>
            <a:picLocks noChangeAspect="1"/>
          </p:cNvPicPr>
          <p:nvPr/>
        </p:nvPicPr>
        <p:blipFill rotWithShape="1">
          <a:blip r:embed="rId4"/>
          <a:srcRect t="53081" b="-182"/>
          <a:stretch/>
        </p:blipFill>
        <p:spPr>
          <a:xfrm>
            <a:off x="483369" y="4418869"/>
            <a:ext cx="3371647" cy="1772147"/>
          </a:xfrm>
          <a:prstGeom prst="rect">
            <a:avLst/>
          </a:prstGeom>
        </p:spPr>
      </p:pic>
      <p:pic>
        <p:nvPicPr>
          <p:cNvPr id="10" name="Picture 9">
            <a:extLst>
              <a:ext uri="{FF2B5EF4-FFF2-40B4-BE49-F238E27FC236}">
                <a16:creationId xmlns:a16="http://schemas.microsoft.com/office/drawing/2014/main" id="{5A88794C-B7FD-8079-8E44-3E239D021774}"/>
              </a:ext>
            </a:extLst>
          </p:cNvPr>
          <p:cNvPicPr>
            <a:picLocks noChangeAspect="1"/>
          </p:cNvPicPr>
          <p:nvPr/>
        </p:nvPicPr>
        <p:blipFill rotWithShape="1">
          <a:blip r:embed="rId4"/>
          <a:srcRect b="49105"/>
          <a:stretch/>
        </p:blipFill>
        <p:spPr>
          <a:xfrm>
            <a:off x="483370" y="2508262"/>
            <a:ext cx="3371647" cy="1914882"/>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latin typeface="Calibri Light" panose="020F0302020204030204"/>
                <a:ea typeface="+mn-ea"/>
                <a:cs typeface="+mn-cs"/>
              </a:rPr>
              <a:t>W</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Descendant Selectors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CSS?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42222940-9C01-533B-4D3D-EF392BD54178}"/>
              </a:ext>
            </a:extLst>
          </p:cNvPr>
          <p:cNvSpPr txBox="1"/>
          <p:nvPr/>
        </p:nvSpPr>
        <p:spPr>
          <a:xfrm>
            <a:off x="178871" y="1124814"/>
            <a:ext cx="476527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descendant selector in CSS is a selector that targets an element that is a descendant of another specified element(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nested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2" name="Picture 11">
            <a:extLst>
              <a:ext uri="{FF2B5EF4-FFF2-40B4-BE49-F238E27FC236}">
                <a16:creationId xmlns:a16="http://schemas.microsoft.com/office/drawing/2014/main" id="{DFD403CF-3551-0EED-266F-3481B27994FE}"/>
              </a:ext>
            </a:extLst>
          </p:cNvPr>
          <p:cNvPicPr>
            <a:picLocks noChangeAspect="1"/>
          </p:cNvPicPr>
          <p:nvPr/>
        </p:nvPicPr>
        <p:blipFill rotWithShape="1">
          <a:blip r:embed="rId3"/>
          <a:srcRect b="67771"/>
          <a:stretch/>
        </p:blipFill>
        <p:spPr>
          <a:xfrm>
            <a:off x="5231525" y="2445589"/>
            <a:ext cx="3437541" cy="1412548"/>
          </a:xfrm>
          <a:prstGeom prst="rect">
            <a:avLst/>
          </a:prstGeom>
        </p:spPr>
      </p:pic>
      <p:cxnSp>
        <p:nvCxnSpPr>
          <p:cNvPr id="13" name="Straight Arrow Connector 12">
            <a:extLst>
              <a:ext uri="{FF2B5EF4-FFF2-40B4-BE49-F238E27FC236}">
                <a16:creationId xmlns:a16="http://schemas.microsoft.com/office/drawing/2014/main" id="{63BEE370-015D-E4C1-1817-746E230E677F}"/>
              </a:ext>
            </a:extLst>
          </p:cNvPr>
          <p:cNvCxnSpPr>
            <a:cxnSpLocks/>
          </p:cNvCxnSpPr>
          <p:nvPr/>
        </p:nvCxnSpPr>
        <p:spPr>
          <a:xfrm flipV="1">
            <a:off x="3245005" y="2779776"/>
            <a:ext cx="1986520" cy="58234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46F57D-C4E2-877A-59A1-A37834976B5C}"/>
              </a:ext>
            </a:extLst>
          </p:cNvPr>
          <p:cNvCxnSpPr>
            <a:cxnSpLocks/>
          </p:cNvCxnSpPr>
          <p:nvPr/>
        </p:nvCxnSpPr>
        <p:spPr>
          <a:xfrm flipV="1">
            <a:off x="3245005" y="2901696"/>
            <a:ext cx="1986520" cy="69429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A5666B-15EE-7728-B328-15E700DB19CF}"/>
              </a:ext>
            </a:extLst>
          </p:cNvPr>
          <p:cNvCxnSpPr>
            <a:cxnSpLocks/>
          </p:cNvCxnSpPr>
          <p:nvPr/>
        </p:nvCxnSpPr>
        <p:spPr>
          <a:xfrm flipV="1">
            <a:off x="2849526" y="4145280"/>
            <a:ext cx="2381999" cy="87527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6B8017-B03F-C7EF-76AF-D1F4263D2CF6}"/>
              </a:ext>
            </a:extLst>
          </p:cNvPr>
          <p:cNvCxnSpPr>
            <a:cxnSpLocks/>
          </p:cNvCxnSpPr>
          <p:nvPr/>
        </p:nvCxnSpPr>
        <p:spPr>
          <a:xfrm flipV="1">
            <a:off x="2849526" y="4267200"/>
            <a:ext cx="2381999" cy="107890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185EF0D-62CD-AF33-7ABF-2FE69A451237}"/>
              </a:ext>
            </a:extLst>
          </p:cNvPr>
          <p:cNvPicPr>
            <a:picLocks noChangeAspect="1"/>
          </p:cNvPicPr>
          <p:nvPr/>
        </p:nvPicPr>
        <p:blipFill rotWithShape="1">
          <a:blip r:embed="rId6"/>
          <a:srcRect t="-1" b="60248"/>
          <a:stretch/>
        </p:blipFill>
        <p:spPr>
          <a:xfrm>
            <a:off x="9498521" y="2445590"/>
            <a:ext cx="2210108" cy="1412547"/>
          </a:xfrm>
          <a:prstGeom prst="rect">
            <a:avLst/>
          </a:prstGeom>
          <a:ln>
            <a:solidFill>
              <a:schemeClr val="bg1">
                <a:lumMod val="75000"/>
              </a:schemeClr>
            </a:solidFill>
          </a:ln>
        </p:spPr>
      </p:pic>
      <p:pic>
        <p:nvPicPr>
          <p:cNvPr id="22" name="Picture 21">
            <a:extLst>
              <a:ext uri="{FF2B5EF4-FFF2-40B4-BE49-F238E27FC236}">
                <a16:creationId xmlns:a16="http://schemas.microsoft.com/office/drawing/2014/main" id="{6A18EBE5-9489-64D6-105C-A52A805B3E63}"/>
              </a:ext>
            </a:extLst>
          </p:cNvPr>
          <p:cNvPicPr>
            <a:picLocks noChangeAspect="1"/>
          </p:cNvPicPr>
          <p:nvPr/>
        </p:nvPicPr>
        <p:blipFill rotWithShape="1">
          <a:blip r:embed="rId6"/>
          <a:srcRect t="38607" b="17815"/>
          <a:stretch/>
        </p:blipFill>
        <p:spPr>
          <a:xfrm>
            <a:off x="9498521" y="3864702"/>
            <a:ext cx="2210108" cy="1548464"/>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26548C2D-5A69-02BD-843C-8F48184A3DE3}"/>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7" name="Rectangle 1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43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C8B0417-5B02-2D18-57D7-D2EF13392180}"/>
              </a:ext>
            </a:extLst>
          </p:cNvPr>
          <p:cNvPicPr>
            <a:picLocks noChangeAspect="1"/>
          </p:cNvPicPr>
          <p:nvPr/>
        </p:nvPicPr>
        <p:blipFill rotWithShape="1">
          <a:blip r:embed="rId3"/>
          <a:srcRect l="3781" t="11865" b="15013"/>
          <a:stretch/>
        </p:blipFill>
        <p:spPr>
          <a:xfrm>
            <a:off x="548639" y="2625789"/>
            <a:ext cx="5233199" cy="2227777"/>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latin typeface="Calibri Light" panose="020F0302020204030204"/>
                <a:ea typeface="+mn-ea"/>
                <a:cs typeface="+mn-cs"/>
              </a:rPr>
              <a:t>W</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Attribute Selectors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CSS? What are it’s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42222940-9C01-533B-4D3D-EF392BD54178}"/>
              </a:ext>
            </a:extLst>
          </p:cNvPr>
          <p:cNvSpPr txBox="1"/>
          <p:nvPr/>
        </p:nvSpPr>
        <p:spPr>
          <a:xfrm>
            <a:off x="178871" y="1124814"/>
            <a:ext cx="504962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Attribute selectors in CSS target HTML elements based on their attributes and their values. </a:t>
            </a:r>
          </a:p>
        </p:txBody>
      </p:sp>
      <p:pic>
        <p:nvPicPr>
          <p:cNvPr id="10" name="Picture 9">
            <a:extLst>
              <a:ext uri="{FF2B5EF4-FFF2-40B4-BE49-F238E27FC236}">
                <a16:creationId xmlns:a16="http://schemas.microsoft.com/office/drawing/2014/main" id="{FB3EFADC-EE44-B78B-1880-9260DB0361B7}"/>
              </a:ext>
            </a:extLst>
          </p:cNvPr>
          <p:cNvPicPr>
            <a:picLocks noChangeAspect="1"/>
          </p:cNvPicPr>
          <p:nvPr/>
        </p:nvPicPr>
        <p:blipFill rotWithShape="1">
          <a:blip r:embed="rId5"/>
          <a:srcRect b="79865"/>
          <a:stretch/>
        </p:blipFill>
        <p:spPr>
          <a:xfrm>
            <a:off x="7956946" y="880741"/>
            <a:ext cx="4056183" cy="1191851"/>
          </a:xfrm>
          <a:prstGeom prst="rect">
            <a:avLst/>
          </a:prstGeom>
        </p:spPr>
      </p:pic>
      <p:pic>
        <p:nvPicPr>
          <p:cNvPr id="12" name="Picture 11">
            <a:extLst>
              <a:ext uri="{FF2B5EF4-FFF2-40B4-BE49-F238E27FC236}">
                <a16:creationId xmlns:a16="http://schemas.microsoft.com/office/drawing/2014/main" id="{8577D15B-75FA-1D48-E3E5-8485DBB84A57}"/>
              </a:ext>
            </a:extLst>
          </p:cNvPr>
          <p:cNvPicPr>
            <a:picLocks noChangeAspect="1"/>
          </p:cNvPicPr>
          <p:nvPr/>
        </p:nvPicPr>
        <p:blipFill>
          <a:blip r:embed="rId6"/>
          <a:stretch>
            <a:fillRect/>
          </a:stretch>
        </p:blipFill>
        <p:spPr>
          <a:xfrm>
            <a:off x="342993" y="5878030"/>
            <a:ext cx="6386991" cy="552173"/>
          </a:xfrm>
          <a:prstGeom prst="rect">
            <a:avLst/>
          </a:prstGeom>
          <a:ln>
            <a:solidFill>
              <a:schemeClr val="bg1">
                <a:lumMod val="85000"/>
              </a:schemeClr>
            </a:solidFill>
          </a:ln>
        </p:spPr>
      </p:pic>
      <p:pic>
        <p:nvPicPr>
          <p:cNvPr id="36" name="Picture 35">
            <a:extLst>
              <a:ext uri="{FF2B5EF4-FFF2-40B4-BE49-F238E27FC236}">
                <a16:creationId xmlns:a16="http://schemas.microsoft.com/office/drawing/2014/main" id="{D1863FFD-EE76-B9BC-1613-5B1A18473D25}"/>
              </a:ext>
            </a:extLst>
          </p:cNvPr>
          <p:cNvPicPr>
            <a:picLocks noChangeAspect="1"/>
          </p:cNvPicPr>
          <p:nvPr/>
        </p:nvPicPr>
        <p:blipFill rotWithShape="1">
          <a:blip r:embed="rId5"/>
          <a:srcRect t="19891" b="58252"/>
          <a:stretch/>
        </p:blipFill>
        <p:spPr>
          <a:xfrm>
            <a:off x="7956946" y="2072592"/>
            <a:ext cx="4056183" cy="1293722"/>
          </a:xfrm>
          <a:prstGeom prst="rect">
            <a:avLst/>
          </a:prstGeom>
        </p:spPr>
      </p:pic>
      <p:pic>
        <p:nvPicPr>
          <p:cNvPr id="37" name="Picture 36">
            <a:extLst>
              <a:ext uri="{FF2B5EF4-FFF2-40B4-BE49-F238E27FC236}">
                <a16:creationId xmlns:a16="http://schemas.microsoft.com/office/drawing/2014/main" id="{6CF2CE65-24D5-4DE8-4C8A-14E8DA1DEA7F}"/>
              </a:ext>
            </a:extLst>
          </p:cNvPr>
          <p:cNvPicPr>
            <a:picLocks noChangeAspect="1"/>
          </p:cNvPicPr>
          <p:nvPr/>
        </p:nvPicPr>
        <p:blipFill rotWithShape="1">
          <a:blip r:embed="rId5"/>
          <a:srcRect t="41505" b="40923"/>
          <a:stretch/>
        </p:blipFill>
        <p:spPr>
          <a:xfrm>
            <a:off x="7956945" y="3351361"/>
            <a:ext cx="4056183" cy="1040127"/>
          </a:xfrm>
          <a:prstGeom prst="rect">
            <a:avLst/>
          </a:prstGeom>
        </p:spPr>
      </p:pic>
      <p:pic>
        <p:nvPicPr>
          <p:cNvPr id="38" name="Picture 37">
            <a:extLst>
              <a:ext uri="{FF2B5EF4-FFF2-40B4-BE49-F238E27FC236}">
                <a16:creationId xmlns:a16="http://schemas.microsoft.com/office/drawing/2014/main" id="{91A65E5D-4138-A854-73E5-29C9E1E4E435}"/>
              </a:ext>
            </a:extLst>
          </p:cNvPr>
          <p:cNvPicPr>
            <a:picLocks noChangeAspect="1"/>
          </p:cNvPicPr>
          <p:nvPr/>
        </p:nvPicPr>
        <p:blipFill rotWithShape="1">
          <a:blip r:embed="rId5"/>
          <a:srcRect t="59196" b="18542"/>
          <a:stretch/>
        </p:blipFill>
        <p:spPr>
          <a:xfrm>
            <a:off x="7956945" y="4369628"/>
            <a:ext cx="4056183" cy="1317740"/>
          </a:xfrm>
          <a:prstGeom prst="rect">
            <a:avLst/>
          </a:prstGeom>
        </p:spPr>
      </p:pic>
      <p:pic>
        <p:nvPicPr>
          <p:cNvPr id="39" name="Picture 38">
            <a:extLst>
              <a:ext uri="{FF2B5EF4-FFF2-40B4-BE49-F238E27FC236}">
                <a16:creationId xmlns:a16="http://schemas.microsoft.com/office/drawing/2014/main" id="{53D6EE49-547D-C1A1-E925-F7C28C895F78}"/>
              </a:ext>
            </a:extLst>
          </p:cNvPr>
          <p:cNvPicPr>
            <a:picLocks noChangeAspect="1"/>
          </p:cNvPicPr>
          <p:nvPr/>
        </p:nvPicPr>
        <p:blipFill rotWithShape="1">
          <a:blip r:embed="rId5"/>
          <a:srcRect t="80529" b="204"/>
          <a:stretch/>
        </p:blipFill>
        <p:spPr>
          <a:xfrm>
            <a:off x="7956944" y="5652678"/>
            <a:ext cx="4056183" cy="1140487"/>
          </a:xfrm>
          <a:prstGeom prst="rect">
            <a:avLst/>
          </a:prstGeom>
        </p:spPr>
      </p:pic>
      <p:cxnSp>
        <p:nvCxnSpPr>
          <p:cNvPr id="4" name="Straight Arrow Connector 3">
            <a:extLst>
              <a:ext uri="{FF2B5EF4-FFF2-40B4-BE49-F238E27FC236}">
                <a16:creationId xmlns:a16="http://schemas.microsoft.com/office/drawing/2014/main" id="{BC68521B-6BA4-EB1E-FEB9-07E15CF68C74}"/>
              </a:ext>
            </a:extLst>
          </p:cNvPr>
          <p:cNvCxnSpPr>
            <a:cxnSpLocks/>
            <a:endCxn id="10" idx="1"/>
          </p:cNvCxnSpPr>
          <p:nvPr/>
        </p:nvCxnSpPr>
        <p:spPr>
          <a:xfrm flipV="1">
            <a:off x="3108960" y="1476667"/>
            <a:ext cx="4847986" cy="14981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48393-27F5-CE60-7B5C-8F2BB798317C}"/>
              </a:ext>
            </a:extLst>
          </p:cNvPr>
          <p:cNvCxnSpPr>
            <a:cxnSpLocks/>
          </p:cNvCxnSpPr>
          <p:nvPr/>
        </p:nvCxnSpPr>
        <p:spPr>
          <a:xfrm flipV="1">
            <a:off x="5669280" y="2488372"/>
            <a:ext cx="2287664" cy="15349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55E5C93-98B0-837E-1824-E8577DD0FDC3}"/>
              </a:ext>
            </a:extLst>
          </p:cNvPr>
          <p:cNvCxnSpPr>
            <a:cxnSpLocks/>
          </p:cNvCxnSpPr>
          <p:nvPr/>
        </p:nvCxnSpPr>
        <p:spPr>
          <a:xfrm>
            <a:off x="3108960" y="2974848"/>
            <a:ext cx="4847984" cy="780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305C18D-11FC-50F8-3FB2-6CB71F90266B}"/>
              </a:ext>
            </a:extLst>
          </p:cNvPr>
          <p:cNvCxnSpPr>
            <a:cxnSpLocks/>
          </p:cNvCxnSpPr>
          <p:nvPr/>
        </p:nvCxnSpPr>
        <p:spPr>
          <a:xfrm flipV="1">
            <a:off x="3438144" y="1633728"/>
            <a:ext cx="4518800" cy="18579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281D0B-4361-02F7-272E-D8EB960EEA59}"/>
              </a:ext>
            </a:extLst>
          </p:cNvPr>
          <p:cNvCxnSpPr>
            <a:cxnSpLocks/>
          </p:cNvCxnSpPr>
          <p:nvPr/>
        </p:nvCxnSpPr>
        <p:spPr>
          <a:xfrm>
            <a:off x="5669280" y="4108704"/>
            <a:ext cx="2287664" cy="6260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EC782E-A979-76EE-4CBF-BCF09C8AC2FB}"/>
              </a:ext>
            </a:extLst>
          </p:cNvPr>
          <p:cNvCxnSpPr>
            <a:cxnSpLocks/>
            <a:endCxn id="39" idx="1"/>
          </p:cNvCxnSpPr>
          <p:nvPr/>
        </p:nvCxnSpPr>
        <p:spPr>
          <a:xfrm>
            <a:off x="5522976" y="4754880"/>
            <a:ext cx="2433968" cy="14680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E8C6FD-6515-8924-5D10-E408404EE468}"/>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20" name="Rectangle 1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9379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C</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hild</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Selectors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7" name="TextBox 6">
            <a:extLst>
              <a:ext uri="{FF2B5EF4-FFF2-40B4-BE49-F238E27FC236}">
                <a16:creationId xmlns:a16="http://schemas.microsoft.com/office/drawing/2014/main" id="{144BD2F4-56FC-2036-84CD-BB3FCD3286C7}"/>
              </a:ext>
            </a:extLst>
          </p:cNvPr>
          <p:cNvSpPr txBox="1"/>
          <p:nvPr/>
        </p:nvSpPr>
        <p:spPr>
          <a:xfrm>
            <a:off x="333905" y="1085480"/>
            <a:ext cx="520465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child selector targets an element that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immediate child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specified parent element.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denoted by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symbol. </a:t>
            </a:r>
          </a:p>
        </p:txBody>
      </p:sp>
      <p:pic>
        <p:nvPicPr>
          <p:cNvPr id="14" name="Picture 13">
            <a:extLst>
              <a:ext uri="{FF2B5EF4-FFF2-40B4-BE49-F238E27FC236}">
                <a16:creationId xmlns:a16="http://schemas.microsoft.com/office/drawing/2014/main" id="{187F7C12-5D27-958E-F86B-FC523CB7EB9A}"/>
              </a:ext>
            </a:extLst>
          </p:cNvPr>
          <p:cNvPicPr>
            <a:picLocks noChangeAspect="1"/>
          </p:cNvPicPr>
          <p:nvPr/>
        </p:nvPicPr>
        <p:blipFill rotWithShape="1">
          <a:blip r:embed="rId4"/>
          <a:srcRect l="3790" t="34099" r="21829" b="10931"/>
          <a:stretch/>
        </p:blipFill>
        <p:spPr>
          <a:xfrm>
            <a:off x="6808473" y="1085480"/>
            <a:ext cx="4734075" cy="2243755"/>
          </a:xfrm>
          <a:prstGeom prst="rect">
            <a:avLst/>
          </a:prstGeom>
        </p:spPr>
      </p:pic>
      <p:pic>
        <p:nvPicPr>
          <p:cNvPr id="16" name="Picture 15">
            <a:extLst>
              <a:ext uri="{FF2B5EF4-FFF2-40B4-BE49-F238E27FC236}">
                <a16:creationId xmlns:a16="http://schemas.microsoft.com/office/drawing/2014/main" id="{20D94342-482A-0748-03D5-CCF2563564CC}"/>
              </a:ext>
            </a:extLst>
          </p:cNvPr>
          <p:cNvPicPr>
            <a:picLocks noChangeAspect="1"/>
          </p:cNvPicPr>
          <p:nvPr/>
        </p:nvPicPr>
        <p:blipFill>
          <a:blip r:embed="rId5"/>
          <a:stretch>
            <a:fillRect/>
          </a:stretch>
        </p:blipFill>
        <p:spPr>
          <a:xfrm>
            <a:off x="6808473" y="3528766"/>
            <a:ext cx="4522082" cy="1717445"/>
          </a:xfrm>
          <a:prstGeom prst="rect">
            <a:avLst/>
          </a:prstGeom>
        </p:spPr>
      </p:pic>
      <p:pic>
        <p:nvPicPr>
          <p:cNvPr id="18" name="Picture 17">
            <a:extLst>
              <a:ext uri="{FF2B5EF4-FFF2-40B4-BE49-F238E27FC236}">
                <a16:creationId xmlns:a16="http://schemas.microsoft.com/office/drawing/2014/main" id="{39330FAB-1FC8-0D90-FF1D-61BD739E2CCB}"/>
              </a:ext>
            </a:extLst>
          </p:cNvPr>
          <p:cNvPicPr>
            <a:picLocks noChangeAspect="1"/>
          </p:cNvPicPr>
          <p:nvPr/>
        </p:nvPicPr>
        <p:blipFill rotWithShape="1">
          <a:blip r:embed="rId6"/>
          <a:srcRect r="7095"/>
          <a:stretch/>
        </p:blipFill>
        <p:spPr>
          <a:xfrm>
            <a:off x="6808473" y="5450716"/>
            <a:ext cx="3256679" cy="1200329"/>
          </a:xfrm>
          <a:prstGeom prst="rect">
            <a:avLst/>
          </a:prstGeom>
          <a:ln>
            <a:solidFill>
              <a:schemeClr val="bg1">
                <a:lumMod val="85000"/>
              </a:schemeClr>
            </a:solidFill>
          </a:ln>
        </p:spPr>
      </p:pic>
      <p:cxnSp>
        <p:nvCxnSpPr>
          <p:cNvPr id="12" name="Connector: Elbow 11">
            <a:extLst>
              <a:ext uri="{FF2B5EF4-FFF2-40B4-BE49-F238E27FC236}">
                <a16:creationId xmlns:a16="http://schemas.microsoft.com/office/drawing/2014/main" id="{E2413EF9-52A4-36B3-5A2E-B657920F8B62}"/>
              </a:ext>
            </a:extLst>
          </p:cNvPr>
          <p:cNvCxnSpPr>
            <a:stCxn id="16" idx="1"/>
          </p:cNvCxnSpPr>
          <p:nvPr/>
        </p:nvCxnSpPr>
        <p:spPr>
          <a:xfrm rot="10800000" flipH="1">
            <a:off x="6808472" y="1828801"/>
            <a:ext cx="529587" cy="2558689"/>
          </a:xfrm>
          <a:prstGeom prst="bentConnector4">
            <a:avLst>
              <a:gd name="adj1" fmla="val -172663"/>
              <a:gd name="adj2" fmla="val 10207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3C39EF-89D8-C83D-E318-3E6D4B907F49}"/>
              </a:ext>
            </a:extLst>
          </p:cNvPr>
          <p:cNvCxnSpPr>
            <a:cxnSpLocks/>
          </p:cNvCxnSpPr>
          <p:nvPr/>
        </p:nvCxnSpPr>
        <p:spPr>
          <a:xfrm rot="5400000" flipH="1" flipV="1">
            <a:off x="5940859" y="2814522"/>
            <a:ext cx="1960010" cy="1131569"/>
          </a:xfrm>
          <a:prstGeom prst="bentConnector3">
            <a:avLst>
              <a:gd name="adj1" fmla="val 99569"/>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Close outline">
            <a:extLst>
              <a:ext uri="{FF2B5EF4-FFF2-40B4-BE49-F238E27FC236}">
                <a16:creationId xmlns:a16="http://schemas.microsoft.com/office/drawing/2014/main" id="{A9FBCD00-DB6B-3406-5E46-0E5D5E4EA2F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123847" y="2999178"/>
            <a:ext cx="529588" cy="529588"/>
          </a:xfrm>
          <a:prstGeom prst="rect">
            <a:avLst/>
          </a:prstGeom>
        </p:spPr>
      </p:pic>
      <p:sp>
        <p:nvSpPr>
          <p:cNvPr id="3" name="TextBox 2">
            <a:extLst>
              <a:ext uri="{FF2B5EF4-FFF2-40B4-BE49-F238E27FC236}">
                <a16:creationId xmlns:a16="http://schemas.microsoft.com/office/drawing/2014/main" id="{B7DDE290-5F8A-ED3C-719E-9CCBBC759C39}"/>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1673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Child Selector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different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from Descendant selectors?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0" name="TextBox 19">
            <a:extLst>
              <a:ext uri="{FF2B5EF4-FFF2-40B4-BE49-F238E27FC236}">
                <a16:creationId xmlns:a16="http://schemas.microsoft.com/office/drawing/2014/main" id="{987D0657-5952-69B2-A35F-5CAFF82B4661}"/>
              </a:ext>
            </a:extLst>
          </p:cNvPr>
          <p:cNvSpPr txBox="1"/>
          <p:nvPr/>
        </p:nvSpPr>
        <p:spPr>
          <a:xfrm>
            <a:off x="342993" y="935207"/>
            <a:ext cx="504962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child selector targets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immediate children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while the descendant selector targets all descendants, regardless of depth.</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Graphic 2" descr="Artificial Intelligence with solid fill">
            <a:extLst>
              <a:ext uri="{FF2B5EF4-FFF2-40B4-BE49-F238E27FC236}">
                <a16:creationId xmlns:a16="http://schemas.microsoft.com/office/drawing/2014/main" id="{85E40937-623D-F67A-F74F-BE32026240A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61376" y="124896"/>
            <a:ext cx="559216" cy="559216"/>
          </a:xfrm>
          <a:prstGeom prst="rect">
            <a:avLst/>
          </a:prstGeom>
        </p:spPr>
      </p:pic>
      <p:sp>
        <p:nvSpPr>
          <p:cNvPr id="4" name="TextBox 3">
            <a:extLst>
              <a:ext uri="{FF2B5EF4-FFF2-40B4-BE49-F238E27FC236}">
                <a16:creationId xmlns:a16="http://schemas.microsoft.com/office/drawing/2014/main" id="{53B15D97-388C-44C9-A9C9-841BFE170D53}"/>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29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Difference between </a:t>
            </a:r>
            <a:r>
              <a:rPr lang="en-US" sz="2400" b="1" dirty="0">
                <a:solidFill>
                  <a:srgbClr val="FFFF00"/>
                </a:solidFill>
                <a:latin typeface="Calibri Light" panose="020F0302020204030204"/>
                <a:ea typeface="+mn-ea"/>
                <a:cs typeface="+mn-cs"/>
              </a:rPr>
              <a:t>H</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ead</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&amp;</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B</a:t>
            </a:r>
            <a:r>
              <a:rPr lang="en-US" sz="2400" b="1" dirty="0" err="1">
                <a:solidFill>
                  <a:srgbClr val="FFFF00"/>
                </a:solidFill>
                <a:latin typeface="Calibri Light" panose="020F0302020204030204"/>
                <a:ea typeface="+mn-ea"/>
                <a:cs typeface="+mn-cs"/>
              </a:rPr>
              <a:t>ody</a:t>
            </a:r>
            <a:r>
              <a:rPr lang="en-US" sz="2400" b="1" dirty="0">
                <a:solidFill>
                  <a:srgbClr val="FFFF00"/>
                </a:solidFill>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HTML? Where to place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JS link</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reference?</a:t>
            </a:r>
            <a:endParaRPr lang="en-IN" sz="2400" dirty="0">
              <a:solidFill>
                <a:schemeClr val="bg1"/>
              </a:solidFill>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F6683FB9-80B0-30DF-A4E0-51CAFDC06AF2}"/>
              </a:ext>
            </a:extLst>
          </p:cNvPr>
          <p:cNvPicPr>
            <a:picLocks noChangeAspect="1"/>
          </p:cNvPicPr>
          <p:nvPr/>
        </p:nvPicPr>
        <p:blipFill>
          <a:blip r:embed="rId4"/>
          <a:stretch>
            <a:fillRect/>
          </a:stretch>
        </p:blipFill>
        <p:spPr>
          <a:xfrm>
            <a:off x="6096000" y="1109577"/>
            <a:ext cx="5565913" cy="4417990"/>
          </a:xfrm>
          <a:prstGeom prst="rect">
            <a:avLst/>
          </a:prstGeom>
        </p:spPr>
      </p:pic>
      <p:sp>
        <p:nvSpPr>
          <p:cNvPr id="6" name="Rectangle 5">
            <a:extLst>
              <a:ext uri="{FF2B5EF4-FFF2-40B4-BE49-F238E27FC236}">
                <a16:creationId xmlns:a16="http://schemas.microsoft.com/office/drawing/2014/main" id="{D5F0731A-A473-0389-6667-3B55AA0E87E2}"/>
              </a:ext>
            </a:extLst>
          </p:cNvPr>
          <p:cNvSpPr/>
          <p:nvPr/>
        </p:nvSpPr>
        <p:spPr>
          <a:xfrm>
            <a:off x="228909" y="1215181"/>
            <a:ext cx="5153383" cy="155850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&lt;head&gt; element is where you place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meta-information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about the document ). For example,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&lt;title&gt;, &lt;meta&gt;, &lt;link&gt;, &lt;script&gt;, &lt;style&gt; are normally kept under head element.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Left Brace 6">
            <a:extLst>
              <a:ext uri="{FF2B5EF4-FFF2-40B4-BE49-F238E27FC236}">
                <a16:creationId xmlns:a16="http://schemas.microsoft.com/office/drawing/2014/main" id="{B470059A-0C1E-6B0C-723D-6B37710FDFC9}"/>
              </a:ext>
            </a:extLst>
          </p:cNvPr>
          <p:cNvSpPr/>
          <p:nvPr/>
        </p:nvSpPr>
        <p:spPr>
          <a:xfrm>
            <a:off x="5396580" y="2085527"/>
            <a:ext cx="837731" cy="1365397"/>
          </a:xfrm>
          <a:prstGeom prst="leftBrace">
            <a:avLst>
              <a:gd name="adj1" fmla="val 8333"/>
              <a:gd name="adj2" fmla="val 1769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6993A9F-EE42-DCA0-F52D-E3526D9D70DD}"/>
              </a:ext>
            </a:extLst>
          </p:cNvPr>
          <p:cNvSpPr/>
          <p:nvPr/>
        </p:nvSpPr>
        <p:spPr>
          <a:xfrm>
            <a:off x="214621" y="3168282"/>
            <a:ext cx="5210533" cy="155850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&lt;body&gt; element is where you place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actual content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your HTML web page. For example,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&lt;div&gt;, &lt;h1&gt;, &lt;p&gt;, &lt;</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&gt;, &lt;a&gt; are normally kept under body element.</a:t>
            </a:r>
          </a:p>
        </p:txBody>
      </p:sp>
      <p:sp>
        <p:nvSpPr>
          <p:cNvPr id="11" name="Left Brace 10">
            <a:extLst>
              <a:ext uri="{FF2B5EF4-FFF2-40B4-BE49-F238E27FC236}">
                <a16:creationId xmlns:a16="http://schemas.microsoft.com/office/drawing/2014/main" id="{0E3CA555-0D31-7B54-EEF3-A215F61E4D63}"/>
              </a:ext>
            </a:extLst>
          </p:cNvPr>
          <p:cNvSpPr/>
          <p:nvPr/>
        </p:nvSpPr>
        <p:spPr>
          <a:xfrm>
            <a:off x="5430870" y="3729792"/>
            <a:ext cx="837731" cy="1185440"/>
          </a:xfrm>
          <a:prstGeom prst="leftBrace">
            <a:avLst>
              <a:gd name="adj1" fmla="val 8333"/>
              <a:gd name="adj2" fmla="val 1570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CDF06D8-54FE-D7D7-FCC1-3AE8264DF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0883" y="281908"/>
            <a:ext cx="904401" cy="359815"/>
          </a:xfrm>
          <a:prstGeom prst="rect">
            <a:avLst/>
          </a:prstGeom>
        </p:spPr>
      </p:pic>
      <p:sp>
        <p:nvSpPr>
          <p:cNvPr id="8" name="Rectangle 7">
            <a:extLst>
              <a:ext uri="{FF2B5EF4-FFF2-40B4-BE49-F238E27FC236}">
                <a16:creationId xmlns:a16="http://schemas.microsoft.com/office/drawing/2014/main" id="{A88D8BD4-924E-10B8-878A-748D87AC618A}"/>
              </a:ext>
            </a:extLst>
          </p:cNvPr>
          <p:cNvSpPr/>
          <p:nvPr/>
        </p:nvSpPr>
        <p:spPr>
          <a:xfrm>
            <a:off x="214621" y="5015779"/>
            <a:ext cx="5210533" cy="155850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 will load before the body, therefore, if you are manipulating HTML elements in your JS functions, then place the JS link at the end of the body section because until then all the elements will be loaded. Else, place it inside the head tag.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38BEDA5-EC6E-D028-FA9A-38F6C81AF28D}"/>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1057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A54C9A-586E-A003-E702-E0AA8E6FF41E}"/>
              </a:ext>
            </a:extLst>
          </p:cNvPr>
          <p:cNvPicPr>
            <a:picLocks noChangeAspect="1"/>
          </p:cNvPicPr>
          <p:nvPr/>
        </p:nvPicPr>
        <p:blipFill rotWithShape="1">
          <a:blip r:embed="rId3"/>
          <a:srcRect t="46305" b="746"/>
          <a:stretch/>
        </p:blipFill>
        <p:spPr>
          <a:xfrm>
            <a:off x="7780695" y="4357760"/>
            <a:ext cx="3512576" cy="1547949"/>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Pseudo-class Selector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Pseudo-element Selector</a:t>
            </a:r>
            <a:r>
              <a:rPr lang="en-US" sz="2400" b="1" dirty="0">
                <a:solidFill>
                  <a:schemeClr val="bg1"/>
                </a:solidFill>
                <a:latin typeface="Calibri Light" panose="020F0302020204030204"/>
                <a:ea typeface="+mn-ea"/>
                <a:cs typeface="+mn-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291577" y="1189377"/>
            <a:ext cx="631822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pseudo-class selector is used to define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special state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an HTML element, like when a user hovers over an element.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pseudo-element selector targets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specific part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an element, such as ::before to insert content before an element.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3CCFEF71-E30C-8C40-B307-54BF60AA5285}"/>
              </a:ext>
            </a:extLst>
          </p:cNvPr>
          <p:cNvPicPr>
            <a:picLocks noChangeAspect="1"/>
          </p:cNvPicPr>
          <p:nvPr/>
        </p:nvPicPr>
        <p:blipFill rotWithShape="1">
          <a:blip r:embed="rId5"/>
          <a:srcRect l="4896" t="41157" r="15195" b="11205"/>
          <a:stretch/>
        </p:blipFill>
        <p:spPr>
          <a:xfrm>
            <a:off x="865508" y="3376763"/>
            <a:ext cx="4776953" cy="1687180"/>
          </a:xfrm>
          <a:prstGeom prst="rect">
            <a:avLst/>
          </a:prstGeom>
        </p:spPr>
      </p:pic>
      <p:pic>
        <p:nvPicPr>
          <p:cNvPr id="7" name="Picture 6">
            <a:extLst>
              <a:ext uri="{FF2B5EF4-FFF2-40B4-BE49-F238E27FC236}">
                <a16:creationId xmlns:a16="http://schemas.microsoft.com/office/drawing/2014/main" id="{3E2460BB-69D5-442C-160C-30881EA7E9DD}"/>
              </a:ext>
            </a:extLst>
          </p:cNvPr>
          <p:cNvPicPr>
            <a:picLocks noChangeAspect="1"/>
          </p:cNvPicPr>
          <p:nvPr/>
        </p:nvPicPr>
        <p:blipFill rotWithShape="1">
          <a:blip r:embed="rId3"/>
          <a:srcRect b="54174"/>
          <a:stretch/>
        </p:blipFill>
        <p:spPr>
          <a:xfrm>
            <a:off x="7780695" y="1996845"/>
            <a:ext cx="3512576" cy="1339719"/>
          </a:xfrm>
          <a:prstGeom prst="rect">
            <a:avLst/>
          </a:prstGeom>
        </p:spPr>
      </p:pic>
      <p:pic>
        <p:nvPicPr>
          <p:cNvPr id="10" name="Picture 9">
            <a:extLst>
              <a:ext uri="{FF2B5EF4-FFF2-40B4-BE49-F238E27FC236}">
                <a16:creationId xmlns:a16="http://schemas.microsoft.com/office/drawing/2014/main" id="{4926D619-D251-AE2A-6F18-62D3C3A896EB}"/>
              </a:ext>
            </a:extLst>
          </p:cNvPr>
          <p:cNvPicPr>
            <a:picLocks noChangeAspect="1"/>
          </p:cNvPicPr>
          <p:nvPr/>
        </p:nvPicPr>
        <p:blipFill rotWithShape="1">
          <a:blip r:embed="rId6"/>
          <a:srcRect b="55878"/>
          <a:stretch/>
        </p:blipFill>
        <p:spPr>
          <a:xfrm>
            <a:off x="7813782" y="3389730"/>
            <a:ext cx="3512576" cy="530855"/>
          </a:xfrm>
          <a:prstGeom prst="rect">
            <a:avLst/>
          </a:prstGeom>
          <a:ln>
            <a:solidFill>
              <a:schemeClr val="bg1">
                <a:lumMod val="85000"/>
              </a:schemeClr>
            </a:solidFill>
          </a:ln>
        </p:spPr>
      </p:pic>
      <p:cxnSp>
        <p:nvCxnSpPr>
          <p:cNvPr id="11" name="Straight Arrow Connector 10">
            <a:extLst>
              <a:ext uri="{FF2B5EF4-FFF2-40B4-BE49-F238E27FC236}">
                <a16:creationId xmlns:a16="http://schemas.microsoft.com/office/drawing/2014/main" id="{EF296D94-19F8-F894-C3CE-90E47B8730D3}"/>
              </a:ext>
            </a:extLst>
          </p:cNvPr>
          <p:cNvCxnSpPr>
            <a:cxnSpLocks/>
          </p:cNvCxnSpPr>
          <p:nvPr/>
        </p:nvCxnSpPr>
        <p:spPr>
          <a:xfrm flipV="1">
            <a:off x="3722151" y="2570787"/>
            <a:ext cx="4058544" cy="1476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A1DB00-CC23-EEDA-16F2-E6B16AE63084}"/>
              </a:ext>
            </a:extLst>
          </p:cNvPr>
          <p:cNvCxnSpPr>
            <a:cxnSpLocks/>
          </p:cNvCxnSpPr>
          <p:nvPr/>
        </p:nvCxnSpPr>
        <p:spPr>
          <a:xfrm>
            <a:off x="5381897" y="4416907"/>
            <a:ext cx="2534194" cy="4543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0B1D1B1-3959-4A5B-5BA8-464C33B4AAAF}"/>
              </a:ext>
            </a:extLst>
          </p:cNvPr>
          <p:cNvPicPr>
            <a:picLocks noChangeAspect="1"/>
          </p:cNvPicPr>
          <p:nvPr/>
        </p:nvPicPr>
        <p:blipFill rotWithShape="1">
          <a:blip r:embed="rId6"/>
          <a:srcRect t="47905" b="7973"/>
          <a:stretch/>
        </p:blipFill>
        <p:spPr>
          <a:xfrm>
            <a:off x="7780695" y="5958874"/>
            <a:ext cx="3512576" cy="530856"/>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81DC0879-2B61-1808-800A-E477C501D373}"/>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916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57A02F7-0B7E-9E88-9D3E-6EB23501EDE0}"/>
              </a:ext>
            </a:extLst>
          </p:cNvPr>
          <p:cNvSpPr>
            <a:spLocks noGrp="1"/>
          </p:cNvSpPr>
          <p:nvPr>
            <p:ph type="title"/>
          </p:nvPr>
        </p:nvSpPr>
        <p:spPr>
          <a:xfrm>
            <a:off x="193690" y="86427"/>
            <a:ext cx="10515600" cy="1325563"/>
          </a:xfrm>
        </p:spPr>
        <p:txBody>
          <a:bodyPr>
            <a:normAutofit/>
          </a:bodyPr>
          <a:lstStyle/>
          <a:p>
            <a:r>
              <a:rPr lang="en-US" sz="4000" dirty="0">
                <a:solidFill>
                  <a:srgbClr val="FFFF00"/>
                </a:solidFill>
              </a:rPr>
              <a:t>3. Layout and Positioning</a:t>
            </a:r>
            <a:endParaRPr lang="en-IN" sz="4000" dirty="0"/>
          </a:p>
        </p:txBody>
      </p:sp>
      <p:sp>
        <p:nvSpPr>
          <p:cNvPr id="6" name="TextBox 5">
            <a:extLst>
              <a:ext uri="{FF2B5EF4-FFF2-40B4-BE49-F238E27FC236}">
                <a16:creationId xmlns:a16="http://schemas.microsoft.com/office/drawing/2014/main" id="{61C355A6-7805-8198-6FE8-72A65B31B9B7}"/>
              </a:ext>
            </a:extLst>
          </p:cNvPr>
          <p:cNvSpPr txBox="1"/>
          <p:nvPr/>
        </p:nvSpPr>
        <p:spPr>
          <a:xfrm>
            <a:off x="193686" y="1411990"/>
            <a:ext cx="9495692"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Explain the concept of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Box Model</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Padding</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 &amp;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Margin</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display: inline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&amp;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display: block</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display: inline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&amp;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display: </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inlineblock</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z-index</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property in CSS? How same z-index elements will be displayed?</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float </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property 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position: relative/ absolute/ fixed</a:t>
            </a: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407AEF-B894-AB6D-C1AD-D2A957856AE7}"/>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4156733638"/>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Explain the concept of the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ox </a:t>
            </a:r>
            <a:r>
              <a:rPr lang="en-US" sz="2400" b="1" dirty="0">
                <a:solidFill>
                  <a:srgbClr val="FFFF00"/>
                </a:solidFill>
                <a:latin typeface="Calibri Light" panose="020F0302020204030204"/>
                <a:ea typeface="+mn-ea"/>
                <a:cs typeface="+mn-cs"/>
              </a:rPr>
              <a:t>M</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odel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78871" y="1124814"/>
            <a:ext cx="551854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"box model" describes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layout of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a webpage in terms of their dimensions and spacing.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050" name="Picture 2">
            <a:extLst>
              <a:ext uri="{FF2B5EF4-FFF2-40B4-BE49-F238E27FC236}">
                <a16:creationId xmlns:a16="http://schemas.microsoft.com/office/drawing/2014/main" id="{89DCBFF5-181C-4D23-9129-F74AFEE88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505" y="1124814"/>
            <a:ext cx="3969088" cy="29027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68CC3-F2D8-2099-DF38-4745996E716F}"/>
              </a:ext>
            </a:extLst>
          </p:cNvPr>
          <p:cNvSpPr txBox="1"/>
          <p:nvPr/>
        </p:nvSpPr>
        <p:spPr>
          <a:xfrm>
            <a:off x="178872" y="2118872"/>
            <a:ext cx="5424760" cy="304698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the actual content of the element, such as text, images, videos, etc.</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Padding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the space between the content and the border.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the line that separate the content from the surrounding elements.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Margin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the space between the borders of adjacent elements. Margins help control the space between elements.</a:t>
            </a:r>
          </a:p>
        </p:txBody>
      </p:sp>
      <p:sp>
        <p:nvSpPr>
          <p:cNvPr id="6" name="TextBox 5">
            <a:extLst>
              <a:ext uri="{FF2B5EF4-FFF2-40B4-BE49-F238E27FC236}">
                <a16:creationId xmlns:a16="http://schemas.microsoft.com/office/drawing/2014/main" id="{E6D7FE9A-F6F5-DAFC-85F0-9574D261D95D}"/>
              </a:ext>
            </a:extLst>
          </p:cNvPr>
          <p:cNvSpPr txBox="1"/>
          <p:nvPr/>
        </p:nvSpPr>
        <p:spPr>
          <a:xfrm>
            <a:off x="342993" y="5513587"/>
            <a:ext cx="526063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CSS, you can control each of these components using various properties like width, height, padding border, margin. </a:t>
            </a:r>
          </a:p>
        </p:txBody>
      </p:sp>
      <p:pic>
        <p:nvPicPr>
          <p:cNvPr id="3" name="Picture 2">
            <a:extLst>
              <a:ext uri="{FF2B5EF4-FFF2-40B4-BE49-F238E27FC236}">
                <a16:creationId xmlns:a16="http://schemas.microsoft.com/office/drawing/2014/main" id="{E70635B7-8130-58B4-5360-BC20D7D90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652" y="281908"/>
            <a:ext cx="904401" cy="359815"/>
          </a:xfrm>
          <a:prstGeom prst="rect">
            <a:avLst/>
          </a:prstGeom>
        </p:spPr>
      </p:pic>
      <p:pic>
        <p:nvPicPr>
          <p:cNvPr id="8" name="Picture 7">
            <a:extLst>
              <a:ext uri="{FF2B5EF4-FFF2-40B4-BE49-F238E27FC236}">
                <a16:creationId xmlns:a16="http://schemas.microsoft.com/office/drawing/2014/main" id="{AFE2EE92-EAA0-B333-A070-8FFA2C9376B2}"/>
              </a:ext>
            </a:extLst>
          </p:cNvPr>
          <p:cNvPicPr>
            <a:picLocks noChangeAspect="1"/>
          </p:cNvPicPr>
          <p:nvPr/>
        </p:nvPicPr>
        <p:blipFill>
          <a:blip r:embed="rId6"/>
          <a:stretch>
            <a:fillRect/>
          </a:stretch>
        </p:blipFill>
        <p:spPr>
          <a:xfrm>
            <a:off x="6951200" y="4701928"/>
            <a:ext cx="3105583" cy="485843"/>
          </a:xfrm>
          <a:prstGeom prst="rect">
            <a:avLst/>
          </a:prstGeom>
          <a:ln>
            <a:noFill/>
          </a:ln>
        </p:spPr>
      </p:pic>
      <p:pic>
        <p:nvPicPr>
          <p:cNvPr id="11" name="Picture 10">
            <a:extLst>
              <a:ext uri="{FF2B5EF4-FFF2-40B4-BE49-F238E27FC236}">
                <a16:creationId xmlns:a16="http://schemas.microsoft.com/office/drawing/2014/main" id="{A45602B7-FE9D-6FDF-757F-B990138453C9}"/>
              </a:ext>
            </a:extLst>
          </p:cNvPr>
          <p:cNvPicPr>
            <a:picLocks noChangeAspect="1"/>
          </p:cNvPicPr>
          <p:nvPr/>
        </p:nvPicPr>
        <p:blipFill>
          <a:blip r:embed="rId7"/>
          <a:stretch>
            <a:fillRect/>
          </a:stretch>
        </p:blipFill>
        <p:spPr>
          <a:xfrm>
            <a:off x="6688852" y="5632304"/>
            <a:ext cx="4553585" cy="685896"/>
          </a:xfrm>
          <a:prstGeom prst="rect">
            <a:avLst/>
          </a:prstGeom>
          <a:ln>
            <a:noFill/>
          </a:ln>
        </p:spPr>
      </p:pic>
      <p:sp>
        <p:nvSpPr>
          <p:cNvPr id="13" name="TextBox 12">
            <a:extLst>
              <a:ext uri="{FF2B5EF4-FFF2-40B4-BE49-F238E27FC236}">
                <a16:creationId xmlns:a16="http://schemas.microsoft.com/office/drawing/2014/main" id="{FFFBE047-9226-081D-042E-8763C5FDA560}"/>
              </a:ext>
            </a:extLst>
          </p:cNvPr>
          <p:cNvSpPr txBox="1"/>
          <p:nvPr/>
        </p:nvSpPr>
        <p:spPr>
          <a:xfrm>
            <a:off x="6860171" y="4382833"/>
            <a:ext cx="61020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Without box model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78847E8-DD38-F448-DF36-9DBCD6E57C39}"/>
              </a:ext>
            </a:extLst>
          </p:cNvPr>
          <p:cNvSpPr txBox="1"/>
          <p:nvPr/>
        </p:nvSpPr>
        <p:spPr>
          <a:xfrm>
            <a:off x="6860171" y="5387480"/>
            <a:ext cx="61020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box model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42FE11-D8BB-0537-3295-B83FD741C597}"/>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720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lang="en-US" sz="2400" b="1" dirty="0">
                <a:solidFill>
                  <a:srgbClr val="FFFF00"/>
                </a:solidFill>
                <a:latin typeface="Calibri Light" panose="020F0302020204030204"/>
                <a:ea typeface="+mn-ea"/>
                <a:cs typeface="+mn-cs"/>
              </a:rPr>
              <a:t>P</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adding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Margin</a:t>
            </a:r>
            <a:r>
              <a:rPr lang="en-US" sz="2400" b="1" dirty="0">
                <a:solidFill>
                  <a:schemeClr val="bg1"/>
                </a:solidFill>
                <a:latin typeface="Calibri Light" panose="020F0302020204030204"/>
                <a:ea typeface="+mn-ea"/>
                <a:cs typeface="+mn-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Rectangle 2">
            <a:extLst>
              <a:ext uri="{FF2B5EF4-FFF2-40B4-BE49-F238E27FC236}">
                <a16:creationId xmlns:a16="http://schemas.microsoft.com/office/drawing/2014/main" id="{11471CC0-454B-1442-F119-1B1AC1A8C2AF}"/>
              </a:ext>
            </a:extLst>
          </p:cNvPr>
          <p:cNvSpPr/>
          <p:nvPr/>
        </p:nvSpPr>
        <p:spPr>
          <a:xfrm>
            <a:off x="6913195" y="2162106"/>
            <a:ext cx="3239015" cy="140862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Content/ Text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599FF7E-0A41-324D-A999-12D5525C0793}"/>
              </a:ext>
            </a:extLst>
          </p:cNvPr>
          <p:cNvSpPr txBox="1"/>
          <p:nvPr/>
        </p:nvSpPr>
        <p:spPr>
          <a:xfrm>
            <a:off x="7640602" y="1776217"/>
            <a:ext cx="15951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Element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EE580C4-9430-F1EC-79B3-6F6EB16CE4A0}"/>
              </a:ext>
            </a:extLst>
          </p:cNvPr>
          <p:cNvSpPr/>
          <p:nvPr/>
        </p:nvSpPr>
        <p:spPr>
          <a:xfrm>
            <a:off x="6046284" y="1605882"/>
            <a:ext cx="5005754" cy="248097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13A8A78-66BE-1135-8ACC-F9106F155ECA}"/>
              </a:ext>
            </a:extLst>
          </p:cNvPr>
          <p:cNvCxnSpPr>
            <a:endCxn id="3" idx="3"/>
          </p:cNvCxnSpPr>
          <p:nvPr/>
        </p:nvCxnSpPr>
        <p:spPr>
          <a:xfrm>
            <a:off x="9265395" y="2866420"/>
            <a:ext cx="88681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619020-8BEB-3522-E7A9-130530F67A14}"/>
              </a:ext>
            </a:extLst>
          </p:cNvPr>
          <p:cNvCxnSpPr>
            <a:cxnSpLocks/>
          </p:cNvCxnSpPr>
          <p:nvPr/>
        </p:nvCxnSpPr>
        <p:spPr>
          <a:xfrm flipV="1">
            <a:off x="8532702" y="2162106"/>
            <a:ext cx="0" cy="5297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53CC95-77A2-DE40-F10A-F4C1B1452273}"/>
              </a:ext>
            </a:extLst>
          </p:cNvPr>
          <p:cNvCxnSpPr/>
          <p:nvPr/>
        </p:nvCxnSpPr>
        <p:spPr>
          <a:xfrm>
            <a:off x="6913195" y="2866420"/>
            <a:ext cx="88681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F90D43-C9DE-804D-892F-7D58A71C4F1D}"/>
              </a:ext>
            </a:extLst>
          </p:cNvPr>
          <p:cNvCxnSpPr>
            <a:cxnSpLocks/>
          </p:cNvCxnSpPr>
          <p:nvPr/>
        </p:nvCxnSpPr>
        <p:spPr>
          <a:xfrm flipV="1">
            <a:off x="8526840" y="3041034"/>
            <a:ext cx="0" cy="5297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5F0B05-AE8C-D913-7D4D-93EDE186B95C}"/>
              </a:ext>
            </a:extLst>
          </p:cNvPr>
          <p:cNvSpPr txBox="1"/>
          <p:nvPr/>
        </p:nvSpPr>
        <p:spPr>
          <a:xfrm>
            <a:off x="9200951" y="2507140"/>
            <a:ext cx="11033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Padding</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598B83FC-490C-3590-AA3F-E2EA250F1053}"/>
              </a:ext>
            </a:extLst>
          </p:cNvPr>
          <p:cNvCxnSpPr>
            <a:cxnSpLocks/>
          </p:cNvCxnSpPr>
          <p:nvPr/>
        </p:nvCxnSpPr>
        <p:spPr>
          <a:xfrm flipV="1">
            <a:off x="9018083" y="1636729"/>
            <a:ext cx="0" cy="5297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00C08C-0167-F0A4-6A01-50B21DE409D7}"/>
              </a:ext>
            </a:extLst>
          </p:cNvPr>
          <p:cNvCxnSpPr>
            <a:cxnSpLocks/>
          </p:cNvCxnSpPr>
          <p:nvPr/>
        </p:nvCxnSpPr>
        <p:spPr>
          <a:xfrm flipV="1">
            <a:off x="10152210" y="2691806"/>
            <a:ext cx="899828" cy="802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9B005E1-F139-1742-6C0E-D09DE5D27CB8}"/>
              </a:ext>
            </a:extLst>
          </p:cNvPr>
          <p:cNvCxnSpPr>
            <a:cxnSpLocks/>
          </p:cNvCxnSpPr>
          <p:nvPr/>
        </p:nvCxnSpPr>
        <p:spPr>
          <a:xfrm>
            <a:off x="6025321" y="2717414"/>
            <a:ext cx="887874"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CE93CC-AF76-E92A-D240-5BB7D2AE1491}"/>
              </a:ext>
            </a:extLst>
          </p:cNvPr>
          <p:cNvCxnSpPr>
            <a:cxnSpLocks/>
          </p:cNvCxnSpPr>
          <p:nvPr/>
        </p:nvCxnSpPr>
        <p:spPr>
          <a:xfrm flipV="1">
            <a:off x="9018083" y="3570734"/>
            <a:ext cx="0" cy="5297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752D9EF-F6BB-70AE-9BFC-144ECC5430B1}"/>
              </a:ext>
            </a:extLst>
          </p:cNvPr>
          <p:cNvSpPr txBox="1"/>
          <p:nvPr/>
        </p:nvSpPr>
        <p:spPr>
          <a:xfrm>
            <a:off x="9124655" y="3609389"/>
            <a:ext cx="8998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Margin</a:t>
            </a:r>
            <a:endParaRPr kumimoji="0" lang="en-IN"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F4E6D252-F772-6687-9821-39414752ED79}"/>
              </a:ext>
            </a:extLst>
          </p:cNvPr>
          <p:cNvSpPr txBox="1"/>
          <p:nvPr/>
        </p:nvSpPr>
        <p:spPr>
          <a:xfrm>
            <a:off x="9501417" y="982573"/>
            <a:ext cx="18823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Element Border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F28E8837-0F28-8D42-E580-F8B04662F73A}"/>
              </a:ext>
            </a:extLst>
          </p:cNvPr>
          <p:cNvCxnSpPr>
            <a:cxnSpLocks/>
          </p:cNvCxnSpPr>
          <p:nvPr/>
        </p:nvCxnSpPr>
        <p:spPr>
          <a:xfrm flipH="1">
            <a:off x="9598377" y="1361292"/>
            <a:ext cx="705908" cy="800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FF4FC19-78BE-8A56-EB59-F74CE69BB945}"/>
              </a:ext>
            </a:extLst>
          </p:cNvPr>
          <p:cNvSpPr/>
          <p:nvPr/>
        </p:nvSpPr>
        <p:spPr>
          <a:xfrm>
            <a:off x="6913195" y="4612229"/>
            <a:ext cx="3239015" cy="1408628"/>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Content/ Text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5568B33F-2648-3483-F31D-2366A859DE4A}"/>
              </a:ext>
            </a:extLst>
          </p:cNvPr>
          <p:cNvSpPr txBox="1"/>
          <p:nvPr/>
        </p:nvSpPr>
        <p:spPr>
          <a:xfrm>
            <a:off x="7640602" y="4226340"/>
            <a:ext cx="15951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Element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3B94B72D-7F30-DC61-4DAA-C4AD7F946109}"/>
              </a:ext>
            </a:extLst>
          </p:cNvPr>
          <p:cNvSpPr/>
          <p:nvPr/>
        </p:nvSpPr>
        <p:spPr>
          <a:xfrm>
            <a:off x="6046284" y="4056005"/>
            <a:ext cx="5005754" cy="248097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1" name="Straight Arrow Connector 50">
            <a:extLst>
              <a:ext uri="{FF2B5EF4-FFF2-40B4-BE49-F238E27FC236}">
                <a16:creationId xmlns:a16="http://schemas.microsoft.com/office/drawing/2014/main" id="{24B96854-BC6B-2677-D24C-10507F5DEBAC}"/>
              </a:ext>
            </a:extLst>
          </p:cNvPr>
          <p:cNvCxnSpPr>
            <a:cxnSpLocks/>
          </p:cNvCxnSpPr>
          <p:nvPr/>
        </p:nvCxnSpPr>
        <p:spPr>
          <a:xfrm>
            <a:off x="9265395" y="5340927"/>
            <a:ext cx="88681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A3215F0-7260-63FE-9553-81FA118305C4}"/>
              </a:ext>
            </a:extLst>
          </p:cNvPr>
          <p:cNvCxnSpPr>
            <a:cxnSpLocks/>
          </p:cNvCxnSpPr>
          <p:nvPr/>
        </p:nvCxnSpPr>
        <p:spPr>
          <a:xfrm flipV="1">
            <a:off x="8532702" y="4612229"/>
            <a:ext cx="0" cy="5297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842939-5578-BECC-15DE-0B7ABDEB9BC1}"/>
              </a:ext>
            </a:extLst>
          </p:cNvPr>
          <p:cNvCxnSpPr/>
          <p:nvPr/>
        </p:nvCxnSpPr>
        <p:spPr>
          <a:xfrm>
            <a:off x="6913195" y="5316543"/>
            <a:ext cx="886815"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1BC653-565A-1B27-2732-057CDF43E9CA}"/>
              </a:ext>
            </a:extLst>
          </p:cNvPr>
          <p:cNvCxnSpPr>
            <a:cxnSpLocks/>
          </p:cNvCxnSpPr>
          <p:nvPr/>
        </p:nvCxnSpPr>
        <p:spPr>
          <a:xfrm flipV="1">
            <a:off x="8526840" y="5491157"/>
            <a:ext cx="0" cy="5297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9FC356E-9C04-7ED4-8C2B-CB69D6E1285C}"/>
              </a:ext>
            </a:extLst>
          </p:cNvPr>
          <p:cNvSpPr txBox="1"/>
          <p:nvPr/>
        </p:nvSpPr>
        <p:spPr>
          <a:xfrm>
            <a:off x="9200951" y="4957263"/>
            <a:ext cx="11033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Padding</a:t>
            </a:r>
            <a:endPar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29D492B8-16FF-9829-F0E5-2E73006FEDA2}"/>
              </a:ext>
            </a:extLst>
          </p:cNvPr>
          <p:cNvCxnSpPr>
            <a:cxnSpLocks/>
          </p:cNvCxnSpPr>
          <p:nvPr/>
        </p:nvCxnSpPr>
        <p:spPr>
          <a:xfrm flipV="1">
            <a:off x="9018083" y="4086852"/>
            <a:ext cx="0" cy="5297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4FD356C-9005-6381-9DC5-B19D6A99A098}"/>
              </a:ext>
            </a:extLst>
          </p:cNvPr>
          <p:cNvCxnSpPr>
            <a:cxnSpLocks/>
          </p:cNvCxnSpPr>
          <p:nvPr/>
        </p:nvCxnSpPr>
        <p:spPr>
          <a:xfrm flipV="1">
            <a:off x="10152210" y="5141929"/>
            <a:ext cx="899828" cy="802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ABA07BE-B0D6-7046-589E-C5548195A2CD}"/>
              </a:ext>
            </a:extLst>
          </p:cNvPr>
          <p:cNvCxnSpPr>
            <a:cxnSpLocks/>
          </p:cNvCxnSpPr>
          <p:nvPr/>
        </p:nvCxnSpPr>
        <p:spPr>
          <a:xfrm flipV="1">
            <a:off x="9018083" y="6020857"/>
            <a:ext cx="0" cy="5297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B297FD4-7195-2AC7-B0EE-C8B98D908E24}"/>
              </a:ext>
            </a:extLst>
          </p:cNvPr>
          <p:cNvSpPr txBox="1"/>
          <p:nvPr/>
        </p:nvSpPr>
        <p:spPr>
          <a:xfrm>
            <a:off x="9125828" y="4157348"/>
            <a:ext cx="8998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Margin</a:t>
            </a:r>
            <a:endParaRPr kumimoji="0" lang="en-IN"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44390B0-A51F-B1F6-DF0E-D6AA122D2B1F}"/>
              </a:ext>
            </a:extLst>
          </p:cNvPr>
          <p:cNvSpPr txBox="1"/>
          <p:nvPr/>
        </p:nvSpPr>
        <p:spPr>
          <a:xfrm>
            <a:off x="267159" y="1162915"/>
            <a:ext cx="5198832"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Padding is the space between the content of an element and its border.</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Margin is the space outside an element, between the element and its surrounding elements. </a:t>
            </a:r>
          </a:p>
        </p:txBody>
      </p:sp>
      <p:pic>
        <p:nvPicPr>
          <p:cNvPr id="66" name="Picture 65">
            <a:extLst>
              <a:ext uri="{FF2B5EF4-FFF2-40B4-BE49-F238E27FC236}">
                <a16:creationId xmlns:a16="http://schemas.microsoft.com/office/drawing/2014/main" id="{212734BB-E21D-13BC-C066-E3B7755DB310}"/>
              </a:ext>
            </a:extLst>
          </p:cNvPr>
          <p:cNvPicPr>
            <a:picLocks noChangeAspect="1"/>
          </p:cNvPicPr>
          <p:nvPr/>
        </p:nvPicPr>
        <p:blipFill>
          <a:blip r:embed="rId4"/>
          <a:stretch>
            <a:fillRect/>
          </a:stretch>
        </p:blipFill>
        <p:spPr>
          <a:xfrm>
            <a:off x="1103939" y="3104430"/>
            <a:ext cx="3508487" cy="3432545"/>
          </a:xfrm>
          <a:prstGeom prst="rect">
            <a:avLst/>
          </a:prstGeom>
        </p:spPr>
      </p:pic>
      <p:pic>
        <p:nvPicPr>
          <p:cNvPr id="4" name="Picture 3">
            <a:extLst>
              <a:ext uri="{FF2B5EF4-FFF2-40B4-BE49-F238E27FC236}">
                <a16:creationId xmlns:a16="http://schemas.microsoft.com/office/drawing/2014/main" id="{60D130AD-E409-2AB1-013B-B35C83912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8545" y="278785"/>
            <a:ext cx="904401" cy="359815"/>
          </a:xfrm>
          <a:prstGeom prst="rect">
            <a:avLst/>
          </a:prstGeom>
        </p:spPr>
      </p:pic>
      <p:cxnSp>
        <p:nvCxnSpPr>
          <p:cNvPr id="7" name="Straight Arrow Connector 6">
            <a:extLst>
              <a:ext uri="{FF2B5EF4-FFF2-40B4-BE49-F238E27FC236}">
                <a16:creationId xmlns:a16="http://schemas.microsoft.com/office/drawing/2014/main" id="{E156890C-0DB9-58BC-81A8-FB8FC13A2270}"/>
              </a:ext>
            </a:extLst>
          </p:cNvPr>
          <p:cNvCxnSpPr>
            <a:cxnSpLocks/>
          </p:cNvCxnSpPr>
          <p:nvPr/>
        </p:nvCxnSpPr>
        <p:spPr>
          <a:xfrm flipV="1">
            <a:off x="6013367" y="5197825"/>
            <a:ext cx="899828" cy="802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0ADBC9-CE51-6BE7-7BEF-5F7D9AE67461}"/>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37" name="Rectangle 3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7010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display: 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display: block</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7" name="TextBox 16">
            <a:extLst>
              <a:ext uri="{FF2B5EF4-FFF2-40B4-BE49-F238E27FC236}">
                <a16:creationId xmlns:a16="http://schemas.microsoft.com/office/drawing/2014/main" id="{59A9BE5C-D1B8-01EC-9094-E84D94B68177}"/>
              </a:ext>
            </a:extLst>
          </p:cNvPr>
          <p:cNvSpPr txBox="1"/>
          <p:nvPr/>
        </p:nvSpPr>
        <p:spPr>
          <a:xfrm>
            <a:off x="342992" y="1076703"/>
            <a:ext cx="408270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Block elements take up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full width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their parent container by default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Inline elements take up as much width as per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width of content only.</a:t>
            </a:r>
          </a:p>
        </p:txBody>
      </p:sp>
      <p:pic>
        <p:nvPicPr>
          <p:cNvPr id="19" name="Picture 18">
            <a:extLst>
              <a:ext uri="{FF2B5EF4-FFF2-40B4-BE49-F238E27FC236}">
                <a16:creationId xmlns:a16="http://schemas.microsoft.com/office/drawing/2014/main" id="{3FF0E53E-A6A9-9C46-3B6F-CDDD001310AF}"/>
              </a:ext>
            </a:extLst>
          </p:cNvPr>
          <p:cNvPicPr>
            <a:picLocks noChangeAspect="1"/>
          </p:cNvPicPr>
          <p:nvPr/>
        </p:nvPicPr>
        <p:blipFill rotWithShape="1">
          <a:blip r:embed="rId4"/>
          <a:srcRect t="34505" r="19278" b="10273"/>
          <a:stretch/>
        </p:blipFill>
        <p:spPr>
          <a:xfrm>
            <a:off x="5600793" y="976204"/>
            <a:ext cx="4856377" cy="1911337"/>
          </a:xfrm>
          <a:prstGeom prst="rect">
            <a:avLst/>
          </a:prstGeom>
        </p:spPr>
      </p:pic>
      <p:pic>
        <p:nvPicPr>
          <p:cNvPr id="21" name="Picture 20">
            <a:extLst>
              <a:ext uri="{FF2B5EF4-FFF2-40B4-BE49-F238E27FC236}">
                <a16:creationId xmlns:a16="http://schemas.microsoft.com/office/drawing/2014/main" id="{4A7B45D5-CCB2-19DC-6708-B15DE6421D60}"/>
              </a:ext>
            </a:extLst>
          </p:cNvPr>
          <p:cNvPicPr>
            <a:picLocks noChangeAspect="1"/>
          </p:cNvPicPr>
          <p:nvPr/>
        </p:nvPicPr>
        <p:blipFill rotWithShape="1">
          <a:blip r:embed="rId5"/>
          <a:srcRect b="50339"/>
          <a:stretch/>
        </p:blipFill>
        <p:spPr>
          <a:xfrm>
            <a:off x="3823987" y="3342881"/>
            <a:ext cx="3296607" cy="1720030"/>
          </a:xfrm>
          <a:prstGeom prst="rect">
            <a:avLst/>
          </a:prstGeom>
        </p:spPr>
      </p:pic>
      <p:pic>
        <p:nvPicPr>
          <p:cNvPr id="23" name="Picture 22">
            <a:extLst>
              <a:ext uri="{FF2B5EF4-FFF2-40B4-BE49-F238E27FC236}">
                <a16:creationId xmlns:a16="http://schemas.microsoft.com/office/drawing/2014/main" id="{3491CEB8-B12F-3D03-9A0F-6CF0F85A4A86}"/>
              </a:ext>
            </a:extLst>
          </p:cNvPr>
          <p:cNvPicPr>
            <a:picLocks noChangeAspect="1"/>
          </p:cNvPicPr>
          <p:nvPr/>
        </p:nvPicPr>
        <p:blipFill rotWithShape="1">
          <a:blip r:embed="rId6"/>
          <a:srcRect t="22239" r="5834" b="39604"/>
          <a:stretch/>
        </p:blipFill>
        <p:spPr>
          <a:xfrm>
            <a:off x="3467193" y="5108181"/>
            <a:ext cx="4018248" cy="1078970"/>
          </a:xfrm>
          <a:prstGeom prst="rect">
            <a:avLst/>
          </a:prstGeom>
          <a:ln>
            <a:solidFill>
              <a:schemeClr val="bg1">
                <a:lumMod val="85000"/>
              </a:schemeClr>
            </a:solidFill>
          </a:ln>
        </p:spPr>
      </p:pic>
      <p:pic>
        <p:nvPicPr>
          <p:cNvPr id="3" name="Picture 2">
            <a:extLst>
              <a:ext uri="{FF2B5EF4-FFF2-40B4-BE49-F238E27FC236}">
                <a16:creationId xmlns:a16="http://schemas.microsoft.com/office/drawing/2014/main" id="{2A6F9B21-8100-17A7-5C9C-E791774901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1857" y="269716"/>
            <a:ext cx="904401" cy="359815"/>
          </a:xfrm>
          <a:prstGeom prst="rect">
            <a:avLst/>
          </a:prstGeom>
        </p:spPr>
      </p:pic>
      <p:pic>
        <p:nvPicPr>
          <p:cNvPr id="4" name="Picture 3">
            <a:extLst>
              <a:ext uri="{FF2B5EF4-FFF2-40B4-BE49-F238E27FC236}">
                <a16:creationId xmlns:a16="http://schemas.microsoft.com/office/drawing/2014/main" id="{A9909CD3-4D91-8ED2-F07F-6EADB5817160}"/>
              </a:ext>
            </a:extLst>
          </p:cNvPr>
          <p:cNvPicPr>
            <a:picLocks noChangeAspect="1"/>
          </p:cNvPicPr>
          <p:nvPr/>
        </p:nvPicPr>
        <p:blipFill rotWithShape="1">
          <a:blip r:embed="rId5"/>
          <a:srcRect t="48228" b="2111"/>
          <a:stretch/>
        </p:blipFill>
        <p:spPr>
          <a:xfrm>
            <a:off x="8368014" y="3342881"/>
            <a:ext cx="3296607" cy="1720031"/>
          </a:xfrm>
          <a:prstGeom prst="rect">
            <a:avLst/>
          </a:prstGeom>
        </p:spPr>
      </p:pic>
      <p:pic>
        <p:nvPicPr>
          <p:cNvPr id="6" name="Picture 5">
            <a:extLst>
              <a:ext uri="{FF2B5EF4-FFF2-40B4-BE49-F238E27FC236}">
                <a16:creationId xmlns:a16="http://schemas.microsoft.com/office/drawing/2014/main" id="{2B0E58CC-BA1D-2D2F-374E-E015D824B96C}"/>
              </a:ext>
            </a:extLst>
          </p:cNvPr>
          <p:cNvPicPr>
            <a:picLocks noChangeAspect="1"/>
          </p:cNvPicPr>
          <p:nvPr/>
        </p:nvPicPr>
        <p:blipFill rotWithShape="1">
          <a:blip r:embed="rId6"/>
          <a:srcRect t="60180" r="5834" b="1663"/>
          <a:stretch/>
        </p:blipFill>
        <p:spPr>
          <a:xfrm>
            <a:off x="7917721" y="5108181"/>
            <a:ext cx="4018247" cy="1078970"/>
          </a:xfrm>
          <a:prstGeom prst="rect">
            <a:avLst/>
          </a:prstGeom>
          <a:ln>
            <a:solidFill>
              <a:schemeClr val="bg1">
                <a:lumMod val="85000"/>
              </a:schemeClr>
            </a:solidFill>
          </a:ln>
        </p:spPr>
      </p:pic>
      <p:cxnSp>
        <p:nvCxnSpPr>
          <p:cNvPr id="7" name="Straight Arrow Connector 6">
            <a:extLst>
              <a:ext uri="{FF2B5EF4-FFF2-40B4-BE49-F238E27FC236}">
                <a16:creationId xmlns:a16="http://schemas.microsoft.com/office/drawing/2014/main" id="{2C5B6858-83DE-31D6-280C-8DFB9D34FA8E}"/>
              </a:ext>
            </a:extLst>
          </p:cNvPr>
          <p:cNvCxnSpPr>
            <a:cxnSpLocks/>
            <a:endCxn id="21" idx="0"/>
          </p:cNvCxnSpPr>
          <p:nvPr/>
        </p:nvCxnSpPr>
        <p:spPr>
          <a:xfrm flipH="1">
            <a:off x="5472291" y="1755648"/>
            <a:ext cx="538365" cy="15872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258754-1DC9-69E1-83E0-EEE7934D3A3E}"/>
              </a:ext>
            </a:extLst>
          </p:cNvPr>
          <p:cNvCxnSpPr>
            <a:cxnSpLocks/>
            <a:endCxn id="4" idx="0"/>
          </p:cNvCxnSpPr>
          <p:nvPr/>
        </p:nvCxnSpPr>
        <p:spPr>
          <a:xfrm>
            <a:off x="9863328" y="2365248"/>
            <a:ext cx="152990" cy="9776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1EE124-C10E-6824-3D26-CFE5300E1BBF}"/>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177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FAED7-3EFF-EE4C-B65D-5A1621E0DC4F}"/>
              </a:ext>
            </a:extLst>
          </p:cNvPr>
          <p:cNvPicPr>
            <a:picLocks noChangeAspect="1"/>
          </p:cNvPicPr>
          <p:nvPr/>
        </p:nvPicPr>
        <p:blipFill rotWithShape="1">
          <a:blip r:embed="rId3"/>
          <a:srcRect b="50000"/>
          <a:stretch/>
        </p:blipFill>
        <p:spPr>
          <a:xfrm>
            <a:off x="4232083" y="3227903"/>
            <a:ext cx="3501899" cy="2061014"/>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display: 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display: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inlineblock</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7" name="TextBox 16">
            <a:extLst>
              <a:ext uri="{FF2B5EF4-FFF2-40B4-BE49-F238E27FC236}">
                <a16:creationId xmlns:a16="http://schemas.microsoft.com/office/drawing/2014/main" id="{59A9BE5C-D1B8-01EC-9094-E84D94B68177}"/>
              </a:ext>
            </a:extLst>
          </p:cNvPr>
          <p:cNvSpPr txBox="1"/>
          <p:nvPr/>
        </p:nvSpPr>
        <p:spPr>
          <a:xfrm>
            <a:off x="269443" y="1076703"/>
            <a:ext cx="370515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Inline elements do not accept width and height values whereas inline-block accept width and height also.</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BB2E96B5-6D0D-7585-B909-7B9DC406559E}"/>
              </a:ext>
            </a:extLst>
          </p:cNvPr>
          <p:cNvPicPr>
            <a:picLocks noChangeAspect="1"/>
          </p:cNvPicPr>
          <p:nvPr/>
        </p:nvPicPr>
        <p:blipFill>
          <a:blip r:embed="rId5"/>
          <a:stretch>
            <a:fillRect/>
          </a:stretch>
        </p:blipFill>
        <p:spPr>
          <a:xfrm>
            <a:off x="4958880" y="1103210"/>
            <a:ext cx="6305741" cy="1187494"/>
          </a:xfrm>
          <a:prstGeom prst="rect">
            <a:avLst/>
          </a:prstGeom>
        </p:spPr>
      </p:pic>
      <p:pic>
        <p:nvPicPr>
          <p:cNvPr id="12" name="Picture 11">
            <a:extLst>
              <a:ext uri="{FF2B5EF4-FFF2-40B4-BE49-F238E27FC236}">
                <a16:creationId xmlns:a16="http://schemas.microsoft.com/office/drawing/2014/main" id="{1B0EE659-1950-8825-E161-780ABAFF9FFB}"/>
              </a:ext>
            </a:extLst>
          </p:cNvPr>
          <p:cNvPicPr>
            <a:picLocks noChangeAspect="1"/>
          </p:cNvPicPr>
          <p:nvPr/>
        </p:nvPicPr>
        <p:blipFill rotWithShape="1">
          <a:blip r:embed="rId6"/>
          <a:srcRect l="17075" t="20291" b="58725"/>
          <a:stretch/>
        </p:blipFill>
        <p:spPr>
          <a:xfrm>
            <a:off x="4232083" y="5288917"/>
            <a:ext cx="3501900" cy="656023"/>
          </a:xfrm>
          <a:prstGeom prst="rect">
            <a:avLst/>
          </a:prstGeom>
          <a:ln>
            <a:solidFill>
              <a:schemeClr val="bg1">
                <a:lumMod val="85000"/>
              </a:schemeClr>
            </a:solidFill>
          </a:ln>
        </p:spPr>
      </p:pic>
      <p:pic>
        <p:nvPicPr>
          <p:cNvPr id="14" name="Graphic 13" descr="Close outline">
            <a:extLst>
              <a:ext uri="{FF2B5EF4-FFF2-40B4-BE49-F238E27FC236}">
                <a16:creationId xmlns:a16="http://schemas.microsoft.com/office/drawing/2014/main" id="{7BD67F41-DF58-0EE4-D09F-6A3DEBA401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568752" y="4154101"/>
            <a:ext cx="1367161" cy="640080"/>
          </a:xfrm>
          <a:prstGeom prst="rect">
            <a:avLst/>
          </a:prstGeom>
        </p:spPr>
      </p:pic>
      <p:pic>
        <p:nvPicPr>
          <p:cNvPr id="3" name="Picture 2">
            <a:extLst>
              <a:ext uri="{FF2B5EF4-FFF2-40B4-BE49-F238E27FC236}">
                <a16:creationId xmlns:a16="http://schemas.microsoft.com/office/drawing/2014/main" id="{32147E43-45A4-FA8E-AF1A-6580D1268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8721" y="257524"/>
            <a:ext cx="904401" cy="359815"/>
          </a:xfrm>
          <a:prstGeom prst="rect">
            <a:avLst/>
          </a:prstGeom>
        </p:spPr>
      </p:pic>
      <p:pic>
        <p:nvPicPr>
          <p:cNvPr id="6" name="Picture 5">
            <a:extLst>
              <a:ext uri="{FF2B5EF4-FFF2-40B4-BE49-F238E27FC236}">
                <a16:creationId xmlns:a16="http://schemas.microsoft.com/office/drawing/2014/main" id="{CAE52E2E-54CC-4EEA-922B-FD1B85D3D7CC}"/>
              </a:ext>
            </a:extLst>
          </p:cNvPr>
          <p:cNvPicPr>
            <a:picLocks noChangeAspect="1"/>
          </p:cNvPicPr>
          <p:nvPr/>
        </p:nvPicPr>
        <p:blipFill rotWithShape="1">
          <a:blip r:embed="rId3"/>
          <a:srcRect t="49685" b="316"/>
          <a:stretch/>
        </p:blipFill>
        <p:spPr>
          <a:xfrm>
            <a:off x="8262398" y="3227903"/>
            <a:ext cx="3501899" cy="2061014"/>
          </a:xfrm>
          <a:prstGeom prst="rect">
            <a:avLst/>
          </a:prstGeom>
        </p:spPr>
      </p:pic>
      <p:pic>
        <p:nvPicPr>
          <p:cNvPr id="7" name="Picture 6">
            <a:extLst>
              <a:ext uri="{FF2B5EF4-FFF2-40B4-BE49-F238E27FC236}">
                <a16:creationId xmlns:a16="http://schemas.microsoft.com/office/drawing/2014/main" id="{B0565CA7-C8F1-1A21-5101-14CDD0CFA378}"/>
              </a:ext>
            </a:extLst>
          </p:cNvPr>
          <p:cNvPicPr>
            <a:picLocks noChangeAspect="1"/>
          </p:cNvPicPr>
          <p:nvPr/>
        </p:nvPicPr>
        <p:blipFill rotWithShape="1">
          <a:blip r:embed="rId6"/>
          <a:srcRect l="12000" t="56766" r="5096" b="8526"/>
          <a:stretch/>
        </p:blipFill>
        <p:spPr>
          <a:xfrm>
            <a:off x="8263279" y="5288917"/>
            <a:ext cx="3501018" cy="1085088"/>
          </a:xfrm>
          <a:prstGeom prst="rect">
            <a:avLst/>
          </a:prstGeom>
          <a:ln>
            <a:solidFill>
              <a:schemeClr val="bg1">
                <a:lumMod val="85000"/>
              </a:schemeClr>
            </a:solidFill>
          </a:ln>
        </p:spPr>
      </p:pic>
      <p:cxnSp>
        <p:nvCxnSpPr>
          <p:cNvPr id="8" name="Straight Arrow Connector 7">
            <a:extLst>
              <a:ext uri="{FF2B5EF4-FFF2-40B4-BE49-F238E27FC236}">
                <a16:creationId xmlns:a16="http://schemas.microsoft.com/office/drawing/2014/main" id="{3C2A7385-17E4-FE3C-6443-042C6D451928}"/>
              </a:ext>
            </a:extLst>
          </p:cNvPr>
          <p:cNvCxnSpPr>
            <a:cxnSpLocks/>
          </p:cNvCxnSpPr>
          <p:nvPr/>
        </p:nvCxnSpPr>
        <p:spPr>
          <a:xfrm flipH="1">
            <a:off x="4831681" y="1599588"/>
            <a:ext cx="538365" cy="15872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CE29AF-6A2A-5E77-75CF-DC87FB546495}"/>
              </a:ext>
            </a:extLst>
          </p:cNvPr>
          <p:cNvCxnSpPr>
            <a:cxnSpLocks/>
          </p:cNvCxnSpPr>
          <p:nvPr/>
        </p:nvCxnSpPr>
        <p:spPr>
          <a:xfrm flipH="1">
            <a:off x="9388721" y="2000033"/>
            <a:ext cx="470014" cy="12278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F20255-D2A3-7D92-309E-076D3AEB7A19}"/>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6" name="Rectangle 15"/>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92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z-index</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property in CSS? How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same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z-index elements will be displayed?</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209011"/>
            <a:ext cx="388763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z-index property in CSS is used to control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stacking 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positioned elements.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Elements with a higher z-index value will be displayed on top of elements with a lower z-index value.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two elements have the same z-index, the one that comes later in the HTML source will appear on top.</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13ED7E0A-59B3-9F9E-76BF-3217420FC317}"/>
              </a:ext>
            </a:extLst>
          </p:cNvPr>
          <p:cNvPicPr>
            <a:picLocks noChangeAspect="1"/>
          </p:cNvPicPr>
          <p:nvPr/>
        </p:nvPicPr>
        <p:blipFill rotWithShape="1">
          <a:blip r:embed="rId4"/>
          <a:srcRect r="15763"/>
          <a:stretch/>
        </p:blipFill>
        <p:spPr>
          <a:xfrm>
            <a:off x="4969722" y="1213098"/>
            <a:ext cx="3345224" cy="1720610"/>
          </a:xfrm>
          <a:prstGeom prst="rect">
            <a:avLst/>
          </a:prstGeom>
        </p:spPr>
      </p:pic>
      <p:pic>
        <p:nvPicPr>
          <p:cNvPr id="7" name="Picture 6">
            <a:extLst>
              <a:ext uri="{FF2B5EF4-FFF2-40B4-BE49-F238E27FC236}">
                <a16:creationId xmlns:a16="http://schemas.microsoft.com/office/drawing/2014/main" id="{CBE0B23D-6793-0031-E982-FB410F087525}"/>
              </a:ext>
            </a:extLst>
          </p:cNvPr>
          <p:cNvPicPr>
            <a:picLocks noChangeAspect="1"/>
          </p:cNvPicPr>
          <p:nvPr/>
        </p:nvPicPr>
        <p:blipFill rotWithShape="1">
          <a:blip r:embed="rId5"/>
          <a:srcRect t="2840" b="49808"/>
          <a:stretch/>
        </p:blipFill>
        <p:spPr>
          <a:xfrm>
            <a:off x="8503784" y="1213098"/>
            <a:ext cx="3345223" cy="2123766"/>
          </a:xfrm>
          <a:prstGeom prst="rect">
            <a:avLst/>
          </a:prstGeom>
        </p:spPr>
      </p:pic>
      <p:pic>
        <p:nvPicPr>
          <p:cNvPr id="12" name="Picture 11">
            <a:extLst>
              <a:ext uri="{FF2B5EF4-FFF2-40B4-BE49-F238E27FC236}">
                <a16:creationId xmlns:a16="http://schemas.microsoft.com/office/drawing/2014/main" id="{1E82673D-22B1-B471-576F-780C397269A1}"/>
              </a:ext>
            </a:extLst>
          </p:cNvPr>
          <p:cNvPicPr>
            <a:picLocks noChangeAspect="1"/>
          </p:cNvPicPr>
          <p:nvPr/>
        </p:nvPicPr>
        <p:blipFill rotWithShape="1">
          <a:blip r:embed="rId6"/>
          <a:srcRect t="19689"/>
          <a:stretch/>
        </p:blipFill>
        <p:spPr>
          <a:xfrm>
            <a:off x="5949289" y="3072209"/>
            <a:ext cx="1386089" cy="1285712"/>
          </a:xfrm>
          <a:prstGeom prst="rect">
            <a:avLst/>
          </a:prstGeom>
        </p:spPr>
      </p:pic>
      <p:pic>
        <p:nvPicPr>
          <p:cNvPr id="3" name="Picture 2">
            <a:extLst>
              <a:ext uri="{FF2B5EF4-FFF2-40B4-BE49-F238E27FC236}">
                <a16:creationId xmlns:a16="http://schemas.microsoft.com/office/drawing/2014/main" id="{7DF80FE3-879E-A056-E7B2-551B1A318BE3}"/>
              </a:ext>
            </a:extLst>
          </p:cNvPr>
          <p:cNvPicPr>
            <a:picLocks noChangeAspect="1"/>
          </p:cNvPicPr>
          <p:nvPr/>
        </p:nvPicPr>
        <p:blipFill rotWithShape="1">
          <a:blip r:embed="rId5"/>
          <a:srcRect t="52134" b="513"/>
          <a:stretch/>
        </p:blipFill>
        <p:spPr>
          <a:xfrm>
            <a:off x="8503784" y="3268167"/>
            <a:ext cx="3345223" cy="2123766"/>
          </a:xfrm>
          <a:prstGeom prst="rect">
            <a:avLst/>
          </a:prstGeom>
        </p:spPr>
      </p:pic>
      <p:sp>
        <p:nvSpPr>
          <p:cNvPr id="6" name="TextBox 5">
            <a:extLst>
              <a:ext uri="{FF2B5EF4-FFF2-40B4-BE49-F238E27FC236}">
                <a16:creationId xmlns:a16="http://schemas.microsoft.com/office/drawing/2014/main" id="{EE5739C2-8A0C-BF46-E2C8-F485217BF574}"/>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3398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float property</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5" y="1218600"/>
            <a:ext cx="537505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float property in CSS is used to specify how an element should align or "float" within its parent container.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3CA31B6E-9C0A-9609-EC7E-BA11C236952A}"/>
              </a:ext>
            </a:extLst>
          </p:cNvPr>
          <p:cNvPicPr>
            <a:picLocks noChangeAspect="1"/>
          </p:cNvPicPr>
          <p:nvPr/>
        </p:nvPicPr>
        <p:blipFill>
          <a:blip r:embed="rId4"/>
          <a:stretch>
            <a:fillRect/>
          </a:stretch>
        </p:blipFill>
        <p:spPr>
          <a:xfrm>
            <a:off x="1202316" y="2539945"/>
            <a:ext cx="3464223" cy="2868228"/>
          </a:xfrm>
          <a:prstGeom prst="rect">
            <a:avLst/>
          </a:prstGeom>
        </p:spPr>
      </p:pic>
      <p:pic>
        <p:nvPicPr>
          <p:cNvPr id="7" name="Picture 6">
            <a:extLst>
              <a:ext uri="{FF2B5EF4-FFF2-40B4-BE49-F238E27FC236}">
                <a16:creationId xmlns:a16="http://schemas.microsoft.com/office/drawing/2014/main" id="{6EA50436-31D2-973C-2D8E-FACF02BE8B12}"/>
              </a:ext>
            </a:extLst>
          </p:cNvPr>
          <p:cNvPicPr>
            <a:picLocks noChangeAspect="1"/>
          </p:cNvPicPr>
          <p:nvPr/>
        </p:nvPicPr>
        <p:blipFill rotWithShape="1">
          <a:blip r:embed="rId5"/>
          <a:srcRect b="45213"/>
          <a:stretch/>
        </p:blipFill>
        <p:spPr>
          <a:xfrm>
            <a:off x="6865424" y="1155563"/>
            <a:ext cx="3993169" cy="2273437"/>
          </a:xfrm>
          <a:prstGeom prst="rect">
            <a:avLst/>
          </a:prstGeom>
        </p:spPr>
      </p:pic>
      <p:pic>
        <p:nvPicPr>
          <p:cNvPr id="10" name="Picture 9">
            <a:extLst>
              <a:ext uri="{FF2B5EF4-FFF2-40B4-BE49-F238E27FC236}">
                <a16:creationId xmlns:a16="http://schemas.microsoft.com/office/drawing/2014/main" id="{7F82FD1C-D77D-C773-A8FF-52F60486B6E4}"/>
              </a:ext>
            </a:extLst>
          </p:cNvPr>
          <p:cNvPicPr>
            <a:picLocks noChangeAspect="1"/>
          </p:cNvPicPr>
          <p:nvPr/>
        </p:nvPicPr>
        <p:blipFill rotWithShape="1">
          <a:blip r:embed="rId6"/>
          <a:srcRect t="33840"/>
          <a:stretch/>
        </p:blipFill>
        <p:spPr>
          <a:xfrm>
            <a:off x="6412443" y="5365887"/>
            <a:ext cx="5077534" cy="1317243"/>
          </a:xfrm>
          <a:prstGeom prst="rect">
            <a:avLst/>
          </a:prstGeom>
          <a:ln>
            <a:solidFill>
              <a:schemeClr val="bg1">
                <a:lumMod val="85000"/>
              </a:schemeClr>
            </a:solidFill>
          </a:ln>
        </p:spPr>
      </p:pic>
      <p:cxnSp>
        <p:nvCxnSpPr>
          <p:cNvPr id="3" name="Straight Arrow Connector 2">
            <a:extLst>
              <a:ext uri="{FF2B5EF4-FFF2-40B4-BE49-F238E27FC236}">
                <a16:creationId xmlns:a16="http://schemas.microsoft.com/office/drawing/2014/main" id="{363D9ABC-1165-6236-4786-88CA5BE59B06}"/>
              </a:ext>
            </a:extLst>
          </p:cNvPr>
          <p:cNvCxnSpPr>
            <a:cxnSpLocks/>
          </p:cNvCxnSpPr>
          <p:nvPr/>
        </p:nvCxnSpPr>
        <p:spPr>
          <a:xfrm flipV="1">
            <a:off x="3889248" y="1999488"/>
            <a:ext cx="3194304" cy="10241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EE16D76-0C6A-9C7A-5FF1-B612DB44B95F}"/>
              </a:ext>
            </a:extLst>
          </p:cNvPr>
          <p:cNvPicPr>
            <a:picLocks noChangeAspect="1"/>
          </p:cNvPicPr>
          <p:nvPr/>
        </p:nvPicPr>
        <p:blipFill rotWithShape="1">
          <a:blip r:embed="rId5"/>
          <a:srcRect t="54862" b="1189"/>
          <a:stretch/>
        </p:blipFill>
        <p:spPr>
          <a:xfrm>
            <a:off x="6865424" y="3361062"/>
            <a:ext cx="3993169" cy="1823725"/>
          </a:xfrm>
          <a:prstGeom prst="rect">
            <a:avLst/>
          </a:prstGeom>
        </p:spPr>
      </p:pic>
      <p:sp>
        <p:nvSpPr>
          <p:cNvPr id="6" name="TextBox 5">
            <a:extLst>
              <a:ext uri="{FF2B5EF4-FFF2-40B4-BE49-F238E27FC236}">
                <a16:creationId xmlns:a16="http://schemas.microsoft.com/office/drawing/2014/main" id="{093E7FF2-A4A8-147A-17D1-2338ABD39358}"/>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90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position: relative/ absolute/ fixed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54194" y="1108626"/>
            <a:ext cx="3944602" cy="187743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position: relative positions an element relative to its normal position of the page.</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position: absolute is positioned as per the parent element.</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position: fixed will fix the position of element even if the page is scrolled.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E50A73D1-73A2-79A9-4A96-A146EB063D38}"/>
              </a:ext>
            </a:extLst>
          </p:cNvPr>
          <p:cNvPicPr>
            <a:picLocks noChangeAspect="1"/>
          </p:cNvPicPr>
          <p:nvPr/>
        </p:nvPicPr>
        <p:blipFill rotWithShape="1">
          <a:blip r:embed="rId4"/>
          <a:srcRect b="67644"/>
          <a:stretch/>
        </p:blipFill>
        <p:spPr>
          <a:xfrm>
            <a:off x="4814781" y="1200072"/>
            <a:ext cx="3629796" cy="1760555"/>
          </a:xfrm>
          <a:prstGeom prst="rect">
            <a:avLst/>
          </a:prstGeom>
        </p:spPr>
      </p:pic>
      <p:pic>
        <p:nvPicPr>
          <p:cNvPr id="8" name="Picture 7">
            <a:extLst>
              <a:ext uri="{FF2B5EF4-FFF2-40B4-BE49-F238E27FC236}">
                <a16:creationId xmlns:a16="http://schemas.microsoft.com/office/drawing/2014/main" id="{95E8A22C-C111-B499-ADBC-53D8E570D302}"/>
              </a:ext>
            </a:extLst>
          </p:cNvPr>
          <p:cNvPicPr>
            <a:picLocks noChangeAspect="1"/>
          </p:cNvPicPr>
          <p:nvPr/>
        </p:nvPicPr>
        <p:blipFill>
          <a:blip r:embed="rId5"/>
          <a:stretch>
            <a:fillRect/>
          </a:stretch>
        </p:blipFill>
        <p:spPr>
          <a:xfrm>
            <a:off x="741395" y="3248765"/>
            <a:ext cx="3021472" cy="3349021"/>
          </a:xfrm>
          <a:prstGeom prst="rect">
            <a:avLst/>
          </a:prstGeom>
        </p:spPr>
      </p:pic>
      <p:pic>
        <p:nvPicPr>
          <p:cNvPr id="11" name="Picture 10">
            <a:extLst>
              <a:ext uri="{FF2B5EF4-FFF2-40B4-BE49-F238E27FC236}">
                <a16:creationId xmlns:a16="http://schemas.microsoft.com/office/drawing/2014/main" id="{A99ADCD2-9D8F-AE5F-8E3F-BC2897DF8F91}"/>
              </a:ext>
            </a:extLst>
          </p:cNvPr>
          <p:cNvPicPr>
            <a:picLocks noChangeAspect="1"/>
          </p:cNvPicPr>
          <p:nvPr/>
        </p:nvPicPr>
        <p:blipFill>
          <a:blip r:embed="rId6"/>
          <a:stretch>
            <a:fillRect/>
          </a:stretch>
        </p:blipFill>
        <p:spPr>
          <a:xfrm>
            <a:off x="8567754" y="1224456"/>
            <a:ext cx="3463457" cy="2369353"/>
          </a:xfrm>
          <a:prstGeom prst="rect">
            <a:avLst/>
          </a:prstGeom>
          <a:ln>
            <a:solidFill>
              <a:schemeClr val="bg1">
                <a:lumMod val="85000"/>
              </a:schemeClr>
            </a:solidFill>
          </a:ln>
        </p:spPr>
      </p:pic>
      <p:pic>
        <p:nvPicPr>
          <p:cNvPr id="3" name="Picture 2">
            <a:extLst>
              <a:ext uri="{FF2B5EF4-FFF2-40B4-BE49-F238E27FC236}">
                <a16:creationId xmlns:a16="http://schemas.microsoft.com/office/drawing/2014/main" id="{9F6DB035-3DE5-5CDC-52DB-032EE3FE509A}"/>
              </a:ext>
            </a:extLst>
          </p:cNvPr>
          <p:cNvPicPr>
            <a:picLocks noChangeAspect="1"/>
          </p:cNvPicPr>
          <p:nvPr/>
        </p:nvPicPr>
        <p:blipFill rotWithShape="1">
          <a:blip r:embed="rId4"/>
          <a:srcRect t="33778" b="32352"/>
          <a:stretch/>
        </p:blipFill>
        <p:spPr>
          <a:xfrm>
            <a:off x="4814781" y="2946513"/>
            <a:ext cx="3629796" cy="1842914"/>
          </a:xfrm>
          <a:prstGeom prst="rect">
            <a:avLst/>
          </a:prstGeom>
        </p:spPr>
      </p:pic>
      <p:pic>
        <p:nvPicPr>
          <p:cNvPr id="4" name="Picture 3">
            <a:extLst>
              <a:ext uri="{FF2B5EF4-FFF2-40B4-BE49-F238E27FC236}">
                <a16:creationId xmlns:a16="http://schemas.microsoft.com/office/drawing/2014/main" id="{ADA6BE24-74A3-9C02-EB19-F6C9D437C48F}"/>
              </a:ext>
            </a:extLst>
          </p:cNvPr>
          <p:cNvPicPr>
            <a:picLocks noChangeAspect="1"/>
          </p:cNvPicPr>
          <p:nvPr/>
        </p:nvPicPr>
        <p:blipFill rotWithShape="1">
          <a:blip r:embed="rId4"/>
          <a:srcRect t="66761" b="-2132"/>
          <a:stretch/>
        </p:blipFill>
        <p:spPr>
          <a:xfrm>
            <a:off x="4814781" y="4782915"/>
            <a:ext cx="3629796" cy="1924599"/>
          </a:xfrm>
          <a:prstGeom prst="rect">
            <a:avLst/>
          </a:prstGeom>
        </p:spPr>
      </p:pic>
      <p:cxnSp>
        <p:nvCxnSpPr>
          <p:cNvPr id="7" name="Straight Arrow Connector 6">
            <a:extLst>
              <a:ext uri="{FF2B5EF4-FFF2-40B4-BE49-F238E27FC236}">
                <a16:creationId xmlns:a16="http://schemas.microsoft.com/office/drawing/2014/main" id="{53347618-9052-83FE-C9B7-919485DC1A9E}"/>
              </a:ext>
            </a:extLst>
          </p:cNvPr>
          <p:cNvCxnSpPr>
            <a:cxnSpLocks/>
          </p:cNvCxnSpPr>
          <p:nvPr/>
        </p:nvCxnSpPr>
        <p:spPr>
          <a:xfrm flipV="1">
            <a:off x="3450336" y="1584960"/>
            <a:ext cx="1364445" cy="19751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E4F46D-8E77-96BA-814D-4AEFC0B0554A}"/>
              </a:ext>
            </a:extLst>
          </p:cNvPr>
          <p:cNvCxnSpPr>
            <a:cxnSpLocks/>
          </p:cNvCxnSpPr>
          <p:nvPr/>
        </p:nvCxnSpPr>
        <p:spPr>
          <a:xfrm flipV="1">
            <a:off x="3108431" y="3429000"/>
            <a:ext cx="1706350" cy="11758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E21235-0226-A274-A894-939BB836BF0C}"/>
              </a:ext>
            </a:extLst>
          </p:cNvPr>
          <p:cNvCxnSpPr>
            <a:cxnSpLocks/>
          </p:cNvCxnSpPr>
          <p:nvPr/>
        </p:nvCxnSpPr>
        <p:spPr>
          <a:xfrm flipV="1">
            <a:off x="2962656" y="5273040"/>
            <a:ext cx="1852125" cy="4811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C597E81-B621-D67E-E171-D10B4FC2A9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8849" y="266352"/>
            <a:ext cx="904401" cy="359815"/>
          </a:xfrm>
          <a:prstGeom prst="rect">
            <a:avLst/>
          </a:prstGeom>
        </p:spPr>
      </p:pic>
      <p:sp>
        <p:nvSpPr>
          <p:cNvPr id="10" name="TextBox 9">
            <a:extLst>
              <a:ext uri="{FF2B5EF4-FFF2-40B4-BE49-F238E27FC236}">
                <a16:creationId xmlns:a16="http://schemas.microsoft.com/office/drawing/2014/main" id="{0674E92C-392D-C3E4-12E2-8E688F223004}"/>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7" name="Rectangle 1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9668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D6BB1D2-9F30-C005-C848-75545D11A892}"/>
              </a:ext>
            </a:extLst>
          </p:cNvPr>
          <p:cNvSpPr>
            <a:spLocks noGrp="1"/>
          </p:cNvSpPr>
          <p:nvPr>
            <p:ph type="title"/>
          </p:nvPr>
        </p:nvSpPr>
        <p:spPr>
          <a:xfrm>
            <a:off x="159075" y="86427"/>
            <a:ext cx="10515600" cy="1325563"/>
          </a:xfrm>
        </p:spPr>
        <p:txBody>
          <a:bodyPr>
            <a:normAutofit/>
          </a:bodyPr>
          <a:lstStyle/>
          <a:p>
            <a:r>
              <a:rPr lang="en-US" sz="4000" dirty="0">
                <a:solidFill>
                  <a:srgbClr val="FFFF00"/>
                </a:solidFill>
              </a:rPr>
              <a:t>4. Responsive Design, Flexbox &amp; Grid Layout</a:t>
            </a:r>
            <a:endParaRPr lang="en-IN" sz="4000" dirty="0"/>
          </a:p>
        </p:txBody>
      </p:sp>
      <p:sp>
        <p:nvSpPr>
          <p:cNvPr id="6" name="TextBox 5">
            <a:extLst>
              <a:ext uri="{FF2B5EF4-FFF2-40B4-BE49-F238E27FC236}">
                <a16:creationId xmlns:a16="http://schemas.microsoft.com/office/drawing/2014/main" id="{004EE431-76DB-0BAC-845E-84046CC351BE}"/>
              </a:ext>
            </a:extLst>
          </p:cNvPr>
          <p:cNvSpPr txBox="1"/>
          <p:nvPr/>
        </p:nvSpPr>
        <p:spPr>
          <a:xfrm>
            <a:off x="159075" y="1532869"/>
            <a:ext cx="8967340" cy="270843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meta viewport </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tag?</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Media Queries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display: flex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CSS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Grid Layout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How can you create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Sticky Header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in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are the 5 best practices for creating a Responsive Design using CSS?</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14326A0-8E3E-83C7-4428-46D36B62F79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10473507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9035F1-A7B7-99B7-F4D0-CDC25014A79B}"/>
              </a:ext>
            </a:extLst>
          </p:cNvPr>
          <p:cNvPicPr>
            <a:picLocks noChangeAspect="1"/>
          </p:cNvPicPr>
          <p:nvPr/>
        </p:nvPicPr>
        <p:blipFill>
          <a:blip r:embed="rId3"/>
          <a:stretch>
            <a:fillRect/>
          </a:stretch>
        </p:blipFill>
        <p:spPr>
          <a:xfrm>
            <a:off x="7308855" y="1288207"/>
            <a:ext cx="4181122" cy="3269157"/>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itle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ag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HTML?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4 advantages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a:t>
            </a:r>
            <a:r>
              <a:rPr lang="en-US" sz="2400" b="1" dirty="0">
                <a:solidFill>
                  <a:schemeClr val="bg1"/>
                </a:solidFill>
                <a:latin typeface="Calibri Light" panose="020F0302020204030204"/>
                <a:ea typeface="+mn-ea"/>
                <a:cs typeface="+mn-cs"/>
              </a:rPr>
              <a:t>Title tag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286119"/>
            <a:ext cx="548541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&lt;title&gt; tag in HTML is used to define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title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 web page.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Rectangle 5">
            <a:extLst>
              <a:ext uri="{FF2B5EF4-FFF2-40B4-BE49-F238E27FC236}">
                <a16:creationId xmlns:a16="http://schemas.microsoft.com/office/drawing/2014/main" id="{7645C9B2-4492-BF78-C14B-DDE00F4163D8}"/>
              </a:ext>
            </a:extLst>
          </p:cNvPr>
          <p:cNvSpPr/>
          <p:nvPr/>
        </p:nvSpPr>
        <p:spPr>
          <a:xfrm>
            <a:off x="7854512" y="2624432"/>
            <a:ext cx="3422938" cy="2757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3F713BAA-C8E9-F2DF-21EB-88C2779CEF58}"/>
              </a:ext>
            </a:extLst>
          </p:cNvPr>
          <p:cNvPicPr>
            <a:picLocks noChangeAspect="1"/>
          </p:cNvPicPr>
          <p:nvPr/>
        </p:nvPicPr>
        <p:blipFill>
          <a:blip r:embed="rId5"/>
          <a:stretch>
            <a:fillRect/>
          </a:stretch>
        </p:blipFill>
        <p:spPr>
          <a:xfrm>
            <a:off x="1726526" y="2931652"/>
            <a:ext cx="3874267" cy="1629648"/>
          </a:xfrm>
          <a:prstGeom prst="rect">
            <a:avLst/>
          </a:prstGeom>
          <a:ln>
            <a:solidFill>
              <a:schemeClr val="bg1">
                <a:lumMod val="85000"/>
              </a:schemeClr>
            </a:solidFill>
          </a:ln>
        </p:spPr>
      </p:pic>
      <p:cxnSp>
        <p:nvCxnSpPr>
          <p:cNvPr id="21" name="Straight Arrow Connector 20">
            <a:extLst>
              <a:ext uri="{FF2B5EF4-FFF2-40B4-BE49-F238E27FC236}">
                <a16:creationId xmlns:a16="http://schemas.microsoft.com/office/drawing/2014/main" id="{9BEB1E79-FFBA-85D7-965C-40CE0B7736A5}"/>
              </a:ext>
            </a:extLst>
          </p:cNvPr>
          <p:cNvCxnSpPr>
            <a:cxnSpLocks/>
            <a:endCxn id="6" idx="1"/>
          </p:cNvCxnSpPr>
          <p:nvPr/>
        </p:nvCxnSpPr>
        <p:spPr>
          <a:xfrm flipV="1">
            <a:off x="2877284" y="2762310"/>
            <a:ext cx="4977228" cy="21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DAA264-53BB-9A87-E179-BE0740DF6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7215" y="281908"/>
            <a:ext cx="904401" cy="359815"/>
          </a:xfrm>
          <a:prstGeom prst="rect">
            <a:avLst/>
          </a:prstGeom>
        </p:spPr>
      </p:pic>
      <p:sp>
        <p:nvSpPr>
          <p:cNvPr id="4" name="TextBox 3">
            <a:extLst>
              <a:ext uri="{FF2B5EF4-FFF2-40B4-BE49-F238E27FC236}">
                <a16:creationId xmlns:a16="http://schemas.microsoft.com/office/drawing/2014/main" id="{55F5C0F4-FF37-DFEC-75AC-972D6BE59C93}"/>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8324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a white border&#10;&#10;Description automatically generated">
            <a:extLst>
              <a:ext uri="{FF2B5EF4-FFF2-40B4-BE49-F238E27FC236}">
                <a16:creationId xmlns:a16="http://schemas.microsoft.com/office/drawing/2014/main" id="{57C660A2-9173-B671-71A2-E98C2725F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05" y="3228817"/>
            <a:ext cx="4790471" cy="2694640"/>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meta viewport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tag?</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4" name="TextBox 33">
            <a:extLst>
              <a:ext uri="{FF2B5EF4-FFF2-40B4-BE49-F238E27FC236}">
                <a16:creationId xmlns:a16="http://schemas.microsoft.com/office/drawing/2014/main" id="{09B3610A-2275-659F-B055-EC2B949A1691}"/>
              </a:ext>
            </a:extLst>
          </p:cNvPr>
          <p:cNvSpPr txBox="1"/>
          <p:nvPr/>
        </p:nvSpPr>
        <p:spPr>
          <a:xfrm>
            <a:off x="342993" y="1200168"/>
            <a:ext cx="531409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design, the "viewport" is the portion of the webpage that the user can see on their screen at any given time, without scrolling.</a:t>
            </a:r>
          </a:p>
        </p:txBody>
      </p:sp>
      <p:pic>
        <p:nvPicPr>
          <p:cNvPr id="4" name="Picture 3" descr="A black rectangular object with a black background&#10;&#10;Description automatically generated">
            <a:extLst>
              <a:ext uri="{FF2B5EF4-FFF2-40B4-BE49-F238E27FC236}">
                <a16:creationId xmlns:a16="http://schemas.microsoft.com/office/drawing/2014/main" id="{5BEDE382-9E0B-7EF6-FC1C-F76CD62F0E81}"/>
              </a:ext>
            </a:extLst>
          </p:cNvPr>
          <p:cNvPicPr>
            <a:picLocks noChangeAspect="1"/>
          </p:cNvPicPr>
          <p:nvPr/>
        </p:nvPicPr>
        <p:blipFill rotWithShape="1">
          <a:blip r:embed="rId5">
            <a:extLst>
              <a:ext uri="{28A0092B-C50C-407E-A947-70E740481C1C}">
                <a14:useLocalDpi xmlns:a14="http://schemas.microsoft.com/office/drawing/2010/main" val="0"/>
              </a:ext>
            </a:extLst>
          </a:blip>
          <a:srcRect t="14074" r="26935"/>
          <a:stretch/>
        </p:blipFill>
        <p:spPr>
          <a:xfrm>
            <a:off x="8891856" y="2408261"/>
            <a:ext cx="1816560" cy="3514762"/>
          </a:xfrm>
          <a:prstGeom prst="rect">
            <a:avLst/>
          </a:prstGeom>
        </p:spPr>
      </p:pic>
      <p:pic>
        <p:nvPicPr>
          <p:cNvPr id="6" name="Picture 5" descr="A black rectangular object with a black background&#10;&#10;Description automatically generated">
            <a:extLst>
              <a:ext uri="{FF2B5EF4-FFF2-40B4-BE49-F238E27FC236}">
                <a16:creationId xmlns:a16="http://schemas.microsoft.com/office/drawing/2014/main" id="{939D0569-A460-5F32-0813-348329F1541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4074" r="26935"/>
          <a:stretch/>
        </p:blipFill>
        <p:spPr>
          <a:xfrm>
            <a:off x="6447333" y="3228817"/>
            <a:ext cx="1392466" cy="2694206"/>
          </a:xfrm>
          <a:prstGeom prst="rect">
            <a:avLst/>
          </a:prstGeom>
        </p:spPr>
      </p:pic>
      <p:cxnSp>
        <p:nvCxnSpPr>
          <p:cNvPr id="13" name="Straight Arrow Connector 12">
            <a:extLst>
              <a:ext uri="{FF2B5EF4-FFF2-40B4-BE49-F238E27FC236}">
                <a16:creationId xmlns:a16="http://schemas.microsoft.com/office/drawing/2014/main" id="{C8A3FC76-D234-8DAC-57E4-D5217BE23893}"/>
              </a:ext>
            </a:extLst>
          </p:cNvPr>
          <p:cNvCxnSpPr>
            <a:cxnSpLocks/>
          </p:cNvCxnSpPr>
          <p:nvPr/>
        </p:nvCxnSpPr>
        <p:spPr>
          <a:xfrm>
            <a:off x="963759" y="3413760"/>
            <a:ext cx="3955397" cy="19751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91709AB-3BCF-2C32-F3B0-799D2E8AA6BE}"/>
              </a:ext>
            </a:extLst>
          </p:cNvPr>
          <p:cNvCxnSpPr>
            <a:cxnSpLocks/>
          </p:cNvCxnSpPr>
          <p:nvPr/>
        </p:nvCxnSpPr>
        <p:spPr>
          <a:xfrm flipV="1">
            <a:off x="1005524" y="3413760"/>
            <a:ext cx="3993483" cy="2072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E83769-61D3-3FB9-2257-FD1DB3010FE1}"/>
              </a:ext>
            </a:extLst>
          </p:cNvPr>
          <p:cNvCxnSpPr>
            <a:cxnSpLocks/>
          </p:cNvCxnSpPr>
          <p:nvPr/>
        </p:nvCxnSpPr>
        <p:spPr>
          <a:xfrm flipH="1" flipV="1">
            <a:off x="6527184" y="3694176"/>
            <a:ext cx="1183940" cy="16946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7DE301-7094-8DDA-CBC5-70181231DA4B}"/>
              </a:ext>
            </a:extLst>
          </p:cNvPr>
          <p:cNvCxnSpPr>
            <a:cxnSpLocks/>
          </p:cNvCxnSpPr>
          <p:nvPr/>
        </p:nvCxnSpPr>
        <p:spPr>
          <a:xfrm flipV="1">
            <a:off x="6527184" y="3694176"/>
            <a:ext cx="1183940" cy="17922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C5F9A5-563B-CFF2-4A47-2136121C98D5}"/>
              </a:ext>
            </a:extLst>
          </p:cNvPr>
          <p:cNvCxnSpPr>
            <a:cxnSpLocks/>
          </p:cNvCxnSpPr>
          <p:nvPr/>
        </p:nvCxnSpPr>
        <p:spPr>
          <a:xfrm flipH="1" flipV="1">
            <a:off x="9020448" y="3029712"/>
            <a:ext cx="1543604" cy="22738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1A3E92-6E0E-9BD9-BE36-81F15E951CA2}"/>
              </a:ext>
            </a:extLst>
          </p:cNvPr>
          <p:cNvCxnSpPr>
            <a:cxnSpLocks/>
          </p:cNvCxnSpPr>
          <p:nvPr/>
        </p:nvCxnSpPr>
        <p:spPr>
          <a:xfrm flipH="1">
            <a:off x="9020448" y="3029712"/>
            <a:ext cx="1543604" cy="22738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C1C5353-E414-2C0F-C6D9-C13E7C449B1A}"/>
              </a:ext>
            </a:extLst>
          </p:cNvPr>
          <p:cNvSpPr/>
          <p:nvPr/>
        </p:nvSpPr>
        <p:spPr>
          <a:xfrm>
            <a:off x="2444180" y="4255008"/>
            <a:ext cx="1218646" cy="42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4C67379-4B4A-B3A4-E4E9-C55D773CA7D2}"/>
              </a:ext>
            </a:extLst>
          </p:cNvPr>
          <p:cNvSpPr/>
          <p:nvPr/>
        </p:nvSpPr>
        <p:spPr>
          <a:xfrm>
            <a:off x="6534243" y="4364638"/>
            <a:ext cx="1218646" cy="42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F34CB16-D31F-BE9E-6E37-1C6399E2BE98}"/>
              </a:ext>
            </a:extLst>
          </p:cNvPr>
          <p:cNvSpPr/>
          <p:nvPr/>
        </p:nvSpPr>
        <p:spPr>
          <a:xfrm>
            <a:off x="9182927" y="3954360"/>
            <a:ext cx="1218646" cy="42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Viewport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13FD4DE4-2468-0D35-8DCC-F7A6E1B8BD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793" y="281908"/>
            <a:ext cx="904401" cy="359815"/>
          </a:xfrm>
          <a:prstGeom prst="rect">
            <a:avLst/>
          </a:prstGeom>
        </p:spPr>
      </p:pic>
      <p:sp>
        <p:nvSpPr>
          <p:cNvPr id="7" name="TextBox 6">
            <a:extLst>
              <a:ext uri="{FF2B5EF4-FFF2-40B4-BE49-F238E27FC236}">
                <a16:creationId xmlns:a16="http://schemas.microsoft.com/office/drawing/2014/main" id="{011D646F-9492-2C3B-0B0C-314CD81C3F77}"/>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20" name="Rectangle 1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7113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meta viewport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tag?</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2" name="Picture 21">
            <a:extLst>
              <a:ext uri="{FF2B5EF4-FFF2-40B4-BE49-F238E27FC236}">
                <a16:creationId xmlns:a16="http://schemas.microsoft.com/office/drawing/2014/main" id="{15F97624-79AF-3C43-6F9F-43C2230049C6}"/>
              </a:ext>
            </a:extLst>
          </p:cNvPr>
          <p:cNvPicPr>
            <a:picLocks noChangeAspect="1"/>
          </p:cNvPicPr>
          <p:nvPr/>
        </p:nvPicPr>
        <p:blipFill>
          <a:blip r:embed="rId4"/>
          <a:stretch>
            <a:fillRect/>
          </a:stretch>
        </p:blipFill>
        <p:spPr>
          <a:xfrm>
            <a:off x="1420975" y="3905110"/>
            <a:ext cx="9285772" cy="2307422"/>
          </a:xfrm>
          <a:prstGeom prst="rect">
            <a:avLst/>
          </a:prstGeom>
        </p:spPr>
      </p:pic>
      <p:sp>
        <p:nvSpPr>
          <p:cNvPr id="23" name="Rectangle 22">
            <a:extLst>
              <a:ext uri="{FF2B5EF4-FFF2-40B4-BE49-F238E27FC236}">
                <a16:creationId xmlns:a16="http://schemas.microsoft.com/office/drawing/2014/main" id="{812FA1C9-9495-C908-786A-FA04E1D7B1C6}"/>
              </a:ext>
            </a:extLst>
          </p:cNvPr>
          <p:cNvSpPr/>
          <p:nvPr/>
        </p:nvSpPr>
        <p:spPr>
          <a:xfrm>
            <a:off x="647079" y="2293368"/>
            <a:ext cx="3000843" cy="1242938"/>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Name attribute specifies that the meta tag is a meta viewport.</a:t>
            </a:r>
            <a:endParaRPr kumimoji="0" lang="en-IN"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62F2BF8-54C9-FB8C-2A0E-B9483A5DA1A1}"/>
              </a:ext>
            </a:extLst>
          </p:cNvPr>
          <p:cNvSpPr/>
          <p:nvPr/>
        </p:nvSpPr>
        <p:spPr>
          <a:xfrm>
            <a:off x="3823768" y="2293369"/>
            <a:ext cx="3329353" cy="1210676"/>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Content width property tells the browser to set the width of the viewport to the width of the device's screen. </a:t>
            </a:r>
            <a:endParaRPr kumimoji="0" lang="en-IN"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6E95D-7B2D-EF48-0B7D-CAEEA7399B95}"/>
              </a:ext>
            </a:extLst>
          </p:cNvPr>
          <p:cNvSpPr/>
          <p:nvPr/>
        </p:nvSpPr>
        <p:spPr>
          <a:xfrm>
            <a:off x="7328967" y="2293368"/>
            <a:ext cx="4709651" cy="1210678"/>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Content initial-scale property sets the initial zoom level when the page is first loaded. A value of 1.0 means that the page is displayed at its actual size without any zooming.</a:t>
            </a:r>
            <a:endParaRPr kumimoji="0" lang="en-IN"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2E2850B7-BFBC-0596-7736-C5AD306B5ADA}"/>
              </a:ext>
            </a:extLst>
          </p:cNvPr>
          <p:cNvCxnSpPr>
            <a:cxnSpLocks/>
          </p:cNvCxnSpPr>
          <p:nvPr/>
        </p:nvCxnSpPr>
        <p:spPr>
          <a:xfrm flipH="1" flipV="1">
            <a:off x="2427591" y="3591913"/>
            <a:ext cx="445477" cy="13774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BF758D-45D5-98C9-F60B-5A2EE8BF2A46}"/>
              </a:ext>
            </a:extLst>
          </p:cNvPr>
          <p:cNvCxnSpPr>
            <a:cxnSpLocks/>
          </p:cNvCxnSpPr>
          <p:nvPr/>
        </p:nvCxnSpPr>
        <p:spPr>
          <a:xfrm flipV="1">
            <a:off x="4972629" y="3559651"/>
            <a:ext cx="281354" cy="1409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C770DB-6ECE-E96F-2033-B5FAF7741957}"/>
              </a:ext>
            </a:extLst>
          </p:cNvPr>
          <p:cNvCxnSpPr>
            <a:cxnSpLocks/>
          </p:cNvCxnSpPr>
          <p:nvPr/>
        </p:nvCxnSpPr>
        <p:spPr>
          <a:xfrm flipV="1">
            <a:off x="9062450" y="3591913"/>
            <a:ext cx="353225" cy="134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9B3610A-2275-659F-B055-EC2B949A1691}"/>
              </a:ext>
            </a:extLst>
          </p:cNvPr>
          <p:cNvSpPr txBox="1"/>
          <p:nvPr/>
        </p:nvSpPr>
        <p:spPr>
          <a:xfrm>
            <a:off x="342993" y="1093039"/>
            <a:ext cx="531409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&lt;meta name="viewport"&gt; tag in HTML is used to adjust the webpage on different devices and screen sizes. </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77F7932-B493-8390-50D6-E07F98972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793" y="281908"/>
            <a:ext cx="904401" cy="359815"/>
          </a:xfrm>
          <a:prstGeom prst="rect">
            <a:avLst/>
          </a:prstGeom>
        </p:spPr>
      </p:pic>
      <p:sp>
        <p:nvSpPr>
          <p:cNvPr id="3" name="TextBox 2">
            <a:extLst>
              <a:ext uri="{FF2B5EF4-FFF2-40B4-BE49-F238E27FC236}">
                <a16:creationId xmlns:a16="http://schemas.microsoft.com/office/drawing/2014/main" id="{FE5B8678-2102-25A5-BFE7-E6D1ACB2BBC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211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screen with a white border&#10;&#10;Description automatically generated">
            <a:extLst>
              <a:ext uri="{FF2B5EF4-FFF2-40B4-BE49-F238E27FC236}">
                <a16:creationId xmlns:a16="http://schemas.microsoft.com/office/drawing/2014/main" id="{15D17488-4568-9A70-DAC7-8D762206A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07" y="2637501"/>
            <a:ext cx="4280451" cy="2407754"/>
          </a:xfrm>
          <a:prstGeom prst="rect">
            <a:avLst/>
          </a:prstGeom>
        </p:spPr>
      </p:pic>
      <p:pic>
        <p:nvPicPr>
          <p:cNvPr id="15" name="Picture 14">
            <a:extLst>
              <a:ext uri="{FF2B5EF4-FFF2-40B4-BE49-F238E27FC236}">
                <a16:creationId xmlns:a16="http://schemas.microsoft.com/office/drawing/2014/main" id="{30B57A04-403C-8612-E5D4-051C8A053942}"/>
              </a:ext>
            </a:extLst>
          </p:cNvPr>
          <p:cNvPicPr>
            <a:picLocks noChangeAspect="1"/>
          </p:cNvPicPr>
          <p:nvPr/>
        </p:nvPicPr>
        <p:blipFill rotWithShape="1">
          <a:blip r:embed="rId4"/>
          <a:srcRect t="39484" b="-702"/>
          <a:stretch/>
        </p:blipFill>
        <p:spPr>
          <a:xfrm>
            <a:off x="6828627" y="3657600"/>
            <a:ext cx="4636966" cy="1563773"/>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Media Queries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66386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Media queries in CSS allows you to apply different styles to elements based on the size of device screen.</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1" name="Picture 10">
            <a:extLst>
              <a:ext uri="{FF2B5EF4-FFF2-40B4-BE49-F238E27FC236}">
                <a16:creationId xmlns:a16="http://schemas.microsoft.com/office/drawing/2014/main" id="{E0B02759-08BF-82AB-EC15-69E03E17F477}"/>
              </a:ext>
            </a:extLst>
          </p:cNvPr>
          <p:cNvPicPr>
            <a:picLocks noChangeAspect="1"/>
          </p:cNvPicPr>
          <p:nvPr/>
        </p:nvPicPr>
        <p:blipFill rotWithShape="1">
          <a:blip r:embed="rId6"/>
          <a:srcRect t="1" r="7365" b="41799"/>
          <a:stretch/>
        </p:blipFill>
        <p:spPr>
          <a:xfrm>
            <a:off x="2255520" y="5290018"/>
            <a:ext cx="2499348" cy="1385063"/>
          </a:xfrm>
          <a:prstGeom prst="rect">
            <a:avLst/>
          </a:prstGeom>
          <a:ln>
            <a:solidFill>
              <a:schemeClr val="bg1">
                <a:lumMod val="85000"/>
              </a:schemeClr>
            </a:solidFill>
          </a:ln>
        </p:spPr>
      </p:pic>
      <p:pic>
        <p:nvPicPr>
          <p:cNvPr id="14" name="Picture 13">
            <a:extLst>
              <a:ext uri="{FF2B5EF4-FFF2-40B4-BE49-F238E27FC236}">
                <a16:creationId xmlns:a16="http://schemas.microsoft.com/office/drawing/2014/main" id="{6A487146-EE09-5C76-85BD-D2E85E7243B1}"/>
              </a:ext>
            </a:extLst>
          </p:cNvPr>
          <p:cNvPicPr>
            <a:picLocks noChangeAspect="1"/>
          </p:cNvPicPr>
          <p:nvPr/>
        </p:nvPicPr>
        <p:blipFill rotWithShape="1">
          <a:blip r:embed="rId7"/>
          <a:srcRect t="31102"/>
          <a:stretch/>
        </p:blipFill>
        <p:spPr>
          <a:xfrm>
            <a:off x="1097096" y="2854555"/>
            <a:ext cx="3657772" cy="1731022"/>
          </a:xfrm>
          <a:prstGeom prst="rect">
            <a:avLst/>
          </a:prstGeom>
          <a:ln>
            <a:noFill/>
          </a:ln>
        </p:spPr>
      </p:pic>
      <p:pic>
        <p:nvPicPr>
          <p:cNvPr id="18" name="Picture 17">
            <a:extLst>
              <a:ext uri="{FF2B5EF4-FFF2-40B4-BE49-F238E27FC236}">
                <a16:creationId xmlns:a16="http://schemas.microsoft.com/office/drawing/2014/main" id="{5E2143ED-BBF0-86FE-9763-846C0BB6CDBE}"/>
              </a:ext>
            </a:extLst>
          </p:cNvPr>
          <p:cNvPicPr>
            <a:picLocks noChangeAspect="1"/>
          </p:cNvPicPr>
          <p:nvPr/>
        </p:nvPicPr>
        <p:blipFill rotWithShape="1">
          <a:blip r:embed="rId4"/>
          <a:srcRect b="60628"/>
          <a:stretch/>
        </p:blipFill>
        <p:spPr>
          <a:xfrm>
            <a:off x="6828627" y="2651874"/>
            <a:ext cx="4636966" cy="1005726"/>
          </a:xfrm>
          <a:prstGeom prst="rect">
            <a:avLst/>
          </a:prstGeom>
        </p:spPr>
      </p:pic>
      <p:pic>
        <p:nvPicPr>
          <p:cNvPr id="20" name="Picture 19">
            <a:extLst>
              <a:ext uri="{FF2B5EF4-FFF2-40B4-BE49-F238E27FC236}">
                <a16:creationId xmlns:a16="http://schemas.microsoft.com/office/drawing/2014/main" id="{C2BD6AC6-EF4B-A6B7-F703-3FBCDA47A2DB}"/>
              </a:ext>
            </a:extLst>
          </p:cNvPr>
          <p:cNvPicPr>
            <a:picLocks noChangeAspect="1"/>
          </p:cNvPicPr>
          <p:nvPr/>
        </p:nvPicPr>
        <p:blipFill rotWithShape="1">
          <a:blip r:embed="rId8"/>
          <a:srcRect l="2958" t="61879" r="27647" b="10833"/>
          <a:stretch/>
        </p:blipFill>
        <p:spPr>
          <a:xfrm>
            <a:off x="6853010" y="1218600"/>
            <a:ext cx="4636966" cy="909663"/>
          </a:xfrm>
          <a:prstGeom prst="rect">
            <a:avLst/>
          </a:prstGeom>
        </p:spPr>
      </p:pic>
      <p:pic>
        <p:nvPicPr>
          <p:cNvPr id="3" name="Picture 2">
            <a:extLst>
              <a:ext uri="{FF2B5EF4-FFF2-40B4-BE49-F238E27FC236}">
                <a16:creationId xmlns:a16="http://schemas.microsoft.com/office/drawing/2014/main" id="{0E9A1D9D-B02A-C5F2-ACCB-F6A23DDAF8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4868" y="281908"/>
            <a:ext cx="904401" cy="359815"/>
          </a:xfrm>
          <a:prstGeom prst="rect">
            <a:avLst/>
          </a:prstGeom>
        </p:spPr>
      </p:pic>
      <p:cxnSp>
        <p:nvCxnSpPr>
          <p:cNvPr id="4" name="Straight Arrow Connector 3">
            <a:extLst>
              <a:ext uri="{FF2B5EF4-FFF2-40B4-BE49-F238E27FC236}">
                <a16:creationId xmlns:a16="http://schemas.microsoft.com/office/drawing/2014/main" id="{DC8CFFCA-813E-D0E2-31A9-A0BB21377547}"/>
              </a:ext>
            </a:extLst>
          </p:cNvPr>
          <p:cNvCxnSpPr>
            <a:cxnSpLocks/>
            <a:endCxn id="14" idx="3"/>
          </p:cNvCxnSpPr>
          <p:nvPr/>
        </p:nvCxnSpPr>
        <p:spPr>
          <a:xfrm flipH="1">
            <a:off x="4754868" y="3154737"/>
            <a:ext cx="2401836" cy="5653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393B1C-B7E0-6EB8-A160-3F9B4160DF8F}"/>
              </a:ext>
            </a:extLst>
          </p:cNvPr>
          <p:cNvCxnSpPr>
            <a:cxnSpLocks/>
          </p:cNvCxnSpPr>
          <p:nvPr/>
        </p:nvCxnSpPr>
        <p:spPr>
          <a:xfrm flipH="1">
            <a:off x="4754868" y="4396382"/>
            <a:ext cx="2682266" cy="9834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BFABE87-04EF-0CDC-61E3-1788CFB080B3}"/>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6" name="Rectangle 15"/>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2922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display: flex</a:t>
            </a:r>
            <a:r>
              <a:rPr lang="en-US" sz="2400" b="1" dirty="0">
                <a:solidFill>
                  <a:schemeClr val="bg1"/>
                </a:solidFill>
                <a:latin typeface="Calibri Light" panose="020F0302020204030204"/>
                <a:ea typeface="+mn-ea"/>
                <a:cs typeface="+mn-cs"/>
              </a:rPr>
              <a:t> </a:t>
            </a:r>
            <a:r>
              <a:rPr lang="en-US" sz="2400" b="1" dirty="0" err="1">
                <a:solidFill>
                  <a:schemeClr val="bg1"/>
                </a:solidFill>
                <a:latin typeface="Calibri Light" panose="020F0302020204030204"/>
                <a:ea typeface="+mn-ea"/>
                <a:cs typeface="+mn-cs"/>
              </a:rPr>
              <a:t>i</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n CSS?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C69C038B-8184-70FD-5DC4-E3E50F9AE0D6}"/>
              </a:ext>
            </a:extLst>
          </p:cNvPr>
          <p:cNvPicPr>
            <a:picLocks noChangeAspect="1"/>
          </p:cNvPicPr>
          <p:nvPr/>
        </p:nvPicPr>
        <p:blipFill>
          <a:blip r:embed="rId4"/>
          <a:stretch>
            <a:fillRect/>
          </a:stretch>
        </p:blipFill>
        <p:spPr>
          <a:xfrm>
            <a:off x="7790687" y="913428"/>
            <a:ext cx="3804797" cy="2453706"/>
          </a:xfrm>
          <a:prstGeom prst="rect">
            <a:avLst/>
          </a:prstGeom>
        </p:spPr>
      </p:pic>
      <p:pic>
        <p:nvPicPr>
          <p:cNvPr id="7" name="Picture 6">
            <a:extLst>
              <a:ext uri="{FF2B5EF4-FFF2-40B4-BE49-F238E27FC236}">
                <a16:creationId xmlns:a16="http://schemas.microsoft.com/office/drawing/2014/main" id="{6F46C6F3-0A66-4E99-477A-A15782FE9DFA}"/>
              </a:ext>
            </a:extLst>
          </p:cNvPr>
          <p:cNvPicPr>
            <a:picLocks noChangeAspect="1"/>
          </p:cNvPicPr>
          <p:nvPr/>
        </p:nvPicPr>
        <p:blipFill rotWithShape="1">
          <a:blip r:embed="rId5"/>
          <a:srcRect l="3929" r="3531"/>
          <a:stretch/>
        </p:blipFill>
        <p:spPr>
          <a:xfrm>
            <a:off x="7790687" y="3461586"/>
            <a:ext cx="3804797" cy="3174591"/>
          </a:xfrm>
          <a:prstGeom prst="rect">
            <a:avLst/>
          </a:prstGeom>
        </p:spPr>
      </p:pic>
      <p:pic>
        <p:nvPicPr>
          <p:cNvPr id="10" name="Picture 9">
            <a:extLst>
              <a:ext uri="{FF2B5EF4-FFF2-40B4-BE49-F238E27FC236}">
                <a16:creationId xmlns:a16="http://schemas.microsoft.com/office/drawing/2014/main" id="{67F47E40-56CC-8400-7FF6-EAA5947AB95C}"/>
              </a:ext>
            </a:extLst>
          </p:cNvPr>
          <p:cNvPicPr>
            <a:picLocks noChangeAspect="1"/>
          </p:cNvPicPr>
          <p:nvPr/>
        </p:nvPicPr>
        <p:blipFill rotWithShape="1">
          <a:blip r:embed="rId6"/>
          <a:srcRect l="5859" r="5170" b="3722"/>
          <a:stretch/>
        </p:blipFill>
        <p:spPr>
          <a:xfrm>
            <a:off x="318421" y="4482455"/>
            <a:ext cx="6255387" cy="677463"/>
          </a:xfrm>
          <a:prstGeom prst="rect">
            <a:avLst/>
          </a:prstGeom>
        </p:spPr>
      </p:pic>
      <p:pic>
        <p:nvPicPr>
          <p:cNvPr id="12" name="Picture 11">
            <a:extLst>
              <a:ext uri="{FF2B5EF4-FFF2-40B4-BE49-F238E27FC236}">
                <a16:creationId xmlns:a16="http://schemas.microsoft.com/office/drawing/2014/main" id="{4485CED7-1913-3455-6EDC-1895E67DF862}"/>
              </a:ext>
            </a:extLst>
          </p:cNvPr>
          <p:cNvPicPr>
            <a:picLocks noChangeAspect="1"/>
          </p:cNvPicPr>
          <p:nvPr/>
        </p:nvPicPr>
        <p:blipFill rotWithShape="1">
          <a:blip r:embed="rId7"/>
          <a:srcRect r="11029"/>
          <a:stretch/>
        </p:blipFill>
        <p:spPr>
          <a:xfrm>
            <a:off x="268036" y="3403270"/>
            <a:ext cx="6255387" cy="677463"/>
          </a:xfrm>
          <a:prstGeom prst="rect">
            <a:avLst/>
          </a:prstGeom>
        </p:spPr>
      </p:pic>
      <p:sp>
        <p:nvSpPr>
          <p:cNvPr id="3" name="TextBox 2">
            <a:extLst>
              <a:ext uri="{FF2B5EF4-FFF2-40B4-BE49-F238E27FC236}">
                <a16:creationId xmlns:a16="http://schemas.microsoft.com/office/drawing/2014/main" id="{86C4C24E-18F2-9387-4C82-4E0EFF260738}"/>
              </a:ext>
            </a:extLst>
          </p:cNvPr>
          <p:cNvSpPr txBox="1"/>
          <p:nvPr/>
        </p:nvSpPr>
        <p:spPr>
          <a:xfrm>
            <a:off x="268037" y="1080100"/>
            <a:ext cx="625538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display:flex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turns an element into a container that structure and align its child elements in a better way. It enables a flexbox layout for the container.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justify-content property aligns flex items along the main axis of the flex container. It controls the spacing between and around items.</a:t>
            </a:r>
          </a:p>
        </p:txBody>
      </p:sp>
      <p:pic>
        <p:nvPicPr>
          <p:cNvPr id="8" name="Graphic 7" descr="Checkmark with solid fill">
            <a:extLst>
              <a:ext uri="{FF2B5EF4-FFF2-40B4-BE49-F238E27FC236}">
                <a16:creationId xmlns:a16="http://schemas.microsoft.com/office/drawing/2014/main" id="{090E77DB-B10E-AB84-15F8-F3FB24CC0794}"/>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351007" y="4480753"/>
            <a:ext cx="683777" cy="683777"/>
          </a:xfrm>
          <a:prstGeom prst="rect">
            <a:avLst/>
          </a:prstGeom>
        </p:spPr>
      </p:pic>
      <p:pic>
        <p:nvPicPr>
          <p:cNvPr id="13" name="Graphic 12" descr="Close with solid fill">
            <a:extLst>
              <a:ext uri="{FF2B5EF4-FFF2-40B4-BE49-F238E27FC236}">
                <a16:creationId xmlns:a16="http://schemas.microsoft.com/office/drawing/2014/main" id="{58E4A6B1-CBEB-6BEE-F64A-DB654BC4960B}"/>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254496" y="3361930"/>
            <a:ext cx="785552" cy="785552"/>
          </a:xfrm>
          <a:prstGeom prst="rect">
            <a:avLst/>
          </a:prstGeom>
        </p:spPr>
      </p:pic>
      <p:sp>
        <p:nvSpPr>
          <p:cNvPr id="6" name="TextBox 5">
            <a:extLst>
              <a:ext uri="{FF2B5EF4-FFF2-40B4-BE49-F238E27FC236}">
                <a16:creationId xmlns:a16="http://schemas.microsoft.com/office/drawing/2014/main" id="{D6ABE828-F318-0046-7A67-F5EDFE617152}"/>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1627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CSS Grid Layout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CSS?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95709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CSS Grid Layout Module offers a grid-based layout system, with rows and columns.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2" name="Picture 11">
            <a:extLst>
              <a:ext uri="{FF2B5EF4-FFF2-40B4-BE49-F238E27FC236}">
                <a16:creationId xmlns:a16="http://schemas.microsoft.com/office/drawing/2014/main" id="{2F6363DC-8BBF-E3B4-A44A-3B165D1DE054}"/>
              </a:ext>
            </a:extLst>
          </p:cNvPr>
          <p:cNvPicPr>
            <a:picLocks noChangeAspect="1"/>
          </p:cNvPicPr>
          <p:nvPr/>
        </p:nvPicPr>
        <p:blipFill rotWithShape="1">
          <a:blip r:embed="rId4"/>
          <a:srcRect b="63399"/>
          <a:stretch/>
        </p:blipFill>
        <p:spPr>
          <a:xfrm>
            <a:off x="6539206" y="4437867"/>
            <a:ext cx="4693706" cy="1196137"/>
          </a:xfrm>
          <a:prstGeom prst="rect">
            <a:avLst/>
          </a:prstGeom>
        </p:spPr>
      </p:pic>
      <p:cxnSp>
        <p:nvCxnSpPr>
          <p:cNvPr id="3" name="Straight Arrow Connector 2">
            <a:extLst>
              <a:ext uri="{FF2B5EF4-FFF2-40B4-BE49-F238E27FC236}">
                <a16:creationId xmlns:a16="http://schemas.microsoft.com/office/drawing/2014/main" id="{DA83B903-770E-078D-73D0-1D2FFD86B3DF}"/>
              </a:ext>
            </a:extLst>
          </p:cNvPr>
          <p:cNvCxnSpPr>
            <a:cxnSpLocks/>
            <a:stCxn id="18" idx="3"/>
            <a:endCxn id="8" idx="1"/>
          </p:cNvCxnSpPr>
          <p:nvPr/>
        </p:nvCxnSpPr>
        <p:spPr>
          <a:xfrm flipV="1">
            <a:off x="4885367" y="2405849"/>
            <a:ext cx="3722395" cy="1746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B0C6C9D-89D7-3BD8-526C-B35C154919A6}"/>
              </a:ext>
            </a:extLst>
          </p:cNvPr>
          <p:cNvPicPr>
            <a:picLocks noChangeAspect="1"/>
          </p:cNvPicPr>
          <p:nvPr/>
        </p:nvPicPr>
        <p:blipFill>
          <a:blip r:embed="rId5"/>
          <a:stretch>
            <a:fillRect/>
          </a:stretch>
        </p:blipFill>
        <p:spPr>
          <a:xfrm>
            <a:off x="8607762" y="1382698"/>
            <a:ext cx="556594" cy="2046302"/>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C980DE9E-B511-FF8D-A39C-D343681FB9CB}"/>
              </a:ext>
            </a:extLst>
          </p:cNvPr>
          <p:cNvPicPr>
            <a:picLocks noChangeAspect="1"/>
          </p:cNvPicPr>
          <p:nvPr/>
        </p:nvPicPr>
        <p:blipFill>
          <a:blip r:embed="rId6"/>
          <a:stretch>
            <a:fillRect/>
          </a:stretch>
        </p:blipFill>
        <p:spPr>
          <a:xfrm>
            <a:off x="7137977" y="5650091"/>
            <a:ext cx="3496163" cy="1057423"/>
          </a:xfrm>
          <a:prstGeom prst="rect">
            <a:avLst/>
          </a:prstGeom>
          <a:ln>
            <a:solidFill>
              <a:schemeClr val="bg1">
                <a:lumMod val="85000"/>
              </a:schemeClr>
            </a:solidFill>
          </a:ln>
        </p:spPr>
      </p:pic>
      <p:pic>
        <p:nvPicPr>
          <p:cNvPr id="18" name="Picture 17">
            <a:extLst>
              <a:ext uri="{FF2B5EF4-FFF2-40B4-BE49-F238E27FC236}">
                <a16:creationId xmlns:a16="http://schemas.microsoft.com/office/drawing/2014/main" id="{DDE14CF4-680B-F680-A0B4-E6061D3B0AC0}"/>
              </a:ext>
            </a:extLst>
          </p:cNvPr>
          <p:cNvPicPr>
            <a:picLocks noChangeAspect="1"/>
          </p:cNvPicPr>
          <p:nvPr/>
        </p:nvPicPr>
        <p:blipFill>
          <a:blip r:embed="rId7"/>
          <a:stretch>
            <a:fillRect/>
          </a:stretch>
        </p:blipFill>
        <p:spPr>
          <a:xfrm>
            <a:off x="1164882" y="2655555"/>
            <a:ext cx="3720485" cy="2994536"/>
          </a:xfrm>
          <a:prstGeom prst="rect">
            <a:avLst/>
          </a:prstGeom>
        </p:spPr>
      </p:pic>
      <p:sp>
        <p:nvSpPr>
          <p:cNvPr id="19" name="Rectangle 18">
            <a:extLst>
              <a:ext uri="{FF2B5EF4-FFF2-40B4-BE49-F238E27FC236}">
                <a16:creationId xmlns:a16="http://schemas.microsoft.com/office/drawing/2014/main" id="{D242B626-79DA-7949-5446-393960B758C2}"/>
              </a:ext>
            </a:extLst>
          </p:cNvPr>
          <p:cNvSpPr/>
          <p:nvPr/>
        </p:nvSpPr>
        <p:spPr>
          <a:xfrm>
            <a:off x="7958690" y="971065"/>
            <a:ext cx="1774559" cy="42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Without grid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86AF8113-0B78-9768-EB18-2FBFF266F182}"/>
              </a:ext>
            </a:extLst>
          </p:cNvPr>
          <p:cNvCxnSpPr>
            <a:cxnSpLocks/>
            <a:stCxn id="18" idx="3"/>
            <a:endCxn id="12" idx="1"/>
          </p:cNvCxnSpPr>
          <p:nvPr/>
        </p:nvCxnSpPr>
        <p:spPr>
          <a:xfrm>
            <a:off x="4885367" y="4152823"/>
            <a:ext cx="1653839" cy="883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548C709-AE93-2843-B10E-19D7F0445D51}"/>
              </a:ext>
            </a:extLst>
          </p:cNvPr>
          <p:cNvSpPr/>
          <p:nvPr/>
        </p:nvSpPr>
        <p:spPr>
          <a:xfrm>
            <a:off x="7954063" y="4008798"/>
            <a:ext cx="1774559" cy="422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grid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7E634F-38BF-52EE-EBEA-02A630AB9F15}"/>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7499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can you create a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Sticky </a:t>
            </a:r>
            <a:r>
              <a:rPr lang="en-US" sz="2400" b="1" dirty="0">
                <a:solidFill>
                  <a:srgbClr val="FFFF00"/>
                </a:solidFill>
                <a:latin typeface="Calibri Light" panose="020F0302020204030204"/>
                <a:ea typeface="+mn-ea"/>
                <a:cs typeface="+mn-cs"/>
              </a:rPr>
              <a:t>H</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eader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84223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Position: fixed can be used to implement sticky header in CSS.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447FBF39-86AA-9910-CA71-FCE1352E03E9}"/>
              </a:ext>
            </a:extLst>
          </p:cNvPr>
          <p:cNvPicPr>
            <a:picLocks noChangeAspect="1"/>
          </p:cNvPicPr>
          <p:nvPr/>
        </p:nvPicPr>
        <p:blipFill>
          <a:blip r:embed="rId4"/>
          <a:stretch>
            <a:fillRect/>
          </a:stretch>
        </p:blipFill>
        <p:spPr>
          <a:xfrm>
            <a:off x="6652739" y="3854831"/>
            <a:ext cx="4696480" cy="2000529"/>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A6EB43E5-7853-A15F-26A3-905B0968F1BB}"/>
              </a:ext>
            </a:extLst>
          </p:cNvPr>
          <p:cNvPicPr>
            <a:picLocks noChangeAspect="1"/>
          </p:cNvPicPr>
          <p:nvPr/>
        </p:nvPicPr>
        <p:blipFill rotWithShape="1">
          <a:blip r:embed="rId5"/>
          <a:srcRect l="4907" r="111" b="50000"/>
          <a:stretch/>
        </p:blipFill>
        <p:spPr>
          <a:xfrm>
            <a:off x="6652739" y="1221648"/>
            <a:ext cx="3774830" cy="2561361"/>
          </a:xfrm>
          <a:prstGeom prst="rect">
            <a:avLst/>
          </a:prstGeom>
        </p:spPr>
      </p:pic>
      <p:pic>
        <p:nvPicPr>
          <p:cNvPr id="11" name="Picture 10">
            <a:extLst>
              <a:ext uri="{FF2B5EF4-FFF2-40B4-BE49-F238E27FC236}">
                <a16:creationId xmlns:a16="http://schemas.microsoft.com/office/drawing/2014/main" id="{6A2B1240-3BCF-E267-18F8-8627A342DBFB}"/>
              </a:ext>
            </a:extLst>
          </p:cNvPr>
          <p:cNvPicPr>
            <a:picLocks noChangeAspect="1"/>
          </p:cNvPicPr>
          <p:nvPr/>
        </p:nvPicPr>
        <p:blipFill rotWithShape="1">
          <a:blip r:embed="rId5"/>
          <a:srcRect l="-1556" t="62404" r="6573" b="82"/>
          <a:stretch/>
        </p:blipFill>
        <p:spPr>
          <a:xfrm>
            <a:off x="900266" y="2468147"/>
            <a:ext cx="3774830" cy="1921706"/>
          </a:xfrm>
          <a:prstGeom prst="rect">
            <a:avLst/>
          </a:prstGeom>
        </p:spPr>
      </p:pic>
      <p:pic>
        <p:nvPicPr>
          <p:cNvPr id="3" name="Graphic 2" descr="Artificial Intelligence with solid fill">
            <a:extLst>
              <a:ext uri="{FF2B5EF4-FFF2-40B4-BE49-F238E27FC236}">
                <a16:creationId xmlns:a16="http://schemas.microsoft.com/office/drawing/2014/main" id="{AE3E3096-28A2-012E-C9F7-3868529C5CC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096000" y="124896"/>
            <a:ext cx="559216" cy="559216"/>
          </a:xfrm>
          <a:prstGeom prst="rect">
            <a:avLst/>
          </a:prstGeom>
        </p:spPr>
      </p:pic>
      <p:sp>
        <p:nvSpPr>
          <p:cNvPr id="6" name="Rectangle 5">
            <a:extLst>
              <a:ext uri="{FF2B5EF4-FFF2-40B4-BE49-F238E27FC236}">
                <a16:creationId xmlns:a16="http://schemas.microsoft.com/office/drawing/2014/main" id="{AFC0C7AE-1180-52FA-FBB3-7FD5CF655416}"/>
              </a:ext>
            </a:extLst>
          </p:cNvPr>
          <p:cNvSpPr/>
          <p:nvPr/>
        </p:nvSpPr>
        <p:spPr>
          <a:xfrm>
            <a:off x="7165146" y="1541765"/>
            <a:ext cx="2210501" cy="3443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DCC6D38-3F09-3873-CC4E-4DC68B98CC95}"/>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1587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lang="en-US" sz="2400" b="1" dirty="0">
                <a:solidFill>
                  <a:schemeClr val="bg1"/>
                </a:solidFill>
                <a:latin typeface="Calibri Light" panose="020F0302020204030204"/>
                <a:ea typeface="+mn-ea"/>
                <a:cs typeface="+mn-cs"/>
              </a:rPr>
              <a:t>5</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best practices for creating a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Responsive </a:t>
            </a:r>
            <a:r>
              <a:rPr lang="en-US" sz="2400" b="1" dirty="0">
                <a:solidFill>
                  <a:srgbClr val="FFFF00"/>
                </a:solidFill>
                <a:latin typeface="Calibri Light" panose="020F0302020204030204"/>
                <a:ea typeface="+mn-ea"/>
                <a:cs typeface="+mn-cs"/>
              </a:rPr>
              <a:t>D</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esign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using CSS?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4" name="Diagram 3">
            <a:extLst>
              <a:ext uri="{FF2B5EF4-FFF2-40B4-BE49-F238E27FC236}">
                <a16:creationId xmlns:a16="http://schemas.microsoft.com/office/drawing/2014/main" id="{69F834E5-7BB6-8C85-75D9-6AC7E8C662DA}"/>
              </a:ext>
            </a:extLst>
          </p:cNvPr>
          <p:cNvGraphicFramePr/>
          <p:nvPr/>
        </p:nvGraphicFramePr>
        <p:xfrm>
          <a:off x="368124" y="794034"/>
          <a:ext cx="4520868" cy="5753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B3905617-539A-9C9C-183C-1078238C7298}"/>
              </a:ext>
            </a:extLst>
          </p:cNvPr>
          <p:cNvPicPr>
            <a:picLocks noChangeAspect="1"/>
          </p:cNvPicPr>
          <p:nvPr/>
        </p:nvPicPr>
        <p:blipFill rotWithShape="1">
          <a:blip r:embed="rId9"/>
          <a:srcRect b="83607"/>
          <a:stretch/>
        </p:blipFill>
        <p:spPr>
          <a:xfrm>
            <a:off x="6544546" y="1181666"/>
            <a:ext cx="5067965" cy="1151298"/>
          </a:xfrm>
          <a:prstGeom prst="rect">
            <a:avLst/>
          </a:prstGeom>
        </p:spPr>
      </p:pic>
      <p:pic>
        <p:nvPicPr>
          <p:cNvPr id="3" name="Picture 2">
            <a:extLst>
              <a:ext uri="{FF2B5EF4-FFF2-40B4-BE49-F238E27FC236}">
                <a16:creationId xmlns:a16="http://schemas.microsoft.com/office/drawing/2014/main" id="{952B3FB3-9D37-C2D8-F5DD-17646A7717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17684" y="272400"/>
            <a:ext cx="904401" cy="359815"/>
          </a:xfrm>
          <a:prstGeom prst="rect">
            <a:avLst/>
          </a:prstGeom>
        </p:spPr>
      </p:pic>
      <p:pic>
        <p:nvPicPr>
          <p:cNvPr id="8" name="Picture 7">
            <a:extLst>
              <a:ext uri="{FF2B5EF4-FFF2-40B4-BE49-F238E27FC236}">
                <a16:creationId xmlns:a16="http://schemas.microsoft.com/office/drawing/2014/main" id="{9D5B2C6D-CCDA-6516-77F6-D978A717BB3B}"/>
              </a:ext>
            </a:extLst>
          </p:cNvPr>
          <p:cNvPicPr>
            <a:picLocks noChangeAspect="1"/>
          </p:cNvPicPr>
          <p:nvPr/>
        </p:nvPicPr>
        <p:blipFill rotWithShape="1">
          <a:blip r:embed="rId9"/>
          <a:srcRect t="18187" b="57325"/>
          <a:stretch/>
        </p:blipFill>
        <p:spPr>
          <a:xfrm>
            <a:off x="6544548" y="2273077"/>
            <a:ext cx="5067964" cy="1719751"/>
          </a:xfrm>
          <a:prstGeom prst="rect">
            <a:avLst/>
          </a:prstGeom>
        </p:spPr>
      </p:pic>
      <p:pic>
        <p:nvPicPr>
          <p:cNvPr id="10" name="Picture 9">
            <a:extLst>
              <a:ext uri="{FF2B5EF4-FFF2-40B4-BE49-F238E27FC236}">
                <a16:creationId xmlns:a16="http://schemas.microsoft.com/office/drawing/2014/main" id="{C4A43333-B1C5-9631-97FA-2FA893E1EB2B}"/>
              </a:ext>
            </a:extLst>
          </p:cNvPr>
          <p:cNvPicPr>
            <a:picLocks noChangeAspect="1"/>
          </p:cNvPicPr>
          <p:nvPr/>
        </p:nvPicPr>
        <p:blipFill rotWithShape="1">
          <a:blip r:embed="rId9"/>
          <a:srcRect t="44404" b="38221"/>
          <a:stretch/>
        </p:blipFill>
        <p:spPr>
          <a:xfrm>
            <a:off x="6544544" y="3989895"/>
            <a:ext cx="5067965" cy="1220211"/>
          </a:xfrm>
          <a:prstGeom prst="rect">
            <a:avLst/>
          </a:prstGeom>
        </p:spPr>
      </p:pic>
      <p:pic>
        <p:nvPicPr>
          <p:cNvPr id="11" name="Picture 10">
            <a:extLst>
              <a:ext uri="{FF2B5EF4-FFF2-40B4-BE49-F238E27FC236}">
                <a16:creationId xmlns:a16="http://schemas.microsoft.com/office/drawing/2014/main" id="{67A1DB99-64AC-D933-A685-DCBA2B5D6F65}"/>
              </a:ext>
            </a:extLst>
          </p:cNvPr>
          <p:cNvPicPr>
            <a:picLocks noChangeAspect="1"/>
          </p:cNvPicPr>
          <p:nvPr/>
        </p:nvPicPr>
        <p:blipFill rotWithShape="1">
          <a:blip r:embed="rId9"/>
          <a:srcRect t="61499" b="18872"/>
          <a:stretch/>
        </p:blipFill>
        <p:spPr>
          <a:xfrm>
            <a:off x="6544545" y="5207172"/>
            <a:ext cx="5067965" cy="1378428"/>
          </a:xfrm>
          <a:prstGeom prst="rect">
            <a:avLst/>
          </a:prstGeom>
        </p:spPr>
      </p:pic>
      <p:cxnSp>
        <p:nvCxnSpPr>
          <p:cNvPr id="12" name="Straight Arrow Connector 11">
            <a:extLst>
              <a:ext uri="{FF2B5EF4-FFF2-40B4-BE49-F238E27FC236}">
                <a16:creationId xmlns:a16="http://schemas.microsoft.com/office/drawing/2014/main" id="{368D34B3-9C35-C3B2-B453-9983A60B75A2}"/>
              </a:ext>
            </a:extLst>
          </p:cNvPr>
          <p:cNvCxnSpPr>
            <a:cxnSpLocks/>
          </p:cNvCxnSpPr>
          <p:nvPr/>
        </p:nvCxnSpPr>
        <p:spPr>
          <a:xfrm flipV="1">
            <a:off x="4888992" y="1757315"/>
            <a:ext cx="1950720" cy="828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4BCA4D-8CC7-A4D4-7D34-53F9E6BD608B}"/>
              </a:ext>
            </a:extLst>
          </p:cNvPr>
          <p:cNvCxnSpPr>
            <a:cxnSpLocks/>
          </p:cNvCxnSpPr>
          <p:nvPr/>
        </p:nvCxnSpPr>
        <p:spPr>
          <a:xfrm flipV="1">
            <a:off x="4888992" y="2585470"/>
            <a:ext cx="1746828" cy="9624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622448-41D9-5751-67F9-29BB504A7477}"/>
              </a:ext>
            </a:extLst>
          </p:cNvPr>
          <p:cNvCxnSpPr>
            <a:cxnSpLocks/>
          </p:cNvCxnSpPr>
          <p:nvPr/>
        </p:nvCxnSpPr>
        <p:spPr>
          <a:xfrm>
            <a:off x="4888992" y="4425696"/>
            <a:ext cx="1950720" cy="115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9FA8CB-558A-F445-A366-560CBF6A1282}"/>
              </a:ext>
            </a:extLst>
          </p:cNvPr>
          <p:cNvCxnSpPr>
            <a:cxnSpLocks/>
          </p:cNvCxnSpPr>
          <p:nvPr/>
        </p:nvCxnSpPr>
        <p:spPr>
          <a:xfrm>
            <a:off x="4888992" y="5425440"/>
            <a:ext cx="1950720" cy="388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524A90C-D975-3088-1982-E944E4130ADF}"/>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6" name="Rectangle 15"/>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3987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4" name="Diagram 3">
            <a:extLst>
              <a:ext uri="{FF2B5EF4-FFF2-40B4-BE49-F238E27FC236}">
                <a16:creationId xmlns:a16="http://schemas.microsoft.com/office/drawing/2014/main" id="{69F834E5-7BB6-8C85-75D9-6AC7E8C662DA}"/>
              </a:ext>
            </a:extLst>
          </p:cNvPr>
          <p:cNvGraphicFramePr/>
          <p:nvPr/>
        </p:nvGraphicFramePr>
        <p:xfrm>
          <a:off x="-1548385" y="1007029"/>
          <a:ext cx="12406977" cy="57096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2E885DE5-6229-1843-D55F-9F9088A97FEA}"/>
              </a:ext>
            </a:extLst>
          </p:cNvPr>
          <p:cNvSpPr txBox="1">
            <a:spLocks/>
          </p:cNvSpPr>
          <p:nvPr/>
        </p:nvSpPr>
        <p:spPr>
          <a:xfrm>
            <a:off x="342993" y="174870"/>
            <a:ext cx="10515600" cy="5738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Light" panose="020F0302020204030204"/>
                <a:ea typeface="+mj-ea"/>
                <a:cs typeface="+mj-cs"/>
              </a:rPr>
              <a:t>Q. What are the 5 best practices for creating a </a:t>
            </a:r>
            <a:r>
              <a:rPr kumimoji="0" lang="en-US" sz="2400" b="1" i="0" u="none" strike="noStrike" kern="1200" cap="none" spc="0" normalizeH="0" baseline="0" noProof="0">
                <a:ln>
                  <a:noFill/>
                </a:ln>
                <a:solidFill>
                  <a:srgbClr val="FFFF00"/>
                </a:solidFill>
                <a:effectLst/>
                <a:uLnTx/>
                <a:uFillTx/>
                <a:latin typeface="Calibri Light" panose="020F0302020204030204"/>
                <a:ea typeface="+mj-ea"/>
                <a:cs typeface="+mj-cs"/>
              </a:rPr>
              <a:t>Responsive Design</a:t>
            </a:r>
            <a:r>
              <a:rPr kumimoji="0" lang="en-US" sz="2400" b="1" i="0" u="none" strike="noStrike" kern="1200" cap="none" spc="0" normalizeH="0" baseline="0" noProof="0">
                <a:ln>
                  <a:noFill/>
                </a:ln>
                <a:solidFill>
                  <a:prstClr val="white"/>
                </a:solidFill>
                <a:effectLst/>
                <a:uLnTx/>
                <a:uFillTx/>
                <a:latin typeface="Calibri Light" panose="020F0302020204030204"/>
                <a:ea typeface="+mj-ea"/>
                <a:cs typeface="+mj-cs"/>
              </a:rPr>
              <a:t> using CSS?</a:t>
            </a:r>
            <a:endPar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0" name="Picture 9">
            <a:extLst>
              <a:ext uri="{FF2B5EF4-FFF2-40B4-BE49-F238E27FC236}">
                <a16:creationId xmlns:a16="http://schemas.microsoft.com/office/drawing/2014/main" id="{E3BB901D-FA26-7270-D679-B59E277E4E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17684" y="272400"/>
            <a:ext cx="904401" cy="359815"/>
          </a:xfrm>
          <a:prstGeom prst="rect">
            <a:avLst/>
          </a:prstGeom>
        </p:spPr>
      </p:pic>
      <p:sp>
        <p:nvSpPr>
          <p:cNvPr id="2" name="TextBox 1">
            <a:extLst>
              <a:ext uri="{FF2B5EF4-FFF2-40B4-BE49-F238E27FC236}">
                <a16:creationId xmlns:a16="http://schemas.microsoft.com/office/drawing/2014/main" id="{20C1DD5A-0AC0-5AE1-E912-40AFA49BE5D1}"/>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4405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71400" y="0"/>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8B2F808-2112-2E4D-E7C7-E5B8F342B0A2}"/>
              </a:ext>
            </a:extLst>
          </p:cNvPr>
          <p:cNvSpPr>
            <a:spLocks noGrp="1"/>
          </p:cNvSpPr>
          <p:nvPr>
            <p:ph type="title"/>
          </p:nvPr>
        </p:nvSpPr>
        <p:spPr>
          <a:xfrm>
            <a:off x="159075" y="86427"/>
            <a:ext cx="10515600" cy="1325563"/>
          </a:xfrm>
        </p:spPr>
        <p:txBody>
          <a:bodyPr>
            <a:normAutofit/>
          </a:bodyPr>
          <a:lstStyle/>
          <a:p>
            <a:r>
              <a:rPr lang="en-US" sz="4000" dirty="0">
                <a:solidFill>
                  <a:srgbClr val="FFFF00"/>
                </a:solidFill>
              </a:rPr>
              <a:t>1. Bootstrap</a:t>
            </a:r>
            <a:endParaRPr lang="en-IN" sz="4000" dirty="0"/>
          </a:p>
        </p:txBody>
      </p:sp>
      <p:sp>
        <p:nvSpPr>
          <p:cNvPr id="6" name="TextBox 5">
            <a:extLst>
              <a:ext uri="{FF2B5EF4-FFF2-40B4-BE49-F238E27FC236}">
                <a16:creationId xmlns:a16="http://schemas.microsoft.com/office/drawing/2014/main" id="{BFFE266A-1AB8-11FC-B2D3-85CA8BC6F607}"/>
              </a:ext>
            </a:extLst>
          </p:cNvPr>
          <p:cNvSpPr txBox="1"/>
          <p:nvPr/>
        </p:nvSpPr>
        <p:spPr>
          <a:xfrm>
            <a:off x="159071" y="1411990"/>
            <a:ext cx="9126415"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Bootstrap</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What are the other 5 responsive design frameworks?  </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5 Advantages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of using Bootstrap?</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are the 2 ways to include Bootstrap framework for your website.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Explain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Grid System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 Bootstrap?</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col-</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xs</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col-</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sm</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col-md, col-lg &amp; col-xl</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are Bootstrap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Components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 What are Top 10 bootstrap components?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What is a Bootstrap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Modal</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 component?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Q. What is a Bootstrap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Navigation</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 component?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xmlns="" val="tx"/>
                    </a:ext>
                  </a:extLst>
                </a:hlinkClick>
              </a:rPr>
              <a:t>Q. What is Bootstrap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xmlns="" val="tx"/>
                    </a:ext>
                  </a:extLst>
                </a:hlinkClick>
              </a:rPr>
              <a:t>Carousel</a:t>
            </a: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xmlns="" val="tx"/>
                    </a:ext>
                  </a:extLst>
                </a:hlinkClick>
              </a:rPr>
              <a:t> component?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xmlns="" val="tx"/>
                    </a:ext>
                  </a:extLst>
                </a:hlinkClick>
              </a:rPr>
              <a:t>Q. Explain the difference between Bootstrap's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xmlns="" val="tx"/>
                    </a:ext>
                  </a:extLst>
                </a:hlinkClick>
              </a:rPr>
              <a:t>container</a:t>
            </a:r>
            <a:r>
              <a:rPr kumimoji="0" lang="en-US" sz="1800" b="0" i="0" u="none" strike="noStrike" kern="1200" cap="none" spc="0" normalizeH="0" baseline="0" noProof="0" dirty="0">
                <a:ln>
                  <a:noFill/>
                </a:ln>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xmlns="" val="tx"/>
                    </a:ext>
                  </a:extLst>
                </a:hlinkClick>
              </a:rPr>
              <a: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xmlns="" val="tx"/>
                    </a:ext>
                  </a:extLst>
                </a:hlinkClick>
              </a:rPr>
              <a:t>&amp; container-fluid?</a:t>
            </a:r>
            <a:endPar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F3F49EE-92D9-7621-316F-F3BDBA54D641}"/>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3262975317"/>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lack screen with a white border&#10;&#10;Description automatically generated">
            <a:extLst>
              <a:ext uri="{FF2B5EF4-FFF2-40B4-BE49-F238E27FC236}">
                <a16:creationId xmlns:a16="http://schemas.microsoft.com/office/drawing/2014/main" id="{DD0A1C55-E734-0660-6C10-108AE9029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09" y="2263531"/>
            <a:ext cx="6023728" cy="3388347"/>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Bootstrap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other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responsive design frameworks?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436777" y="1154731"/>
            <a:ext cx="592592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Bootstrap is a popular open-source front-end framework which provides responsive and mobile-first CSS.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D990E2E-AFF3-438E-78C0-7B3985932E2A}"/>
              </a:ext>
            </a:extLst>
          </p:cNvPr>
          <p:cNvPicPr>
            <a:picLocks noChangeAspect="1"/>
          </p:cNvPicPr>
          <p:nvPr/>
        </p:nvPicPr>
        <p:blipFill>
          <a:blip r:embed="rId5"/>
          <a:stretch>
            <a:fillRect/>
          </a:stretch>
        </p:blipFill>
        <p:spPr>
          <a:xfrm>
            <a:off x="1180785" y="2452431"/>
            <a:ext cx="5181915" cy="2286771"/>
          </a:xfrm>
          <a:prstGeom prst="rect">
            <a:avLst/>
          </a:prstGeom>
          <a:ln>
            <a:noFill/>
          </a:ln>
        </p:spPr>
      </p:pic>
      <p:pic>
        <p:nvPicPr>
          <p:cNvPr id="16" name="Picture 15" descr="A black rectangular object with a black background&#10;&#10;Description automatically generated">
            <a:extLst>
              <a:ext uri="{FF2B5EF4-FFF2-40B4-BE49-F238E27FC236}">
                <a16:creationId xmlns:a16="http://schemas.microsoft.com/office/drawing/2014/main" id="{F2AEA020-E9B7-B884-207D-A14C05692C8B}"/>
              </a:ext>
            </a:extLst>
          </p:cNvPr>
          <p:cNvPicPr>
            <a:picLocks noChangeAspect="1"/>
          </p:cNvPicPr>
          <p:nvPr/>
        </p:nvPicPr>
        <p:blipFill rotWithShape="1">
          <a:blip r:embed="rId6">
            <a:extLst>
              <a:ext uri="{28A0092B-C50C-407E-A947-70E740481C1C}">
                <a14:useLocalDpi xmlns:a14="http://schemas.microsoft.com/office/drawing/2010/main" val="0"/>
              </a:ext>
            </a:extLst>
          </a:blip>
          <a:srcRect t="14074" r="26935"/>
          <a:stretch/>
        </p:blipFill>
        <p:spPr>
          <a:xfrm>
            <a:off x="8153827" y="2263531"/>
            <a:ext cx="2284214" cy="4419599"/>
          </a:xfrm>
          <a:prstGeom prst="rect">
            <a:avLst/>
          </a:prstGeom>
        </p:spPr>
      </p:pic>
      <p:pic>
        <p:nvPicPr>
          <p:cNvPr id="18" name="Picture 17">
            <a:extLst>
              <a:ext uri="{FF2B5EF4-FFF2-40B4-BE49-F238E27FC236}">
                <a16:creationId xmlns:a16="http://schemas.microsoft.com/office/drawing/2014/main" id="{C3D2BC5D-4FD9-4404-D1A1-5C4361FF787A}"/>
              </a:ext>
            </a:extLst>
          </p:cNvPr>
          <p:cNvPicPr>
            <a:picLocks noChangeAspect="1"/>
          </p:cNvPicPr>
          <p:nvPr/>
        </p:nvPicPr>
        <p:blipFill rotWithShape="1">
          <a:blip r:embed="rId7"/>
          <a:srcRect t="1965" r="5421" b="20736"/>
          <a:stretch/>
        </p:blipFill>
        <p:spPr>
          <a:xfrm>
            <a:off x="8210976" y="2905125"/>
            <a:ext cx="2160389" cy="3028950"/>
          </a:xfrm>
          <a:prstGeom prst="rect">
            <a:avLst/>
          </a:prstGeom>
        </p:spPr>
      </p:pic>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1423" y="281908"/>
            <a:ext cx="904401" cy="359815"/>
          </a:xfrm>
          <a:prstGeom prst="rect">
            <a:avLst/>
          </a:prstGeom>
        </p:spPr>
      </p:pic>
      <p:sp>
        <p:nvSpPr>
          <p:cNvPr id="4" name="TextBox 3">
            <a:extLst>
              <a:ext uri="{FF2B5EF4-FFF2-40B4-BE49-F238E27FC236}">
                <a16:creationId xmlns:a16="http://schemas.microsoft.com/office/drawing/2014/main" id="{5C29D503-2A43-B5F0-5100-A6ACEE6E1A3F}"/>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98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Title Tag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HTML?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4 advantages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of </a:t>
            </a:r>
            <a:r>
              <a:rPr lang="en-US" sz="2400" b="1" dirty="0">
                <a:solidFill>
                  <a:schemeClr val="bg1"/>
                </a:solidFill>
                <a:latin typeface="Calibri Light" panose="020F0302020204030204"/>
                <a:ea typeface="+mn-ea"/>
                <a:cs typeface="+mn-cs"/>
              </a:rPr>
              <a:t>Title tag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5" name="TextBox 14">
            <a:extLst>
              <a:ext uri="{FF2B5EF4-FFF2-40B4-BE49-F238E27FC236}">
                <a16:creationId xmlns:a16="http://schemas.microsoft.com/office/drawing/2014/main" id="{7346D561-A18D-2AC2-CAC2-88BCE5EF9822}"/>
              </a:ext>
            </a:extLst>
          </p:cNvPr>
          <p:cNvSpPr txBox="1"/>
          <p:nvPr/>
        </p:nvSpPr>
        <p:spPr>
          <a:xfrm>
            <a:off x="342993" y="1293382"/>
            <a:ext cx="9981218" cy="209288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title tag:</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Window Title: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&lt;title&gt; element text is displayed in the tab of the browser.</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Search engines use the title as the main heading for search results.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Bookmarks/Favorite: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Title tag is used as the default name for the bookmark.</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Social Media Sharing: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Title tag is used as the default title in the shared post.</a:t>
            </a:r>
          </a:p>
        </p:txBody>
      </p:sp>
      <p:pic>
        <p:nvPicPr>
          <p:cNvPr id="18" name="Picture 17">
            <a:extLst>
              <a:ext uri="{FF2B5EF4-FFF2-40B4-BE49-F238E27FC236}">
                <a16:creationId xmlns:a16="http://schemas.microsoft.com/office/drawing/2014/main" id="{F0A4669D-22F8-FB7F-2B03-5898B2766C4D}"/>
              </a:ext>
            </a:extLst>
          </p:cNvPr>
          <p:cNvPicPr>
            <a:picLocks noChangeAspect="1"/>
          </p:cNvPicPr>
          <p:nvPr/>
        </p:nvPicPr>
        <p:blipFill rotWithShape="1">
          <a:blip r:embed="rId4"/>
          <a:srcRect r="13367" b="40783"/>
          <a:stretch/>
        </p:blipFill>
        <p:spPr>
          <a:xfrm>
            <a:off x="454851" y="3859060"/>
            <a:ext cx="7752465" cy="2304780"/>
          </a:xfrm>
          <a:prstGeom prst="rect">
            <a:avLst/>
          </a:prstGeom>
          <a:ln>
            <a:solidFill>
              <a:schemeClr val="bg1">
                <a:lumMod val="85000"/>
              </a:schemeClr>
            </a:solidFill>
          </a:ln>
        </p:spPr>
      </p:pic>
      <p:cxnSp>
        <p:nvCxnSpPr>
          <p:cNvPr id="50" name="Connector: Elbow 49">
            <a:extLst>
              <a:ext uri="{FF2B5EF4-FFF2-40B4-BE49-F238E27FC236}">
                <a16:creationId xmlns:a16="http://schemas.microsoft.com/office/drawing/2014/main" id="{0536260A-25BE-517F-8D46-976D5B9B616E}"/>
              </a:ext>
            </a:extLst>
          </p:cNvPr>
          <p:cNvCxnSpPr>
            <a:cxnSpLocks/>
            <a:endCxn id="18" idx="3"/>
          </p:cNvCxnSpPr>
          <p:nvPr/>
        </p:nvCxnSpPr>
        <p:spPr>
          <a:xfrm rot="16200000" flipH="1">
            <a:off x="6487857" y="3291990"/>
            <a:ext cx="2724603" cy="714316"/>
          </a:xfrm>
          <a:prstGeom prst="bentConnector4">
            <a:avLst>
              <a:gd name="adj1" fmla="val 418"/>
              <a:gd name="adj2" fmla="val 30801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F0D094F-3ED8-1427-BF2E-0D6A3DC65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0444" y="295230"/>
            <a:ext cx="904401" cy="359815"/>
          </a:xfrm>
          <a:prstGeom prst="rect">
            <a:avLst/>
          </a:prstGeom>
        </p:spPr>
      </p:pic>
      <p:sp>
        <p:nvSpPr>
          <p:cNvPr id="3" name="TextBox 2">
            <a:extLst>
              <a:ext uri="{FF2B5EF4-FFF2-40B4-BE49-F238E27FC236}">
                <a16:creationId xmlns:a16="http://schemas.microsoft.com/office/drawing/2014/main" id="{05780B3A-B207-E560-72A0-99C479BFB107}"/>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8693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4" name="Diagram 3">
            <a:extLst>
              <a:ext uri="{FF2B5EF4-FFF2-40B4-BE49-F238E27FC236}">
                <a16:creationId xmlns:a16="http://schemas.microsoft.com/office/drawing/2014/main" id="{43B553DC-2F1F-6F97-8A72-6456EF026F1E}"/>
              </a:ext>
            </a:extLst>
          </p:cNvPr>
          <p:cNvGraphicFramePr/>
          <p:nvPr/>
        </p:nvGraphicFramePr>
        <p:xfrm>
          <a:off x="2272872" y="1458931"/>
          <a:ext cx="7646256" cy="473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646DA8A5-4C78-7246-5311-83590D64EB7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Bootstrap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other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responsive design frameworks?  </a:t>
            </a:r>
          </a:p>
        </p:txBody>
      </p:sp>
      <p:pic>
        <p:nvPicPr>
          <p:cNvPr id="6" name="Picture 5">
            <a:extLst>
              <a:ext uri="{FF2B5EF4-FFF2-40B4-BE49-F238E27FC236}">
                <a16:creationId xmlns:a16="http://schemas.microsoft.com/office/drawing/2014/main" id="{01B1890E-5BD4-1295-AD9B-86066E12B5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1423" y="281908"/>
            <a:ext cx="904401" cy="359815"/>
          </a:xfrm>
          <a:prstGeom prst="rect">
            <a:avLst/>
          </a:prstGeom>
        </p:spPr>
      </p:pic>
      <p:sp>
        <p:nvSpPr>
          <p:cNvPr id="2" name="TextBox 1">
            <a:extLst>
              <a:ext uri="{FF2B5EF4-FFF2-40B4-BE49-F238E27FC236}">
                <a16:creationId xmlns:a16="http://schemas.microsoft.com/office/drawing/2014/main" id="{C4A9F2D0-1A51-5254-E30D-0A28B939813A}"/>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9795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Advantages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using Bootstrap?</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108F6FAC-8C06-89C1-032A-E00838541807}"/>
              </a:ext>
            </a:extLst>
          </p:cNvPr>
          <p:cNvGraphicFramePr/>
          <p:nvPr/>
        </p:nvGraphicFramePr>
        <p:xfrm>
          <a:off x="342993" y="1328901"/>
          <a:ext cx="10688422" cy="4788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8CD13EC9-F0D9-6F8D-C50A-997023FEF219}"/>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818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2 ways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include Bootstrap </a:t>
            </a:r>
            <a:r>
              <a:rPr lang="en-US" sz="2400" b="1" dirty="0">
                <a:solidFill>
                  <a:srgbClr val="FFFF00"/>
                </a:solidFill>
                <a:latin typeface="Calibri Light" panose="020F0302020204030204"/>
                <a:ea typeface="+mn-ea"/>
                <a:cs typeface="+mn-cs"/>
              </a:rPr>
              <a:t>framework</a:t>
            </a:r>
            <a:r>
              <a:rPr lang="en-US" sz="2400" b="1" dirty="0">
                <a:solidFill>
                  <a:schemeClr val="bg1"/>
                </a:solidFill>
                <a:latin typeface="Calibri Light" panose="020F0302020204030204"/>
                <a:ea typeface="+mn-ea"/>
                <a:cs typeface="+mn-cs"/>
              </a:rPr>
              <a:t> for your website.</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9129DED5-B86A-1AA0-069D-9127714319BD}"/>
              </a:ext>
            </a:extLst>
          </p:cNvPr>
          <p:cNvGraphicFramePr/>
          <p:nvPr/>
        </p:nvGraphicFramePr>
        <p:xfrm>
          <a:off x="447664" y="740227"/>
          <a:ext cx="5778965" cy="2862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BAEF0111-1252-151A-0BE2-6EE91D19607A}"/>
              </a:ext>
            </a:extLst>
          </p:cNvPr>
          <p:cNvPicPr>
            <a:picLocks noChangeAspect="1"/>
          </p:cNvPicPr>
          <p:nvPr/>
        </p:nvPicPr>
        <p:blipFill rotWithShape="1">
          <a:blip r:embed="rId9"/>
          <a:srcRect b="35251"/>
          <a:stretch/>
        </p:blipFill>
        <p:spPr>
          <a:xfrm>
            <a:off x="769789" y="3836670"/>
            <a:ext cx="9796246" cy="2607673"/>
          </a:xfrm>
          <a:prstGeom prst="rect">
            <a:avLst/>
          </a:prstGeom>
        </p:spPr>
      </p:pic>
      <p:sp>
        <p:nvSpPr>
          <p:cNvPr id="10" name="Rectangle 9">
            <a:extLst>
              <a:ext uri="{FF2B5EF4-FFF2-40B4-BE49-F238E27FC236}">
                <a16:creationId xmlns:a16="http://schemas.microsoft.com/office/drawing/2014/main" id="{BB4B88DB-C82A-B3F6-00AE-E0317A8EB89A}"/>
              </a:ext>
            </a:extLst>
          </p:cNvPr>
          <p:cNvSpPr/>
          <p:nvPr/>
        </p:nvSpPr>
        <p:spPr>
          <a:xfrm>
            <a:off x="995996" y="5280020"/>
            <a:ext cx="9454289" cy="8377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7C92881-CD24-E89A-452F-7BFE7C9DD094}"/>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626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a white border&#10;&#10;Description automatically generated">
            <a:extLst>
              <a:ext uri="{FF2B5EF4-FFF2-40B4-BE49-F238E27FC236}">
                <a16:creationId xmlns:a16="http://schemas.microsoft.com/office/drawing/2014/main" id="{A307EC7E-C401-22CF-71B6-76F4855A9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43" y="2285924"/>
            <a:ext cx="8991601" cy="3984869"/>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Explain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Grid System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Bootstrap?</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20" name="Table 19">
            <a:extLst>
              <a:ext uri="{FF2B5EF4-FFF2-40B4-BE49-F238E27FC236}">
                <a16:creationId xmlns:a16="http://schemas.microsoft.com/office/drawing/2014/main" id="{D8BFCD42-3BBE-4866-69C1-ADB12AAC836C}"/>
              </a:ext>
            </a:extLst>
          </p:cNvPr>
          <p:cNvGraphicFramePr>
            <a:graphicFrameLocks noGrp="1"/>
          </p:cNvGraphicFramePr>
          <p:nvPr/>
        </p:nvGraphicFramePr>
        <p:xfrm>
          <a:off x="2122715" y="2507656"/>
          <a:ext cx="7728852" cy="3186192"/>
        </p:xfrm>
        <a:graphic>
          <a:graphicData uri="http://schemas.openxmlformats.org/drawingml/2006/table">
            <a:tbl>
              <a:tblPr>
                <a:tableStyleId>{5DA37D80-6434-44D0-A028-1B22A696006F}</a:tableStyleId>
              </a:tblPr>
              <a:tblGrid>
                <a:gridCol w="644071">
                  <a:extLst>
                    <a:ext uri="{9D8B030D-6E8A-4147-A177-3AD203B41FA5}">
                      <a16:colId xmlns:a16="http://schemas.microsoft.com/office/drawing/2014/main" val="613564570"/>
                    </a:ext>
                  </a:extLst>
                </a:gridCol>
                <a:gridCol w="644071">
                  <a:extLst>
                    <a:ext uri="{9D8B030D-6E8A-4147-A177-3AD203B41FA5}">
                      <a16:colId xmlns:a16="http://schemas.microsoft.com/office/drawing/2014/main" val="1929051446"/>
                    </a:ext>
                  </a:extLst>
                </a:gridCol>
                <a:gridCol w="644071">
                  <a:extLst>
                    <a:ext uri="{9D8B030D-6E8A-4147-A177-3AD203B41FA5}">
                      <a16:colId xmlns:a16="http://schemas.microsoft.com/office/drawing/2014/main" val="3575901332"/>
                    </a:ext>
                  </a:extLst>
                </a:gridCol>
                <a:gridCol w="644071">
                  <a:extLst>
                    <a:ext uri="{9D8B030D-6E8A-4147-A177-3AD203B41FA5}">
                      <a16:colId xmlns:a16="http://schemas.microsoft.com/office/drawing/2014/main" val="3664790829"/>
                    </a:ext>
                  </a:extLst>
                </a:gridCol>
                <a:gridCol w="644071">
                  <a:extLst>
                    <a:ext uri="{9D8B030D-6E8A-4147-A177-3AD203B41FA5}">
                      <a16:colId xmlns:a16="http://schemas.microsoft.com/office/drawing/2014/main" val="732344767"/>
                    </a:ext>
                  </a:extLst>
                </a:gridCol>
                <a:gridCol w="644071">
                  <a:extLst>
                    <a:ext uri="{9D8B030D-6E8A-4147-A177-3AD203B41FA5}">
                      <a16:colId xmlns:a16="http://schemas.microsoft.com/office/drawing/2014/main" val="2777478387"/>
                    </a:ext>
                  </a:extLst>
                </a:gridCol>
                <a:gridCol w="644071">
                  <a:extLst>
                    <a:ext uri="{9D8B030D-6E8A-4147-A177-3AD203B41FA5}">
                      <a16:colId xmlns:a16="http://schemas.microsoft.com/office/drawing/2014/main" val="1333127607"/>
                    </a:ext>
                  </a:extLst>
                </a:gridCol>
                <a:gridCol w="644071">
                  <a:extLst>
                    <a:ext uri="{9D8B030D-6E8A-4147-A177-3AD203B41FA5}">
                      <a16:colId xmlns:a16="http://schemas.microsoft.com/office/drawing/2014/main" val="623752932"/>
                    </a:ext>
                  </a:extLst>
                </a:gridCol>
                <a:gridCol w="644071">
                  <a:extLst>
                    <a:ext uri="{9D8B030D-6E8A-4147-A177-3AD203B41FA5}">
                      <a16:colId xmlns:a16="http://schemas.microsoft.com/office/drawing/2014/main" val="883796255"/>
                    </a:ext>
                  </a:extLst>
                </a:gridCol>
                <a:gridCol w="644071">
                  <a:extLst>
                    <a:ext uri="{9D8B030D-6E8A-4147-A177-3AD203B41FA5}">
                      <a16:colId xmlns:a16="http://schemas.microsoft.com/office/drawing/2014/main" val="4043746188"/>
                    </a:ext>
                  </a:extLst>
                </a:gridCol>
                <a:gridCol w="644071">
                  <a:extLst>
                    <a:ext uri="{9D8B030D-6E8A-4147-A177-3AD203B41FA5}">
                      <a16:colId xmlns:a16="http://schemas.microsoft.com/office/drawing/2014/main" val="1767246937"/>
                    </a:ext>
                  </a:extLst>
                </a:gridCol>
                <a:gridCol w="644071">
                  <a:extLst>
                    <a:ext uri="{9D8B030D-6E8A-4147-A177-3AD203B41FA5}">
                      <a16:colId xmlns:a16="http://schemas.microsoft.com/office/drawing/2014/main" val="919087739"/>
                    </a:ext>
                  </a:extLst>
                </a:gridCol>
              </a:tblGrid>
              <a:tr h="531032">
                <a:tc>
                  <a:txBody>
                    <a:bodyPr/>
                    <a:lstStyle/>
                    <a:p>
                      <a:pPr algn="ctr" fontAlgn="b"/>
                      <a:r>
                        <a:rPr lang="en-IN" sz="1600" u="none" strike="noStrike">
                          <a:effectLst/>
                        </a:rPr>
                        <a:t>col-1</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col-2</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col-3</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col-4</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col-5</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col-6</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col-7</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col-8</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col-9</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cool-10</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col-11</a:t>
                      </a:r>
                      <a:endParaRPr lang="en-IN"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a:effectLst/>
                        </a:rPr>
                        <a:t>col-12</a:t>
                      </a:r>
                      <a:endParaRPr lang="en-IN"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9891254"/>
                  </a:ext>
                </a:extLst>
              </a:tr>
              <a:tr h="531032">
                <a:tc gridSpan="2">
                  <a:txBody>
                    <a:bodyPr/>
                    <a:lstStyle/>
                    <a:p>
                      <a:pPr algn="ctr" fontAlgn="b"/>
                      <a:r>
                        <a:rPr lang="en-IN" sz="1600" u="none" strike="noStrike">
                          <a:effectLst/>
                        </a:rPr>
                        <a:t>col-1</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gridSpan="2">
                  <a:txBody>
                    <a:bodyPr/>
                    <a:lstStyle/>
                    <a:p>
                      <a:pPr algn="ctr" fontAlgn="b"/>
                      <a:r>
                        <a:rPr lang="en-IN" sz="1600" u="none" strike="noStrike">
                          <a:effectLst/>
                        </a:rPr>
                        <a:t>col-2</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gridSpan="2">
                  <a:txBody>
                    <a:bodyPr/>
                    <a:lstStyle/>
                    <a:p>
                      <a:pPr algn="ctr" fontAlgn="b"/>
                      <a:r>
                        <a:rPr lang="en-IN" sz="1600" u="none" strike="noStrike">
                          <a:effectLst/>
                        </a:rPr>
                        <a:t>col-3</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gridSpan="2">
                  <a:txBody>
                    <a:bodyPr/>
                    <a:lstStyle/>
                    <a:p>
                      <a:pPr algn="ctr" fontAlgn="b"/>
                      <a:r>
                        <a:rPr lang="en-IN" sz="1600" u="none" strike="noStrike">
                          <a:effectLst/>
                        </a:rPr>
                        <a:t>col-4</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gridSpan="2">
                  <a:txBody>
                    <a:bodyPr/>
                    <a:lstStyle/>
                    <a:p>
                      <a:pPr algn="ctr" fontAlgn="b"/>
                      <a:r>
                        <a:rPr lang="en-IN" sz="1600" u="none" strike="noStrike">
                          <a:effectLst/>
                        </a:rPr>
                        <a:t>col-5</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gridSpan="2">
                  <a:txBody>
                    <a:bodyPr/>
                    <a:lstStyle/>
                    <a:p>
                      <a:pPr algn="ctr" fontAlgn="b"/>
                      <a:r>
                        <a:rPr lang="en-IN" sz="1600" u="none" strike="noStrike" dirty="0">
                          <a:effectLst/>
                        </a:rPr>
                        <a:t>col-6</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extLst>
                  <a:ext uri="{0D108BD9-81ED-4DB2-BD59-A6C34878D82A}">
                    <a16:rowId xmlns:a16="http://schemas.microsoft.com/office/drawing/2014/main" val="75782228"/>
                  </a:ext>
                </a:extLst>
              </a:tr>
              <a:tr h="531032">
                <a:tc gridSpan="3">
                  <a:txBody>
                    <a:bodyPr/>
                    <a:lstStyle/>
                    <a:p>
                      <a:pPr algn="ctr" fontAlgn="b"/>
                      <a:r>
                        <a:rPr lang="en-IN" sz="1600" u="none" strike="noStrike">
                          <a:effectLst/>
                        </a:rPr>
                        <a:t>col-1</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gridSpan="3">
                  <a:txBody>
                    <a:bodyPr/>
                    <a:lstStyle/>
                    <a:p>
                      <a:pPr algn="ctr" fontAlgn="b"/>
                      <a:r>
                        <a:rPr lang="en-IN" sz="1600" u="none" strike="noStrike">
                          <a:effectLst/>
                        </a:rPr>
                        <a:t>col-2</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gridSpan="3">
                  <a:txBody>
                    <a:bodyPr/>
                    <a:lstStyle/>
                    <a:p>
                      <a:pPr algn="ctr" fontAlgn="b"/>
                      <a:r>
                        <a:rPr lang="en-IN" sz="1600" u="none" strike="noStrike" dirty="0">
                          <a:effectLst/>
                        </a:rPr>
                        <a:t>col-3</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gridSpan="3">
                  <a:txBody>
                    <a:bodyPr/>
                    <a:lstStyle/>
                    <a:p>
                      <a:pPr algn="ctr" fontAlgn="b"/>
                      <a:r>
                        <a:rPr lang="en-IN" sz="1600" u="none" strike="noStrike" dirty="0">
                          <a:effectLst/>
                        </a:rPr>
                        <a:t>col-4</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2063757"/>
                  </a:ext>
                </a:extLst>
              </a:tr>
              <a:tr h="531032">
                <a:tc gridSpan="4">
                  <a:txBody>
                    <a:bodyPr/>
                    <a:lstStyle/>
                    <a:p>
                      <a:pPr algn="ctr" fontAlgn="b"/>
                      <a:r>
                        <a:rPr lang="en-IN" sz="1600" u="none" strike="noStrike">
                          <a:effectLst/>
                        </a:rPr>
                        <a:t>col-1</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600" u="none" strike="noStrike" dirty="0">
                          <a:effectLst/>
                        </a:rPr>
                        <a:t>col-2</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600" u="none" strike="noStrike" dirty="0">
                          <a:effectLst/>
                        </a:rPr>
                        <a:t>col-3</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98223498"/>
                  </a:ext>
                </a:extLst>
              </a:tr>
              <a:tr h="531032">
                <a:tc gridSpan="6">
                  <a:txBody>
                    <a:bodyPr/>
                    <a:lstStyle/>
                    <a:p>
                      <a:pPr algn="ctr" fontAlgn="b"/>
                      <a:r>
                        <a:rPr lang="en-IN" sz="1600" u="none" strike="noStrike" dirty="0">
                          <a:effectLst/>
                        </a:rPr>
                        <a:t>col-1</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6">
                  <a:txBody>
                    <a:bodyPr/>
                    <a:lstStyle/>
                    <a:p>
                      <a:pPr algn="ctr" fontAlgn="b"/>
                      <a:r>
                        <a:rPr lang="en-IN" sz="1600" u="none" strike="noStrike">
                          <a:effectLst/>
                        </a:rPr>
                        <a:t>col-2</a:t>
                      </a:r>
                      <a:endParaRPr lang="en-IN" sz="16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53471524"/>
                  </a:ext>
                </a:extLst>
              </a:tr>
              <a:tr h="531032">
                <a:tc gridSpan="12">
                  <a:txBody>
                    <a:bodyPr/>
                    <a:lstStyle/>
                    <a:p>
                      <a:pPr algn="ctr" fontAlgn="b"/>
                      <a:r>
                        <a:rPr lang="en-IN" sz="1600" u="none" strike="noStrike" dirty="0">
                          <a:effectLst/>
                        </a:rPr>
                        <a:t>col-1</a:t>
                      </a:r>
                      <a:endParaRPr lang="en-IN" sz="1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73886255"/>
                  </a:ext>
                </a:extLst>
              </a:tr>
            </a:tbl>
          </a:graphicData>
        </a:graphic>
      </p:graphicFrame>
      <p:sp>
        <p:nvSpPr>
          <p:cNvPr id="21" name="TextBox 20">
            <a:extLst>
              <a:ext uri="{FF2B5EF4-FFF2-40B4-BE49-F238E27FC236}">
                <a16:creationId xmlns:a16="http://schemas.microsoft.com/office/drawing/2014/main" id="{36830048-D6A2-B3BE-BAF0-4D5D6D07086E}"/>
              </a:ext>
            </a:extLst>
          </p:cNvPr>
          <p:cNvSpPr txBox="1"/>
          <p:nvPr/>
        </p:nvSpPr>
        <p:spPr>
          <a:xfrm>
            <a:off x="436778" y="1230089"/>
            <a:ext cx="555036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Grid system is 12-column layout and is designed to adapt to various screen sizes.</a:t>
            </a:r>
          </a:p>
        </p:txBody>
      </p:sp>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084" y="281908"/>
            <a:ext cx="904401" cy="359815"/>
          </a:xfrm>
          <a:prstGeom prst="rect">
            <a:avLst/>
          </a:prstGeom>
        </p:spPr>
      </p:pic>
      <p:sp>
        <p:nvSpPr>
          <p:cNvPr id="6" name="TextBox 5">
            <a:extLst>
              <a:ext uri="{FF2B5EF4-FFF2-40B4-BE49-F238E27FC236}">
                <a16:creationId xmlns:a16="http://schemas.microsoft.com/office/drawing/2014/main" id="{132E5A83-B11E-8C13-C05A-7638A5DFCC41}"/>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4232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creen with a white border&#10;&#10;Description automatically generated">
            <a:extLst>
              <a:ext uri="{FF2B5EF4-FFF2-40B4-BE49-F238E27FC236}">
                <a16:creationId xmlns:a16="http://schemas.microsoft.com/office/drawing/2014/main" id="{BBC85F4D-1F6A-1DB8-16C7-5EE1715A3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85" y="1669158"/>
            <a:ext cx="4376998" cy="2695424"/>
          </a:xfrm>
          <a:prstGeom prst="rect">
            <a:avLst/>
          </a:prstGeom>
        </p:spPr>
      </p:pic>
      <p:pic>
        <p:nvPicPr>
          <p:cNvPr id="7" name="Picture 6" descr="A black rectangular object with a black background&#10;&#10;Description automatically generated">
            <a:extLst>
              <a:ext uri="{FF2B5EF4-FFF2-40B4-BE49-F238E27FC236}">
                <a16:creationId xmlns:a16="http://schemas.microsoft.com/office/drawing/2014/main" id="{636F888E-C815-FBC0-C34D-BDF96ACA70CC}"/>
              </a:ext>
            </a:extLst>
          </p:cNvPr>
          <p:cNvPicPr>
            <a:picLocks noChangeAspect="1"/>
          </p:cNvPicPr>
          <p:nvPr/>
        </p:nvPicPr>
        <p:blipFill rotWithShape="1">
          <a:blip r:embed="rId4">
            <a:extLst>
              <a:ext uri="{28A0092B-C50C-407E-A947-70E740481C1C}">
                <a14:useLocalDpi xmlns:a14="http://schemas.microsoft.com/office/drawing/2010/main" val="0"/>
              </a:ext>
            </a:extLst>
          </a:blip>
          <a:srcRect t="14074" r="26935"/>
          <a:stretch/>
        </p:blipFill>
        <p:spPr>
          <a:xfrm>
            <a:off x="4824844" y="1669158"/>
            <a:ext cx="2093989" cy="4051543"/>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5" name="Picture 14">
            <a:extLst>
              <a:ext uri="{FF2B5EF4-FFF2-40B4-BE49-F238E27FC236}">
                <a16:creationId xmlns:a16="http://schemas.microsoft.com/office/drawing/2014/main" id="{8B497E5D-AEC2-A532-EF99-FEFC18C74B14}"/>
              </a:ext>
            </a:extLst>
          </p:cNvPr>
          <p:cNvPicPr>
            <a:picLocks noChangeAspect="1"/>
          </p:cNvPicPr>
          <p:nvPr/>
        </p:nvPicPr>
        <p:blipFill rotWithShape="1">
          <a:blip r:embed="rId6"/>
          <a:srcRect r="1967"/>
          <a:stretch/>
        </p:blipFill>
        <p:spPr>
          <a:xfrm>
            <a:off x="7494135" y="1669158"/>
            <a:ext cx="4530380" cy="4051543"/>
          </a:xfrm>
          <a:prstGeom prst="rect">
            <a:avLst/>
          </a:prstGeom>
        </p:spPr>
      </p:pic>
      <p:pic>
        <p:nvPicPr>
          <p:cNvPr id="17" name="Picture 16">
            <a:extLst>
              <a:ext uri="{FF2B5EF4-FFF2-40B4-BE49-F238E27FC236}">
                <a16:creationId xmlns:a16="http://schemas.microsoft.com/office/drawing/2014/main" id="{CBA49E54-F78A-7DEE-E5BF-3594F40478D8}"/>
              </a:ext>
            </a:extLst>
          </p:cNvPr>
          <p:cNvPicPr>
            <a:picLocks noChangeAspect="1"/>
          </p:cNvPicPr>
          <p:nvPr/>
        </p:nvPicPr>
        <p:blipFill rotWithShape="1">
          <a:blip r:embed="rId7"/>
          <a:srcRect l="3288" t="1515" r="47427"/>
          <a:stretch/>
        </p:blipFill>
        <p:spPr>
          <a:xfrm>
            <a:off x="4898950" y="2245817"/>
            <a:ext cx="1835766" cy="2204783"/>
          </a:xfrm>
          <a:prstGeom prst="rect">
            <a:avLst/>
          </a:prstGeom>
        </p:spPr>
      </p:pic>
      <p:pic>
        <p:nvPicPr>
          <p:cNvPr id="19" name="Picture 18">
            <a:extLst>
              <a:ext uri="{FF2B5EF4-FFF2-40B4-BE49-F238E27FC236}">
                <a16:creationId xmlns:a16="http://schemas.microsoft.com/office/drawing/2014/main" id="{66E7CAFC-0385-45AD-70C0-F69A01B5AF95}"/>
              </a:ext>
            </a:extLst>
          </p:cNvPr>
          <p:cNvPicPr>
            <a:picLocks noChangeAspect="1"/>
          </p:cNvPicPr>
          <p:nvPr/>
        </p:nvPicPr>
        <p:blipFill rotWithShape="1">
          <a:blip r:embed="rId8"/>
          <a:srcRect l="2350" r="3348"/>
          <a:stretch/>
        </p:blipFill>
        <p:spPr>
          <a:xfrm>
            <a:off x="476781" y="1950193"/>
            <a:ext cx="3762200" cy="712664"/>
          </a:xfrm>
          <a:prstGeom prst="rect">
            <a:avLst/>
          </a:prstGeom>
        </p:spPr>
      </p:pic>
      <p:sp>
        <p:nvSpPr>
          <p:cNvPr id="8" name="Title 1">
            <a:extLst>
              <a:ext uri="{FF2B5EF4-FFF2-40B4-BE49-F238E27FC236}">
                <a16:creationId xmlns:a16="http://schemas.microsoft.com/office/drawing/2014/main" id="{EE3317B4-CC19-8636-2B48-DDBE0D152EB0}"/>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Explain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Grid System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Bootstrap?</a:t>
            </a:r>
          </a:p>
        </p:txBody>
      </p:sp>
      <p:pic>
        <p:nvPicPr>
          <p:cNvPr id="10" name="Picture 9">
            <a:extLst>
              <a:ext uri="{FF2B5EF4-FFF2-40B4-BE49-F238E27FC236}">
                <a16:creationId xmlns:a16="http://schemas.microsoft.com/office/drawing/2014/main" id="{8A552624-CE47-6719-F411-63B2EC5EFA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084" y="281908"/>
            <a:ext cx="904401" cy="359815"/>
          </a:xfrm>
          <a:prstGeom prst="rect">
            <a:avLst/>
          </a:prstGeom>
        </p:spPr>
      </p:pic>
      <p:sp>
        <p:nvSpPr>
          <p:cNvPr id="2" name="TextBox 1">
            <a:extLst>
              <a:ext uri="{FF2B5EF4-FFF2-40B4-BE49-F238E27FC236}">
                <a16:creationId xmlns:a16="http://schemas.microsoft.com/office/drawing/2014/main" id="{7C2E6EF8-EB6B-B995-90F1-72CAFD10AB98}"/>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9732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screen with a white border&#10;&#10;Description automatically generated">
            <a:extLst>
              <a:ext uri="{FF2B5EF4-FFF2-40B4-BE49-F238E27FC236}">
                <a16:creationId xmlns:a16="http://schemas.microsoft.com/office/drawing/2014/main" id="{593EAC88-6723-8590-15BB-A3DCF0026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818" y="4430486"/>
            <a:ext cx="3733800" cy="2013934"/>
          </a:xfrm>
          <a:prstGeom prst="rect">
            <a:avLst/>
          </a:prstGeom>
        </p:spPr>
      </p:pic>
      <p:pic>
        <p:nvPicPr>
          <p:cNvPr id="4" name="Picture 3" descr="A black screen with a white border&#10;&#10;Description automatically generated">
            <a:extLst>
              <a:ext uri="{FF2B5EF4-FFF2-40B4-BE49-F238E27FC236}">
                <a16:creationId xmlns:a16="http://schemas.microsoft.com/office/drawing/2014/main" id="{C9E11EB1-A904-F8B6-882C-C03162195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09" y="4430486"/>
            <a:ext cx="3733800" cy="2013934"/>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col-</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xs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col-</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sm</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col-md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col-lg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col-xl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2" name="Picture 11">
            <a:extLst>
              <a:ext uri="{FF2B5EF4-FFF2-40B4-BE49-F238E27FC236}">
                <a16:creationId xmlns:a16="http://schemas.microsoft.com/office/drawing/2014/main" id="{45C3C6E9-E259-9C5D-8D78-7A1F781E8E6E}"/>
              </a:ext>
            </a:extLst>
          </p:cNvPr>
          <p:cNvPicPr>
            <a:picLocks noChangeAspect="1"/>
          </p:cNvPicPr>
          <p:nvPr/>
        </p:nvPicPr>
        <p:blipFill rotWithShape="1">
          <a:blip r:embed="rId5"/>
          <a:srcRect r="61071" b="65417"/>
          <a:stretch/>
        </p:blipFill>
        <p:spPr>
          <a:xfrm>
            <a:off x="4767330" y="4659626"/>
            <a:ext cx="2056052" cy="543822"/>
          </a:xfrm>
          <a:prstGeom prst="rect">
            <a:avLst/>
          </a:prstGeom>
          <a:ln>
            <a:noFill/>
          </a:ln>
        </p:spPr>
      </p:pic>
      <p:pic>
        <p:nvPicPr>
          <p:cNvPr id="6" name="Picture 5">
            <a:extLst>
              <a:ext uri="{FF2B5EF4-FFF2-40B4-BE49-F238E27FC236}">
                <a16:creationId xmlns:a16="http://schemas.microsoft.com/office/drawing/2014/main" id="{F8B762C2-32FB-2468-A3E3-396B621546AB}"/>
              </a:ext>
            </a:extLst>
          </p:cNvPr>
          <p:cNvPicPr>
            <a:picLocks noChangeAspect="1"/>
          </p:cNvPicPr>
          <p:nvPr/>
        </p:nvPicPr>
        <p:blipFill rotWithShape="1">
          <a:blip r:embed="rId5"/>
          <a:srcRect t="33348" r="61883" b="-162"/>
          <a:stretch/>
        </p:blipFill>
        <p:spPr>
          <a:xfrm>
            <a:off x="8568037" y="4654145"/>
            <a:ext cx="2013145" cy="1050674"/>
          </a:xfrm>
          <a:prstGeom prst="rect">
            <a:avLst/>
          </a:prstGeom>
          <a:ln>
            <a:noFill/>
          </a:ln>
        </p:spPr>
      </p:pic>
      <p:pic>
        <p:nvPicPr>
          <p:cNvPr id="8" name="Picture 7">
            <a:extLst>
              <a:ext uri="{FF2B5EF4-FFF2-40B4-BE49-F238E27FC236}">
                <a16:creationId xmlns:a16="http://schemas.microsoft.com/office/drawing/2014/main" id="{7E51E4CD-3400-79EE-78CF-87903FF02ECC}"/>
              </a:ext>
            </a:extLst>
          </p:cNvPr>
          <p:cNvPicPr>
            <a:picLocks noChangeAspect="1"/>
          </p:cNvPicPr>
          <p:nvPr/>
        </p:nvPicPr>
        <p:blipFill rotWithShape="1">
          <a:blip r:embed="rId5"/>
          <a:srcRect l="61807" r="5010" b="65417"/>
          <a:stretch/>
        </p:blipFill>
        <p:spPr>
          <a:xfrm>
            <a:off x="6158303" y="4659626"/>
            <a:ext cx="1752599" cy="543822"/>
          </a:xfrm>
          <a:prstGeom prst="rect">
            <a:avLst/>
          </a:prstGeom>
          <a:ln>
            <a:noFill/>
          </a:ln>
        </p:spPr>
      </p:pic>
      <p:pic>
        <p:nvPicPr>
          <p:cNvPr id="15" name="Picture 14">
            <a:extLst>
              <a:ext uri="{FF2B5EF4-FFF2-40B4-BE49-F238E27FC236}">
                <a16:creationId xmlns:a16="http://schemas.microsoft.com/office/drawing/2014/main" id="{51760E83-7D89-CC02-E330-A9F7E2C18B29}"/>
              </a:ext>
            </a:extLst>
          </p:cNvPr>
          <p:cNvPicPr>
            <a:picLocks noChangeAspect="1"/>
          </p:cNvPicPr>
          <p:nvPr/>
        </p:nvPicPr>
        <p:blipFill>
          <a:blip r:embed="rId6"/>
          <a:stretch>
            <a:fillRect/>
          </a:stretch>
        </p:blipFill>
        <p:spPr>
          <a:xfrm>
            <a:off x="4783954" y="1230308"/>
            <a:ext cx="2993241" cy="2648138"/>
          </a:xfrm>
          <a:prstGeom prst="rect">
            <a:avLst/>
          </a:prstGeom>
        </p:spPr>
      </p:pic>
      <p:pic>
        <p:nvPicPr>
          <p:cNvPr id="17" name="Picture 16">
            <a:extLst>
              <a:ext uri="{FF2B5EF4-FFF2-40B4-BE49-F238E27FC236}">
                <a16:creationId xmlns:a16="http://schemas.microsoft.com/office/drawing/2014/main" id="{601856D3-5EEE-AF02-6213-500871E86958}"/>
              </a:ext>
            </a:extLst>
          </p:cNvPr>
          <p:cNvPicPr>
            <a:picLocks noChangeAspect="1"/>
          </p:cNvPicPr>
          <p:nvPr/>
        </p:nvPicPr>
        <p:blipFill>
          <a:blip r:embed="rId7"/>
          <a:stretch>
            <a:fillRect/>
          </a:stretch>
        </p:blipFill>
        <p:spPr>
          <a:xfrm>
            <a:off x="8568037" y="1195977"/>
            <a:ext cx="3028456" cy="2718567"/>
          </a:xfrm>
          <a:prstGeom prst="rect">
            <a:avLst/>
          </a:prstGeom>
        </p:spPr>
      </p:pic>
      <p:sp>
        <p:nvSpPr>
          <p:cNvPr id="37" name="TextBox 36">
            <a:extLst>
              <a:ext uri="{FF2B5EF4-FFF2-40B4-BE49-F238E27FC236}">
                <a16:creationId xmlns:a16="http://schemas.microsoft.com/office/drawing/2014/main" id="{940A125D-AE0C-5F16-4342-18C8A3980C16}"/>
              </a:ext>
            </a:extLst>
          </p:cNvPr>
          <p:cNvSpPr txBox="1"/>
          <p:nvPr/>
        </p:nvSpPr>
        <p:spPr>
          <a:xfrm>
            <a:off x="335922" y="1195977"/>
            <a:ext cx="3708066" cy="390876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(Extra Small): Applies to extra small screens (phones).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(Small): Applies to small screens (tablets).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col-md (Medium): Applies to medium screens (laptops).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col-lg (Large): Applies to large screens (larger desktops).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col-xl (Extra Large):  Applies to extra large screens (large TVs).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8" name="Straight Arrow Connector 37">
            <a:extLst>
              <a:ext uri="{FF2B5EF4-FFF2-40B4-BE49-F238E27FC236}">
                <a16:creationId xmlns:a16="http://schemas.microsoft.com/office/drawing/2014/main" id="{235562E1-45E9-4560-C34C-24620FD7CDD0}"/>
              </a:ext>
            </a:extLst>
          </p:cNvPr>
          <p:cNvCxnSpPr>
            <a:cxnSpLocks/>
            <a:stCxn id="15" idx="2"/>
            <a:endCxn id="4" idx="0"/>
          </p:cNvCxnSpPr>
          <p:nvPr/>
        </p:nvCxnSpPr>
        <p:spPr>
          <a:xfrm>
            <a:off x="6280575" y="3878446"/>
            <a:ext cx="25734" cy="5520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9F6834-702F-D021-7D10-C6CC43EE575A}"/>
              </a:ext>
            </a:extLst>
          </p:cNvPr>
          <p:cNvCxnSpPr>
            <a:cxnSpLocks/>
          </p:cNvCxnSpPr>
          <p:nvPr/>
        </p:nvCxnSpPr>
        <p:spPr>
          <a:xfrm>
            <a:off x="10171718" y="3914544"/>
            <a:ext cx="25734" cy="5520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99F22D-8C0E-7BB6-D4E9-B0CA8B2B7EF8}"/>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6" name="Rectangle 15"/>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851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Bootstrap </a:t>
            </a:r>
            <a:r>
              <a:rPr lang="en-US" sz="2400" b="1" dirty="0">
                <a:solidFill>
                  <a:srgbClr val="FFFF00"/>
                </a:solidFill>
                <a:latin typeface="Calibri Light" panose="020F0302020204030204"/>
                <a:ea typeface="+mn-ea"/>
                <a:cs typeface="+mn-cs"/>
              </a:rPr>
              <a:t>Components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op 10</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bootstrap components?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342993" y="1062303"/>
            <a:ext cx="334056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Bootstrap components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pre-designed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can be easily integrated into a web project. </a:t>
            </a:r>
          </a:p>
        </p:txBody>
      </p:sp>
      <p:graphicFrame>
        <p:nvGraphicFramePr>
          <p:cNvPr id="3" name="Diagram 2">
            <a:extLst>
              <a:ext uri="{FF2B5EF4-FFF2-40B4-BE49-F238E27FC236}">
                <a16:creationId xmlns:a16="http://schemas.microsoft.com/office/drawing/2014/main" id="{E6AFB91B-5D8A-35DF-94F9-58DA72C854E1}"/>
              </a:ext>
            </a:extLst>
          </p:cNvPr>
          <p:cNvGraphicFramePr/>
          <p:nvPr/>
        </p:nvGraphicFramePr>
        <p:xfrm>
          <a:off x="1104994" y="935208"/>
          <a:ext cx="6395264" cy="5747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FEA3E9FB-FAF1-4C02-EED1-ABCCEFDD9A21}"/>
              </a:ext>
            </a:extLst>
          </p:cNvPr>
          <p:cNvPicPr>
            <a:picLocks noChangeAspect="1"/>
          </p:cNvPicPr>
          <p:nvPr/>
        </p:nvPicPr>
        <p:blipFill>
          <a:blip r:embed="rId9"/>
          <a:stretch>
            <a:fillRect/>
          </a:stretch>
        </p:blipFill>
        <p:spPr>
          <a:xfrm>
            <a:off x="7818178" y="910700"/>
            <a:ext cx="1847551" cy="558371"/>
          </a:xfrm>
          <a:prstGeom prst="rect">
            <a:avLst/>
          </a:prstGeom>
          <a:ln>
            <a:solidFill>
              <a:schemeClr val="bg1">
                <a:lumMod val="85000"/>
              </a:schemeClr>
            </a:solidFill>
          </a:ln>
        </p:spPr>
      </p:pic>
      <p:pic>
        <p:nvPicPr>
          <p:cNvPr id="14" name="Picture 13">
            <a:extLst>
              <a:ext uri="{FF2B5EF4-FFF2-40B4-BE49-F238E27FC236}">
                <a16:creationId xmlns:a16="http://schemas.microsoft.com/office/drawing/2014/main" id="{A43E166C-1356-CC86-904C-2116F80D716D}"/>
              </a:ext>
            </a:extLst>
          </p:cNvPr>
          <p:cNvPicPr>
            <a:picLocks noChangeAspect="1"/>
          </p:cNvPicPr>
          <p:nvPr/>
        </p:nvPicPr>
        <p:blipFill>
          <a:blip r:embed="rId10"/>
          <a:stretch>
            <a:fillRect/>
          </a:stretch>
        </p:blipFill>
        <p:spPr>
          <a:xfrm>
            <a:off x="7824013" y="1787936"/>
            <a:ext cx="3981450" cy="571500"/>
          </a:xfrm>
          <a:prstGeom prst="rect">
            <a:avLst/>
          </a:prstGeom>
          <a:ln>
            <a:solidFill>
              <a:schemeClr val="bg1">
                <a:lumMod val="85000"/>
              </a:schemeClr>
            </a:solidFill>
          </a:ln>
        </p:spPr>
      </p:pic>
      <p:pic>
        <p:nvPicPr>
          <p:cNvPr id="16" name="Picture 15">
            <a:extLst>
              <a:ext uri="{FF2B5EF4-FFF2-40B4-BE49-F238E27FC236}">
                <a16:creationId xmlns:a16="http://schemas.microsoft.com/office/drawing/2014/main" id="{B098DB8C-37EC-E234-9BE7-C4FA658CAB58}"/>
              </a:ext>
            </a:extLst>
          </p:cNvPr>
          <p:cNvPicPr>
            <a:picLocks noChangeAspect="1"/>
          </p:cNvPicPr>
          <p:nvPr/>
        </p:nvPicPr>
        <p:blipFill>
          <a:blip r:embed="rId11"/>
          <a:stretch>
            <a:fillRect/>
          </a:stretch>
        </p:blipFill>
        <p:spPr>
          <a:xfrm>
            <a:off x="7818178" y="2678301"/>
            <a:ext cx="2399364" cy="1940040"/>
          </a:xfrm>
          <a:prstGeom prst="rect">
            <a:avLst/>
          </a:prstGeom>
          <a:ln>
            <a:solidFill>
              <a:schemeClr val="bg1">
                <a:lumMod val="85000"/>
              </a:schemeClr>
            </a:solidFill>
          </a:ln>
        </p:spPr>
      </p:pic>
      <p:pic>
        <p:nvPicPr>
          <p:cNvPr id="21" name="Picture 20">
            <a:extLst>
              <a:ext uri="{FF2B5EF4-FFF2-40B4-BE49-F238E27FC236}">
                <a16:creationId xmlns:a16="http://schemas.microsoft.com/office/drawing/2014/main" id="{69AECDF0-134A-1DA3-E902-EED17F298BB3}"/>
              </a:ext>
            </a:extLst>
          </p:cNvPr>
          <p:cNvPicPr>
            <a:picLocks noChangeAspect="1"/>
          </p:cNvPicPr>
          <p:nvPr/>
        </p:nvPicPr>
        <p:blipFill>
          <a:blip r:embed="rId12"/>
          <a:stretch>
            <a:fillRect/>
          </a:stretch>
        </p:blipFill>
        <p:spPr>
          <a:xfrm>
            <a:off x="7818178" y="4937206"/>
            <a:ext cx="3710679" cy="1715805"/>
          </a:xfrm>
          <a:prstGeom prst="rect">
            <a:avLst/>
          </a:prstGeom>
        </p:spPr>
      </p:pic>
      <p:cxnSp>
        <p:nvCxnSpPr>
          <p:cNvPr id="24" name="Straight Arrow Connector 23">
            <a:extLst>
              <a:ext uri="{FF2B5EF4-FFF2-40B4-BE49-F238E27FC236}">
                <a16:creationId xmlns:a16="http://schemas.microsoft.com/office/drawing/2014/main" id="{7BC9B398-7AC7-8F0C-5DA6-F6FA48ED29FC}"/>
              </a:ext>
            </a:extLst>
          </p:cNvPr>
          <p:cNvCxnSpPr>
            <a:endCxn id="6" idx="1"/>
          </p:cNvCxnSpPr>
          <p:nvPr/>
        </p:nvCxnSpPr>
        <p:spPr>
          <a:xfrm>
            <a:off x="6281057" y="1186543"/>
            <a:ext cx="1537121" cy="334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2CCE11-186A-2732-2E17-2D3478006792}"/>
              </a:ext>
            </a:extLst>
          </p:cNvPr>
          <p:cNvCxnSpPr>
            <a:cxnSpLocks/>
            <a:endCxn id="14" idx="1"/>
          </p:cNvCxnSpPr>
          <p:nvPr/>
        </p:nvCxnSpPr>
        <p:spPr>
          <a:xfrm>
            <a:off x="6281057" y="1787936"/>
            <a:ext cx="1542956" cy="2857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0B1E87-A5EC-34BC-170B-09D76CC866F5}"/>
              </a:ext>
            </a:extLst>
          </p:cNvPr>
          <p:cNvCxnSpPr>
            <a:cxnSpLocks/>
            <a:endCxn id="16" idx="1"/>
          </p:cNvCxnSpPr>
          <p:nvPr/>
        </p:nvCxnSpPr>
        <p:spPr>
          <a:xfrm>
            <a:off x="6281057" y="2359436"/>
            <a:ext cx="1537121" cy="12888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AE21D62-8FC2-CEB5-722D-02F00E95C8FD}"/>
              </a:ext>
            </a:extLst>
          </p:cNvPr>
          <p:cNvCxnSpPr>
            <a:cxnSpLocks/>
            <a:endCxn id="21" idx="1"/>
          </p:cNvCxnSpPr>
          <p:nvPr/>
        </p:nvCxnSpPr>
        <p:spPr>
          <a:xfrm>
            <a:off x="6281057" y="2960914"/>
            <a:ext cx="1537121" cy="28341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5C7AECC-6BCF-8EA1-B6F9-1DC60EC6C5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54192" y="281908"/>
            <a:ext cx="904401" cy="359815"/>
          </a:xfrm>
          <a:prstGeom prst="rect">
            <a:avLst/>
          </a:prstGeom>
        </p:spPr>
      </p:pic>
      <p:sp>
        <p:nvSpPr>
          <p:cNvPr id="7" name="TextBox 6">
            <a:extLst>
              <a:ext uri="{FF2B5EF4-FFF2-40B4-BE49-F238E27FC236}">
                <a16:creationId xmlns:a16="http://schemas.microsoft.com/office/drawing/2014/main" id="{8534A300-6A48-F323-9BA3-47FDB04026B6}"/>
              </a:ext>
            </a:extLst>
          </p:cNvPr>
          <p:cNvSpPr txBox="1"/>
          <p:nvPr/>
        </p:nvSpPr>
        <p:spPr>
          <a:xfrm>
            <a:off x="10405730" y="6485478"/>
            <a:ext cx="1786270" cy="307777"/>
          </a:xfrm>
          <a:prstGeom prst="rect">
            <a:avLst/>
          </a:prstGeom>
          <a:noFill/>
        </p:spPr>
        <p:txBody>
          <a:bodyPr wrap="square">
            <a:spAutoFit/>
          </a:bodyPr>
          <a:lstStyle/>
          <a:p>
            <a:r>
              <a:rPr lang="en-US" sz="1400" dirty="0">
                <a:hlinkClick r:id="rId14" action="ppaction://hlinksldjump"/>
              </a:rPr>
              <a:t>back to chapter index</a:t>
            </a:r>
            <a:endParaRPr lang="en-IN" sz="1400" dirty="0"/>
          </a:p>
        </p:txBody>
      </p:sp>
      <p:sp>
        <p:nvSpPr>
          <p:cNvPr id="17" name="Rectangle 1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992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342993" y="1062303"/>
            <a:ext cx="334056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Bootstrap components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pre-designed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can be easily integrated into a web project. </a:t>
            </a:r>
          </a:p>
        </p:txBody>
      </p:sp>
      <p:graphicFrame>
        <p:nvGraphicFramePr>
          <p:cNvPr id="12" name="Diagram 11">
            <a:extLst>
              <a:ext uri="{FF2B5EF4-FFF2-40B4-BE49-F238E27FC236}">
                <a16:creationId xmlns:a16="http://schemas.microsoft.com/office/drawing/2014/main" id="{8AA2E0FF-1F27-57F1-B60D-C88F60C67624}"/>
              </a:ext>
            </a:extLst>
          </p:cNvPr>
          <p:cNvGraphicFramePr/>
          <p:nvPr/>
        </p:nvGraphicFramePr>
        <p:xfrm>
          <a:off x="1104994" y="935208"/>
          <a:ext cx="6395264" cy="5747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49268187-606F-C83A-EF80-EA4B9E3C3C05}"/>
              </a:ext>
            </a:extLst>
          </p:cNvPr>
          <p:cNvPicPr>
            <a:picLocks noChangeAspect="1"/>
          </p:cNvPicPr>
          <p:nvPr/>
        </p:nvPicPr>
        <p:blipFill>
          <a:blip r:embed="rId9"/>
          <a:stretch>
            <a:fillRect/>
          </a:stretch>
        </p:blipFill>
        <p:spPr>
          <a:xfrm>
            <a:off x="7630615" y="950119"/>
            <a:ext cx="2689042" cy="2597109"/>
          </a:xfrm>
          <a:prstGeom prst="rect">
            <a:avLst/>
          </a:prstGeom>
          <a:ln>
            <a:solidFill>
              <a:schemeClr val="bg1">
                <a:lumMod val="85000"/>
              </a:schemeClr>
            </a:solidFill>
          </a:ln>
        </p:spPr>
      </p:pic>
      <p:pic>
        <p:nvPicPr>
          <p:cNvPr id="17" name="Picture 16">
            <a:extLst>
              <a:ext uri="{FF2B5EF4-FFF2-40B4-BE49-F238E27FC236}">
                <a16:creationId xmlns:a16="http://schemas.microsoft.com/office/drawing/2014/main" id="{2F6A7148-E3F9-E437-400E-0B44462E645D}"/>
              </a:ext>
            </a:extLst>
          </p:cNvPr>
          <p:cNvPicPr>
            <a:picLocks noChangeAspect="1"/>
          </p:cNvPicPr>
          <p:nvPr/>
        </p:nvPicPr>
        <p:blipFill rotWithShape="1">
          <a:blip r:embed="rId10"/>
          <a:srcRect l="24744" t="-16505" b="-1"/>
          <a:stretch/>
        </p:blipFill>
        <p:spPr>
          <a:xfrm>
            <a:off x="7630615" y="3853047"/>
            <a:ext cx="3478937" cy="293914"/>
          </a:xfrm>
          <a:prstGeom prst="rect">
            <a:avLst/>
          </a:prstGeom>
          <a:ln>
            <a:solidFill>
              <a:schemeClr val="bg1">
                <a:lumMod val="85000"/>
              </a:schemeClr>
            </a:solidFill>
          </a:ln>
        </p:spPr>
      </p:pic>
      <p:pic>
        <p:nvPicPr>
          <p:cNvPr id="19" name="Picture 18">
            <a:extLst>
              <a:ext uri="{FF2B5EF4-FFF2-40B4-BE49-F238E27FC236}">
                <a16:creationId xmlns:a16="http://schemas.microsoft.com/office/drawing/2014/main" id="{78C83707-10B8-9412-0EFA-9F331199A040}"/>
              </a:ext>
            </a:extLst>
          </p:cNvPr>
          <p:cNvPicPr>
            <a:picLocks noChangeAspect="1"/>
          </p:cNvPicPr>
          <p:nvPr/>
        </p:nvPicPr>
        <p:blipFill>
          <a:blip r:embed="rId11"/>
          <a:stretch>
            <a:fillRect/>
          </a:stretch>
        </p:blipFill>
        <p:spPr>
          <a:xfrm>
            <a:off x="7630616" y="4393381"/>
            <a:ext cx="3886742" cy="752580"/>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50C33E32-7091-69D3-21D1-0FD058B03A1A}"/>
              </a:ext>
            </a:extLst>
          </p:cNvPr>
          <p:cNvPicPr>
            <a:picLocks noChangeAspect="1"/>
          </p:cNvPicPr>
          <p:nvPr/>
        </p:nvPicPr>
        <p:blipFill rotWithShape="1">
          <a:blip r:embed="rId12"/>
          <a:srcRect t="4571"/>
          <a:stretch/>
        </p:blipFill>
        <p:spPr>
          <a:xfrm>
            <a:off x="7630615" y="5327420"/>
            <a:ext cx="905001" cy="663636"/>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1B30DFB4-60FB-3B9E-F463-613AEE746DB6}"/>
              </a:ext>
            </a:extLst>
          </p:cNvPr>
          <p:cNvPicPr>
            <a:picLocks noChangeAspect="1"/>
          </p:cNvPicPr>
          <p:nvPr/>
        </p:nvPicPr>
        <p:blipFill>
          <a:blip r:embed="rId13"/>
          <a:stretch>
            <a:fillRect/>
          </a:stretch>
        </p:blipFill>
        <p:spPr>
          <a:xfrm>
            <a:off x="7630615" y="6172515"/>
            <a:ext cx="3667637" cy="523948"/>
          </a:xfrm>
          <a:prstGeom prst="rect">
            <a:avLst/>
          </a:prstGeom>
          <a:ln>
            <a:solidFill>
              <a:schemeClr val="bg1">
                <a:lumMod val="85000"/>
              </a:schemeClr>
            </a:solidFill>
          </a:ln>
        </p:spPr>
      </p:pic>
      <p:cxnSp>
        <p:nvCxnSpPr>
          <p:cNvPr id="25" name="Straight Arrow Connector 24">
            <a:extLst>
              <a:ext uri="{FF2B5EF4-FFF2-40B4-BE49-F238E27FC236}">
                <a16:creationId xmlns:a16="http://schemas.microsoft.com/office/drawing/2014/main" id="{88267169-7BEA-9B72-FF3D-BEA3E1EC064E}"/>
              </a:ext>
            </a:extLst>
          </p:cNvPr>
          <p:cNvCxnSpPr>
            <a:cxnSpLocks/>
            <a:endCxn id="15" idx="1"/>
          </p:cNvCxnSpPr>
          <p:nvPr/>
        </p:nvCxnSpPr>
        <p:spPr>
          <a:xfrm flipV="1">
            <a:off x="6248400" y="2248674"/>
            <a:ext cx="1382215" cy="135414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CA3953-BAE0-3654-889B-69D164E41793}"/>
              </a:ext>
            </a:extLst>
          </p:cNvPr>
          <p:cNvCxnSpPr>
            <a:cxnSpLocks/>
            <a:endCxn id="17" idx="1"/>
          </p:cNvCxnSpPr>
          <p:nvPr/>
        </p:nvCxnSpPr>
        <p:spPr>
          <a:xfrm flipV="1">
            <a:off x="6248399" y="4000004"/>
            <a:ext cx="1382216" cy="475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ABB49-9665-5D84-DEEA-BC57A9E466B7}"/>
              </a:ext>
            </a:extLst>
          </p:cNvPr>
          <p:cNvCxnSpPr>
            <a:cxnSpLocks/>
            <a:endCxn id="19" idx="1"/>
          </p:cNvCxnSpPr>
          <p:nvPr/>
        </p:nvCxnSpPr>
        <p:spPr>
          <a:xfrm>
            <a:off x="6248399" y="4629376"/>
            <a:ext cx="1382217" cy="140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36B9B1-522B-CFB4-5CC4-033E4979AF6A}"/>
              </a:ext>
            </a:extLst>
          </p:cNvPr>
          <p:cNvCxnSpPr>
            <a:cxnSpLocks/>
            <a:endCxn id="23" idx="1"/>
          </p:cNvCxnSpPr>
          <p:nvPr/>
        </p:nvCxnSpPr>
        <p:spPr>
          <a:xfrm>
            <a:off x="6248398" y="5252086"/>
            <a:ext cx="1382217" cy="4071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FF429C0-A90F-425A-8BC1-B93079824B5E}"/>
              </a:ext>
            </a:extLst>
          </p:cNvPr>
          <p:cNvCxnSpPr>
            <a:cxnSpLocks/>
            <a:endCxn id="24" idx="1"/>
          </p:cNvCxnSpPr>
          <p:nvPr/>
        </p:nvCxnSpPr>
        <p:spPr>
          <a:xfrm>
            <a:off x="6248398" y="5811638"/>
            <a:ext cx="1382217" cy="62285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D87A2F8-738B-7528-8BFB-9473F1D867A2}"/>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Bootstrap </a:t>
            </a:r>
            <a:r>
              <a:rPr lang="en-US" sz="2400" b="1" dirty="0">
                <a:solidFill>
                  <a:srgbClr val="FFFF00"/>
                </a:solidFill>
                <a:latin typeface="Calibri Light" panose="020F0302020204030204"/>
                <a:ea typeface="+mn-ea"/>
                <a:cs typeface="+mn-cs"/>
              </a:rPr>
              <a:t>Components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op 10</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bootstrap components?</a:t>
            </a:r>
          </a:p>
        </p:txBody>
      </p:sp>
      <p:pic>
        <p:nvPicPr>
          <p:cNvPr id="7" name="Picture 6">
            <a:extLst>
              <a:ext uri="{FF2B5EF4-FFF2-40B4-BE49-F238E27FC236}">
                <a16:creationId xmlns:a16="http://schemas.microsoft.com/office/drawing/2014/main" id="{6BE7B264-E207-AE43-F4E6-8236EB58DB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54192" y="281908"/>
            <a:ext cx="904401" cy="359815"/>
          </a:xfrm>
          <a:prstGeom prst="rect">
            <a:avLst/>
          </a:prstGeom>
        </p:spPr>
      </p:pic>
      <p:sp>
        <p:nvSpPr>
          <p:cNvPr id="2" name="TextBox 1">
            <a:extLst>
              <a:ext uri="{FF2B5EF4-FFF2-40B4-BE49-F238E27FC236}">
                <a16:creationId xmlns:a16="http://schemas.microsoft.com/office/drawing/2014/main" id="{F3058DF7-383B-18BF-715A-876F83FC973E}"/>
              </a:ext>
            </a:extLst>
          </p:cNvPr>
          <p:cNvSpPr txBox="1"/>
          <p:nvPr/>
        </p:nvSpPr>
        <p:spPr>
          <a:xfrm>
            <a:off x="10405730" y="6485478"/>
            <a:ext cx="1786270" cy="307777"/>
          </a:xfrm>
          <a:prstGeom prst="rect">
            <a:avLst/>
          </a:prstGeom>
          <a:noFill/>
        </p:spPr>
        <p:txBody>
          <a:bodyPr wrap="square">
            <a:spAutoFit/>
          </a:bodyPr>
          <a:lstStyle/>
          <a:p>
            <a:r>
              <a:rPr lang="en-US" sz="1400" dirty="0">
                <a:hlinkClick r:id="rId15" action="ppaction://hlinksldjump"/>
              </a:rPr>
              <a:t>back to chapter index</a:t>
            </a:r>
            <a:endParaRPr lang="en-IN" sz="1400" dirty="0"/>
          </a:p>
        </p:txBody>
      </p:sp>
      <p:sp>
        <p:nvSpPr>
          <p:cNvPr id="20" name="Rectangle 1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977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 Bootstrap</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Modal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component?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229582" y="1122107"/>
            <a:ext cx="553948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Bootstrap modal is a lightweight, customizable, and interactive dialog box or popup window that appears on top of the main content of a web page. </a:t>
            </a:r>
          </a:p>
        </p:txBody>
      </p:sp>
      <p:pic>
        <p:nvPicPr>
          <p:cNvPr id="7" name="Picture 6">
            <a:extLst>
              <a:ext uri="{FF2B5EF4-FFF2-40B4-BE49-F238E27FC236}">
                <a16:creationId xmlns:a16="http://schemas.microsoft.com/office/drawing/2014/main" id="{4C7C19AB-2D6B-692A-31FC-059C00F42641}"/>
              </a:ext>
            </a:extLst>
          </p:cNvPr>
          <p:cNvPicPr>
            <a:picLocks noChangeAspect="1"/>
          </p:cNvPicPr>
          <p:nvPr/>
        </p:nvPicPr>
        <p:blipFill>
          <a:blip r:embed="rId4"/>
          <a:stretch>
            <a:fillRect/>
          </a:stretch>
        </p:blipFill>
        <p:spPr>
          <a:xfrm>
            <a:off x="7021285" y="1154731"/>
            <a:ext cx="4941133" cy="5382608"/>
          </a:xfrm>
          <a:prstGeom prst="rect">
            <a:avLst/>
          </a:prstGeom>
        </p:spPr>
      </p:pic>
      <p:pic>
        <p:nvPicPr>
          <p:cNvPr id="10" name="Picture 9">
            <a:extLst>
              <a:ext uri="{FF2B5EF4-FFF2-40B4-BE49-F238E27FC236}">
                <a16:creationId xmlns:a16="http://schemas.microsoft.com/office/drawing/2014/main" id="{878F2B93-AB42-3F57-A2AE-64AEF396356E}"/>
              </a:ext>
            </a:extLst>
          </p:cNvPr>
          <p:cNvPicPr>
            <a:picLocks noChangeAspect="1"/>
          </p:cNvPicPr>
          <p:nvPr/>
        </p:nvPicPr>
        <p:blipFill>
          <a:blip r:embed="rId5"/>
          <a:stretch>
            <a:fillRect/>
          </a:stretch>
        </p:blipFill>
        <p:spPr>
          <a:xfrm>
            <a:off x="342993" y="3844267"/>
            <a:ext cx="6412999" cy="2693072"/>
          </a:xfrm>
          <a:prstGeom prst="rect">
            <a:avLst/>
          </a:prstGeom>
          <a:ln>
            <a:solidFill>
              <a:schemeClr val="bg1">
                <a:lumMod val="85000"/>
              </a:schemeClr>
            </a:solidFill>
          </a:ln>
        </p:spPr>
      </p:pic>
      <p:sp>
        <p:nvSpPr>
          <p:cNvPr id="11" name="Rectangle 10">
            <a:extLst>
              <a:ext uri="{FF2B5EF4-FFF2-40B4-BE49-F238E27FC236}">
                <a16:creationId xmlns:a16="http://schemas.microsoft.com/office/drawing/2014/main" id="{09847092-9CFF-F303-3A92-CF8D8875D4C6}"/>
              </a:ext>
            </a:extLst>
          </p:cNvPr>
          <p:cNvSpPr/>
          <p:nvPr/>
        </p:nvSpPr>
        <p:spPr>
          <a:xfrm>
            <a:off x="7866996" y="3046890"/>
            <a:ext cx="1407633" cy="295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831F22-A875-C165-04DE-E443D00EBDC8}"/>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719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 Bootstrap </a:t>
            </a:r>
            <a:r>
              <a:rPr lang="en-US" sz="2400" b="1" dirty="0">
                <a:solidFill>
                  <a:srgbClr val="FFFF00"/>
                </a:solidFill>
                <a:latin typeface="Calibri Light" panose="020F0302020204030204"/>
                <a:ea typeface="+mn-ea"/>
                <a:cs typeface="+mn-cs"/>
              </a:rPr>
              <a:t>N</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avigation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component?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436778" y="1154731"/>
            <a:ext cx="576807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Bootstrap's Navigation component provides a set of styles and components to create various types of navigation menus on a webpage. </a:t>
            </a:r>
          </a:p>
        </p:txBody>
      </p:sp>
      <p:pic>
        <p:nvPicPr>
          <p:cNvPr id="4" name="Picture 3">
            <a:extLst>
              <a:ext uri="{FF2B5EF4-FFF2-40B4-BE49-F238E27FC236}">
                <a16:creationId xmlns:a16="http://schemas.microsoft.com/office/drawing/2014/main" id="{970EDDA8-1351-357F-565C-841E4C27679D}"/>
              </a:ext>
            </a:extLst>
          </p:cNvPr>
          <p:cNvPicPr>
            <a:picLocks noChangeAspect="1"/>
          </p:cNvPicPr>
          <p:nvPr/>
        </p:nvPicPr>
        <p:blipFill rotWithShape="1">
          <a:blip r:embed="rId4"/>
          <a:srcRect r="9430"/>
          <a:stretch/>
        </p:blipFill>
        <p:spPr>
          <a:xfrm>
            <a:off x="661957" y="2743200"/>
            <a:ext cx="4978173" cy="1915886"/>
          </a:xfrm>
          <a:prstGeom prst="rect">
            <a:avLst/>
          </a:prstGeom>
          <a:ln>
            <a:solidFill>
              <a:schemeClr val="bg1">
                <a:lumMod val="85000"/>
              </a:schemeClr>
            </a:solidFill>
          </a:ln>
        </p:spPr>
      </p:pic>
      <p:pic>
        <p:nvPicPr>
          <p:cNvPr id="7" name="Picture 6">
            <a:extLst>
              <a:ext uri="{FF2B5EF4-FFF2-40B4-BE49-F238E27FC236}">
                <a16:creationId xmlns:a16="http://schemas.microsoft.com/office/drawing/2014/main" id="{6EBD5E80-9DD9-C63F-97BD-412525D6263F}"/>
              </a:ext>
            </a:extLst>
          </p:cNvPr>
          <p:cNvPicPr>
            <a:picLocks noChangeAspect="1"/>
          </p:cNvPicPr>
          <p:nvPr/>
        </p:nvPicPr>
        <p:blipFill>
          <a:blip r:embed="rId5"/>
          <a:stretch>
            <a:fillRect/>
          </a:stretch>
        </p:blipFill>
        <p:spPr>
          <a:xfrm>
            <a:off x="6270539" y="1245902"/>
            <a:ext cx="5659589" cy="3806898"/>
          </a:xfrm>
          <a:prstGeom prst="rect">
            <a:avLst/>
          </a:prstGeom>
        </p:spPr>
      </p:pic>
      <p:sp>
        <p:nvSpPr>
          <p:cNvPr id="8" name="Rectangle 7">
            <a:extLst>
              <a:ext uri="{FF2B5EF4-FFF2-40B4-BE49-F238E27FC236}">
                <a16:creationId xmlns:a16="http://schemas.microsoft.com/office/drawing/2014/main" id="{04AE641E-BED4-76F9-C3DD-CEB29085E4E3}"/>
              </a:ext>
            </a:extLst>
          </p:cNvPr>
          <p:cNvSpPr/>
          <p:nvPr/>
        </p:nvSpPr>
        <p:spPr>
          <a:xfrm>
            <a:off x="7017910" y="1518422"/>
            <a:ext cx="1494719" cy="2886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9A23643-9AA8-516D-7872-28794A004688}"/>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24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Meta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ags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a:t>
            </a:r>
            <a:r>
              <a:rPr lang="en-US" sz="2400" b="1" dirty="0">
                <a:solidFill>
                  <a:schemeClr val="bg1"/>
                </a:solidFill>
                <a:latin typeface="Calibri Light" panose="020F0302020204030204"/>
                <a:ea typeface="+mn-ea"/>
                <a:cs typeface="+mn-cs"/>
              </a:rPr>
              <a:t>meta tags?</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3" name="TextBox 12">
            <a:extLst>
              <a:ext uri="{FF2B5EF4-FFF2-40B4-BE49-F238E27FC236}">
                <a16:creationId xmlns:a16="http://schemas.microsoft.com/office/drawing/2014/main" id="{8577E38F-D895-497F-80CC-91411F2AA424}"/>
              </a:ext>
            </a:extLst>
          </p:cNvPr>
          <p:cNvSpPr txBox="1"/>
          <p:nvPr/>
        </p:nvSpPr>
        <p:spPr>
          <a:xfrm>
            <a:off x="342993" y="1286119"/>
            <a:ext cx="502910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Meta tags in HTML are elements used to provide metadata or additional information about a web page. </a:t>
            </a:r>
          </a:p>
        </p:txBody>
      </p:sp>
      <p:pic>
        <p:nvPicPr>
          <p:cNvPr id="14" name="Picture 13">
            <a:extLst>
              <a:ext uri="{FF2B5EF4-FFF2-40B4-BE49-F238E27FC236}">
                <a16:creationId xmlns:a16="http://schemas.microsoft.com/office/drawing/2014/main" id="{434E5FB8-F942-2F1E-4A8A-F796B3601997}"/>
              </a:ext>
            </a:extLst>
          </p:cNvPr>
          <p:cNvPicPr>
            <a:picLocks noChangeAspect="1"/>
          </p:cNvPicPr>
          <p:nvPr/>
        </p:nvPicPr>
        <p:blipFill>
          <a:blip r:embed="rId4"/>
          <a:stretch>
            <a:fillRect/>
          </a:stretch>
        </p:blipFill>
        <p:spPr>
          <a:xfrm>
            <a:off x="7308855" y="1286119"/>
            <a:ext cx="4181122" cy="3269157"/>
          </a:xfrm>
          <a:prstGeom prst="rect">
            <a:avLst/>
          </a:prstGeom>
        </p:spPr>
      </p:pic>
      <p:sp>
        <p:nvSpPr>
          <p:cNvPr id="16" name="Rectangle 15">
            <a:extLst>
              <a:ext uri="{FF2B5EF4-FFF2-40B4-BE49-F238E27FC236}">
                <a16:creationId xmlns:a16="http://schemas.microsoft.com/office/drawing/2014/main" id="{018FCA3C-4358-A2C5-3F5C-E98D4C29DA43}"/>
              </a:ext>
            </a:extLst>
          </p:cNvPr>
          <p:cNvSpPr/>
          <p:nvPr/>
        </p:nvSpPr>
        <p:spPr>
          <a:xfrm>
            <a:off x="7854512" y="2342944"/>
            <a:ext cx="3422938" cy="2757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Diagram 18">
            <a:extLst>
              <a:ext uri="{FF2B5EF4-FFF2-40B4-BE49-F238E27FC236}">
                <a16:creationId xmlns:a16="http://schemas.microsoft.com/office/drawing/2014/main" id="{3685C13C-FD47-CC84-B714-0862D3FA9D02}"/>
              </a:ext>
            </a:extLst>
          </p:cNvPr>
          <p:cNvGraphicFramePr/>
          <p:nvPr/>
        </p:nvGraphicFramePr>
        <p:xfrm>
          <a:off x="149857" y="2618699"/>
          <a:ext cx="4876707" cy="38593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9C949F33-96CE-2ED1-3980-F841117EDDCA}"/>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6435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Bootstrap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Carousel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component?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342993" y="1210248"/>
            <a:ext cx="603938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Bootstrap's carousel component is a slideshow or image slider that allows you to display a series of images or content in a rotating manner.</a:t>
            </a:r>
          </a:p>
        </p:txBody>
      </p:sp>
      <p:pic>
        <p:nvPicPr>
          <p:cNvPr id="4" name="Picture 3">
            <a:extLst>
              <a:ext uri="{FF2B5EF4-FFF2-40B4-BE49-F238E27FC236}">
                <a16:creationId xmlns:a16="http://schemas.microsoft.com/office/drawing/2014/main" id="{E812D6D5-B834-F85B-AB44-72D6655AA833}"/>
              </a:ext>
            </a:extLst>
          </p:cNvPr>
          <p:cNvPicPr>
            <a:picLocks noChangeAspect="1"/>
          </p:cNvPicPr>
          <p:nvPr/>
        </p:nvPicPr>
        <p:blipFill>
          <a:blip r:embed="rId4"/>
          <a:stretch>
            <a:fillRect/>
          </a:stretch>
        </p:blipFill>
        <p:spPr>
          <a:xfrm>
            <a:off x="436778" y="3091543"/>
            <a:ext cx="6039380" cy="2792588"/>
          </a:xfrm>
          <a:prstGeom prst="rect">
            <a:avLst/>
          </a:prstGeom>
        </p:spPr>
      </p:pic>
      <p:pic>
        <p:nvPicPr>
          <p:cNvPr id="7" name="Picture 6">
            <a:extLst>
              <a:ext uri="{FF2B5EF4-FFF2-40B4-BE49-F238E27FC236}">
                <a16:creationId xmlns:a16="http://schemas.microsoft.com/office/drawing/2014/main" id="{333FED0D-AAF2-1410-6952-7B8ADA327C2F}"/>
              </a:ext>
            </a:extLst>
          </p:cNvPr>
          <p:cNvPicPr>
            <a:picLocks noChangeAspect="1"/>
          </p:cNvPicPr>
          <p:nvPr/>
        </p:nvPicPr>
        <p:blipFill rotWithShape="1">
          <a:blip r:embed="rId5"/>
          <a:srcRect r="40647"/>
          <a:stretch/>
        </p:blipFill>
        <p:spPr>
          <a:xfrm>
            <a:off x="7013018" y="1210248"/>
            <a:ext cx="4580268" cy="4437503"/>
          </a:xfrm>
          <a:prstGeom prst="rect">
            <a:avLst/>
          </a:prstGeom>
        </p:spPr>
      </p:pic>
      <p:sp>
        <p:nvSpPr>
          <p:cNvPr id="8" name="Rectangle 7">
            <a:extLst>
              <a:ext uri="{FF2B5EF4-FFF2-40B4-BE49-F238E27FC236}">
                <a16:creationId xmlns:a16="http://schemas.microsoft.com/office/drawing/2014/main" id="{07B19379-F71A-FCC3-3E89-AA5B8E7BC25D}"/>
              </a:ext>
            </a:extLst>
          </p:cNvPr>
          <p:cNvSpPr/>
          <p:nvPr/>
        </p:nvSpPr>
        <p:spPr>
          <a:xfrm>
            <a:off x="9173282" y="1234285"/>
            <a:ext cx="1685311" cy="295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03680D4-23FC-DD31-A4A1-0F429FD5F709}"/>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3850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Explain the difference between Bootstrap's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container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container-fluid?</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22" name="TextBox 21">
            <a:extLst>
              <a:ext uri="{FF2B5EF4-FFF2-40B4-BE49-F238E27FC236}">
                <a16:creationId xmlns:a16="http://schemas.microsoft.com/office/drawing/2014/main" id="{66590F13-62C3-6DFB-0563-6C772863FBE2}"/>
              </a:ext>
            </a:extLst>
          </p:cNvPr>
          <p:cNvSpPr txBox="1"/>
          <p:nvPr/>
        </p:nvSpPr>
        <p:spPr>
          <a:xfrm>
            <a:off x="436777" y="1154731"/>
            <a:ext cx="6660709"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.container class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centered the content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add padding to the sides, ensuring that the content remains within a specified width.</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.container-fluid class provides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full-width layout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the content extending to the edges of the screen.</a:t>
            </a:r>
          </a:p>
        </p:txBody>
      </p:sp>
      <p:pic>
        <p:nvPicPr>
          <p:cNvPr id="4" name="Picture 3">
            <a:extLst>
              <a:ext uri="{FF2B5EF4-FFF2-40B4-BE49-F238E27FC236}">
                <a16:creationId xmlns:a16="http://schemas.microsoft.com/office/drawing/2014/main" id="{DE8D9466-9951-7F75-2150-62C6AF0B0E65}"/>
              </a:ext>
            </a:extLst>
          </p:cNvPr>
          <p:cNvPicPr>
            <a:picLocks noChangeAspect="1"/>
          </p:cNvPicPr>
          <p:nvPr/>
        </p:nvPicPr>
        <p:blipFill rotWithShape="1">
          <a:blip r:embed="rId4"/>
          <a:srcRect r="4753"/>
          <a:stretch/>
        </p:blipFill>
        <p:spPr>
          <a:xfrm>
            <a:off x="7817291" y="4741314"/>
            <a:ext cx="3452340" cy="1672340"/>
          </a:xfrm>
          <a:prstGeom prst="rect">
            <a:avLst/>
          </a:prstGeom>
        </p:spPr>
      </p:pic>
      <p:pic>
        <p:nvPicPr>
          <p:cNvPr id="10" name="Picture 9">
            <a:extLst>
              <a:ext uri="{FF2B5EF4-FFF2-40B4-BE49-F238E27FC236}">
                <a16:creationId xmlns:a16="http://schemas.microsoft.com/office/drawing/2014/main" id="{9649C563-857E-078F-91EE-59582658D713}"/>
              </a:ext>
            </a:extLst>
          </p:cNvPr>
          <p:cNvPicPr>
            <a:picLocks noChangeAspect="1"/>
          </p:cNvPicPr>
          <p:nvPr/>
        </p:nvPicPr>
        <p:blipFill>
          <a:blip r:embed="rId5"/>
          <a:stretch>
            <a:fillRect/>
          </a:stretch>
        </p:blipFill>
        <p:spPr>
          <a:xfrm>
            <a:off x="7817291" y="2710511"/>
            <a:ext cx="3452340" cy="1708226"/>
          </a:xfrm>
          <a:prstGeom prst="rect">
            <a:avLst/>
          </a:prstGeom>
        </p:spPr>
      </p:pic>
      <p:pic>
        <p:nvPicPr>
          <p:cNvPr id="14" name="Picture 13">
            <a:extLst>
              <a:ext uri="{FF2B5EF4-FFF2-40B4-BE49-F238E27FC236}">
                <a16:creationId xmlns:a16="http://schemas.microsoft.com/office/drawing/2014/main" id="{C636D32E-41A3-33A7-F38A-65302D7898BB}"/>
              </a:ext>
            </a:extLst>
          </p:cNvPr>
          <p:cNvPicPr>
            <a:picLocks noChangeAspect="1"/>
          </p:cNvPicPr>
          <p:nvPr/>
        </p:nvPicPr>
        <p:blipFill>
          <a:blip r:embed="rId6"/>
          <a:stretch>
            <a:fillRect/>
          </a:stretch>
        </p:blipFill>
        <p:spPr>
          <a:xfrm>
            <a:off x="601569" y="4741314"/>
            <a:ext cx="4595547" cy="1529478"/>
          </a:xfrm>
          <a:prstGeom prst="rect">
            <a:avLst/>
          </a:prstGeom>
          <a:ln>
            <a:solidFill>
              <a:schemeClr val="bg1">
                <a:lumMod val="85000"/>
              </a:schemeClr>
            </a:solidFill>
          </a:ln>
        </p:spPr>
      </p:pic>
      <p:sp>
        <p:nvSpPr>
          <p:cNvPr id="15" name="Rectangle 14">
            <a:extLst>
              <a:ext uri="{FF2B5EF4-FFF2-40B4-BE49-F238E27FC236}">
                <a16:creationId xmlns:a16="http://schemas.microsoft.com/office/drawing/2014/main" id="{AEF24C39-0E40-2B68-9AD2-844C3BA62C62}"/>
              </a:ext>
            </a:extLst>
          </p:cNvPr>
          <p:cNvSpPr/>
          <p:nvPr/>
        </p:nvSpPr>
        <p:spPr>
          <a:xfrm>
            <a:off x="8607224" y="3012962"/>
            <a:ext cx="2234947" cy="295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F032B20-E585-4CAA-CF0E-80B538C040D7}"/>
              </a:ext>
            </a:extLst>
          </p:cNvPr>
          <p:cNvSpPr/>
          <p:nvPr/>
        </p:nvSpPr>
        <p:spPr>
          <a:xfrm>
            <a:off x="8607224" y="5005047"/>
            <a:ext cx="2662407" cy="295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5473447-C673-B788-39D5-8DB60805B8DB}"/>
              </a:ext>
            </a:extLst>
          </p:cNvPr>
          <p:cNvPicPr>
            <a:picLocks noChangeAspect="1"/>
          </p:cNvPicPr>
          <p:nvPr/>
        </p:nvPicPr>
        <p:blipFill>
          <a:blip r:embed="rId7"/>
          <a:stretch>
            <a:fillRect/>
          </a:stretch>
        </p:blipFill>
        <p:spPr>
          <a:xfrm>
            <a:off x="601569" y="2940854"/>
            <a:ext cx="5767922" cy="1368553"/>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7680395B-6DB2-A937-031B-4E92C4F5EA60}"/>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41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Meta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ags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a:t>
            </a:r>
            <a:r>
              <a:rPr lang="en-US" sz="2400" b="1" dirty="0">
                <a:solidFill>
                  <a:schemeClr val="bg1"/>
                </a:solidFill>
                <a:latin typeface="Calibri Light" panose="020F0302020204030204"/>
                <a:ea typeface="+mn-ea"/>
                <a:cs typeface="+mn-cs"/>
              </a:rPr>
              <a:t>meta tags?</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E8FF2480-B268-8D0E-D04B-27A53017CEA2}"/>
              </a:ext>
            </a:extLst>
          </p:cNvPr>
          <p:cNvPicPr>
            <a:picLocks noChangeAspect="1"/>
          </p:cNvPicPr>
          <p:nvPr/>
        </p:nvPicPr>
        <p:blipFill rotWithShape="1">
          <a:blip r:embed="rId4"/>
          <a:srcRect l="2661" t="9912" b="29630"/>
          <a:stretch/>
        </p:blipFill>
        <p:spPr>
          <a:xfrm>
            <a:off x="1138550" y="3629416"/>
            <a:ext cx="9988173" cy="2924176"/>
          </a:xfrm>
          <a:prstGeom prst="rect">
            <a:avLst/>
          </a:prstGeom>
        </p:spPr>
      </p:pic>
      <p:sp>
        <p:nvSpPr>
          <p:cNvPr id="6" name="Rectangle 5">
            <a:extLst>
              <a:ext uri="{FF2B5EF4-FFF2-40B4-BE49-F238E27FC236}">
                <a16:creationId xmlns:a16="http://schemas.microsoft.com/office/drawing/2014/main" id="{54C21006-0E5E-C853-1D55-D609F11F005E}"/>
              </a:ext>
            </a:extLst>
          </p:cNvPr>
          <p:cNvSpPr/>
          <p:nvPr/>
        </p:nvSpPr>
        <p:spPr>
          <a:xfrm>
            <a:off x="216392" y="1205357"/>
            <a:ext cx="3203877" cy="1872868"/>
          </a:xfrm>
          <a:prstGeom prst="rect">
            <a:avLst/>
          </a:prstGeom>
          <a:solidFill>
            <a:schemeClr val="tx2">
              <a:lumMod val="20000"/>
              <a:lumOff val="8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1. Character Encoding:</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helps browsers to interpret the different characters in the document. The charset="UTF-8" attribute ensures that characters from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different languages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will be displayed correctly in the browser.</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B1120E5-5F39-EFA4-DFDC-E688C65CCD0D}"/>
              </a:ext>
            </a:extLst>
          </p:cNvPr>
          <p:cNvSpPr/>
          <p:nvPr/>
        </p:nvSpPr>
        <p:spPr>
          <a:xfrm>
            <a:off x="3625217" y="1186183"/>
            <a:ext cx="2109583" cy="1872867"/>
          </a:xfrm>
          <a:prstGeom prst="rect">
            <a:avLst/>
          </a:prstGeom>
          <a:solidFill>
            <a:schemeClr val="accent2">
              <a:lumMod val="20000"/>
              <a:lumOff val="8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2. Responsive Design:</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viewport meta tag is crucial for creating mobile-friendly,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responsive web designs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for various screen sizes.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3049BA2-AF0A-AFA1-13CD-83DDDB528C1B}"/>
              </a:ext>
            </a:extLst>
          </p:cNvPr>
          <p:cNvSpPr/>
          <p:nvPr/>
        </p:nvSpPr>
        <p:spPr>
          <a:xfrm>
            <a:off x="5939747" y="1190535"/>
            <a:ext cx="2229178" cy="1872867"/>
          </a:xfrm>
          <a:prstGeom prst="rect">
            <a:avLst/>
          </a:prstGeom>
          <a:solidFill>
            <a:schemeClr val="accent6">
              <a:lumMod val="20000"/>
              <a:lumOff val="8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3. Description for SEO:</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meta tag provides description of the content of the page. Search engines may use this for search results.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8B16D2F-C5AC-CCB7-2061-09DC69B515B4}"/>
              </a:ext>
            </a:extLst>
          </p:cNvPr>
          <p:cNvSpPr/>
          <p:nvPr/>
        </p:nvSpPr>
        <p:spPr>
          <a:xfrm>
            <a:off x="8370032" y="1184008"/>
            <a:ext cx="1942368" cy="1872867"/>
          </a:xfrm>
          <a:prstGeom prst="rect">
            <a:avLst/>
          </a:prstGeom>
          <a:solidFill>
            <a:schemeClr val="accent4">
              <a:lumMod val="20000"/>
              <a:lumOff val="8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4. Keywords for SEO:</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meta tag used to be important for search engines, but it's now of less importance.</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7A74FC3-AFA4-89AC-98D2-60AA9AEDC2C2}"/>
              </a:ext>
            </a:extLst>
          </p:cNvPr>
          <p:cNvSpPr/>
          <p:nvPr/>
        </p:nvSpPr>
        <p:spPr>
          <a:xfrm>
            <a:off x="10478481" y="1188359"/>
            <a:ext cx="1491187" cy="1872867"/>
          </a:xfrm>
          <a:prstGeom prst="rect">
            <a:avLst/>
          </a:prstGeom>
          <a:solidFill>
            <a:schemeClr val="accent1">
              <a:lumMod val="20000"/>
              <a:lumOff val="8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5. Author Info:</a:t>
            </a:r>
          </a:p>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meta tag can be used to specify the author of the document.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F579D50-6C7B-26F3-248E-196945757E64}"/>
              </a:ext>
            </a:extLst>
          </p:cNvPr>
          <p:cNvCxnSpPr>
            <a:cxnSpLocks/>
            <a:endCxn id="6" idx="2"/>
          </p:cNvCxnSpPr>
          <p:nvPr/>
        </p:nvCxnSpPr>
        <p:spPr>
          <a:xfrm flipH="1" flipV="1">
            <a:off x="1818331" y="3078225"/>
            <a:ext cx="1066412" cy="11680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95D1D2-6B15-79C3-C69D-B7D83AC562A2}"/>
              </a:ext>
            </a:extLst>
          </p:cNvPr>
          <p:cNvCxnSpPr>
            <a:cxnSpLocks/>
            <a:endCxn id="7" idx="2"/>
          </p:cNvCxnSpPr>
          <p:nvPr/>
        </p:nvCxnSpPr>
        <p:spPr>
          <a:xfrm flipV="1">
            <a:off x="3564524" y="3059050"/>
            <a:ext cx="1115485" cy="1550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136B1C-F682-BDB5-B1EE-D37D2B362C3F}"/>
              </a:ext>
            </a:extLst>
          </p:cNvPr>
          <p:cNvCxnSpPr>
            <a:cxnSpLocks/>
            <a:endCxn id="8" idx="2"/>
          </p:cNvCxnSpPr>
          <p:nvPr/>
        </p:nvCxnSpPr>
        <p:spPr>
          <a:xfrm flipV="1">
            <a:off x="3923962" y="3063402"/>
            <a:ext cx="3130374" cy="2147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795A1E-58D0-1E6A-E303-DD85D74B443B}"/>
              </a:ext>
            </a:extLst>
          </p:cNvPr>
          <p:cNvCxnSpPr>
            <a:cxnSpLocks/>
            <a:endCxn id="10" idx="2"/>
          </p:cNvCxnSpPr>
          <p:nvPr/>
        </p:nvCxnSpPr>
        <p:spPr>
          <a:xfrm flipV="1">
            <a:off x="3984655" y="3056875"/>
            <a:ext cx="5356561" cy="25046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D6DA3E-774A-F9D9-4A91-08E3B7208A49}"/>
              </a:ext>
            </a:extLst>
          </p:cNvPr>
          <p:cNvCxnSpPr>
            <a:cxnSpLocks/>
            <a:endCxn id="11" idx="2"/>
          </p:cNvCxnSpPr>
          <p:nvPr/>
        </p:nvCxnSpPr>
        <p:spPr>
          <a:xfrm flipV="1">
            <a:off x="3840400" y="3061226"/>
            <a:ext cx="7383675" cy="2813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C17244C-5DD6-C33E-810B-31189B33FF68}"/>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02221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F3A722F-B282-81D1-25E1-CBB7F5B657BE}"/>
              </a:ext>
            </a:extLst>
          </p:cNvPr>
          <p:cNvSpPr>
            <a:spLocks noGrp="1"/>
          </p:cNvSpPr>
          <p:nvPr>
            <p:ph type="title"/>
          </p:nvPr>
        </p:nvSpPr>
        <p:spPr>
          <a:xfrm>
            <a:off x="101152" y="103982"/>
            <a:ext cx="10515600" cy="1325563"/>
          </a:xfrm>
        </p:spPr>
        <p:txBody>
          <a:bodyPr>
            <a:normAutofit/>
          </a:bodyPr>
          <a:lstStyle/>
          <a:p>
            <a:r>
              <a:rPr lang="en-US" sz="4000" dirty="0">
                <a:solidFill>
                  <a:srgbClr val="FFFF00"/>
                </a:solidFill>
              </a:rPr>
              <a:t>2. HTML Elements &amp; Tags – Part I</a:t>
            </a:r>
            <a:endParaRPr lang="en-IN" sz="4000" dirty="0"/>
          </a:p>
        </p:txBody>
      </p:sp>
      <p:sp>
        <p:nvSpPr>
          <p:cNvPr id="6" name="TextBox 5">
            <a:extLst>
              <a:ext uri="{FF2B5EF4-FFF2-40B4-BE49-F238E27FC236}">
                <a16:creationId xmlns:a16="http://schemas.microsoft.com/office/drawing/2014/main" id="{8609EE60-8A33-F616-554A-C621F3AFBF0E}"/>
              </a:ext>
            </a:extLst>
          </p:cNvPr>
          <p:cNvSpPr txBox="1"/>
          <p:nvPr/>
        </p:nvSpPr>
        <p:spPr>
          <a:xfrm>
            <a:off x="101148" y="1489115"/>
            <a:ext cx="9012372" cy="347787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 Elements</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What is the difference between Element &amp; Tag?</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the roles and uses of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&lt;div&gt;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element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&lt;div&gt;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&lt;span&gt;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element?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&lt;p&gt;, &lt;a&gt;, &lt;</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br</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&gt;, &lt;</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hr</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&gt;, &lt;</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em</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&gt;, &lt;</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img</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&gt;, &lt;input&gt; &amp; &lt;button&gt;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elements?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header, main, section, footer &amp; address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elements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Heading tags </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in HTML?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How does it impact SEO?</a:t>
            </a:r>
            <a:endPar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&lt;section&gt; &amp; &lt;article&gt; </a:t>
            </a: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elements?</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D31BF6-2977-4722-59AE-7B460B6B44C0}"/>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6133358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4EAAA6-CC85-17FC-1048-A97A5FE62BD8}"/>
              </a:ext>
            </a:extLst>
          </p:cNvPr>
          <p:cNvPicPr>
            <a:picLocks noChangeAspect="1"/>
          </p:cNvPicPr>
          <p:nvPr/>
        </p:nvPicPr>
        <p:blipFill>
          <a:blip r:embed="rId3"/>
          <a:stretch>
            <a:fillRect/>
          </a:stretch>
        </p:blipFill>
        <p:spPr>
          <a:xfrm>
            <a:off x="1245617" y="3840846"/>
            <a:ext cx="3620005" cy="590632"/>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Element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Tag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075661"/>
            <a:ext cx="6080666"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elements are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building blocks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web pages.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Element consists of a start tag, content, and an end tag. </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Tag is a specific part of an element that denotes the beginning or end of that element.</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8" name="Left Brace 7">
            <a:extLst>
              <a:ext uri="{FF2B5EF4-FFF2-40B4-BE49-F238E27FC236}">
                <a16:creationId xmlns:a16="http://schemas.microsoft.com/office/drawing/2014/main" id="{E97545EF-4AB6-A6EB-6E73-F3B6E547E9C6}"/>
              </a:ext>
            </a:extLst>
          </p:cNvPr>
          <p:cNvSpPr/>
          <p:nvPr/>
        </p:nvSpPr>
        <p:spPr>
          <a:xfrm rot="16200000">
            <a:off x="2204014" y="3711460"/>
            <a:ext cx="1703211" cy="3143250"/>
          </a:xfrm>
          <a:prstGeom prst="leftBrace">
            <a:avLst>
              <a:gd name="adj1" fmla="val 19741"/>
              <a:gd name="adj2" fmla="val 4927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C57184D3-EEE7-57CD-F17F-875C9AEA59D4}"/>
              </a:ext>
            </a:extLst>
          </p:cNvPr>
          <p:cNvCxnSpPr>
            <a:cxnSpLocks/>
          </p:cNvCxnSpPr>
          <p:nvPr/>
        </p:nvCxnSpPr>
        <p:spPr>
          <a:xfrm flipV="1">
            <a:off x="1673560" y="3429000"/>
            <a:ext cx="21577" cy="537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0EF3E1-D764-20B8-0421-691BBCAC3249}"/>
              </a:ext>
            </a:extLst>
          </p:cNvPr>
          <p:cNvSpPr/>
          <p:nvPr/>
        </p:nvSpPr>
        <p:spPr>
          <a:xfrm>
            <a:off x="961558" y="3138737"/>
            <a:ext cx="1424005"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Opening Tag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15F677BF-773E-C561-16AB-524EDA4C3A32}"/>
              </a:ext>
            </a:extLst>
          </p:cNvPr>
          <p:cNvCxnSpPr>
            <a:cxnSpLocks/>
          </p:cNvCxnSpPr>
          <p:nvPr/>
        </p:nvCxnSpPr>
        <p:spPr>
          <a:xfrm flipV="1">
            <a:off x="4396427" y="3429000"/>
            <a:ext cx="0" cy="537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1F85844-90F6-2F65-B18F-6299DE1557A4}"/>
              </a:ext>
            </a:extLst>
          </p:cNvPr>
          <p:cNvSpPr/>
          <p:nvPr/>
        </p:nvSpPr>
        <p:spPr>
          <a:xfrm>
            <a:off x="3684422" y="3134088"/>
            <a:ext cx="1424005"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Closing Tag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Left Brace 14">
            <a:extLst>
              <a:ext uri="{FF2B5EF4-FFF2-40B4-BE49-F238E27FC236}">
                <a16:creationId xmlns:a16="http://schemas.microsoft.com/office/drawing/2014/main" id="{88A52F3D-4029-2638-C3AB-BDA9180F684F}"/>
              </a:ext>
            </a:extLst>
          </p:cNvPr>
          <p:cNvSpPr/>
          <p:nvPr/>
        </p:nvSpPr>
        <p:spPr>
          <a:xfrm rot="16200000">
            <a:off x="2644853" y="3538931"/>
            <a:ext cx="590632" cy="204464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4F16789-4E50-3475-1B39-122823287CF2}"/>
              </a:ext>
            </a:extLst>
          </p:cNvPr>
          <p:cNvSpPr/>
          <p:nvPr/>
        </p:nvSpPr>
        <p:spPr>
          <a:xfrm>
            <a:off x="2179628" y="4734166"/>
            <a:ext cx="1557982"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Text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6CC05D0-AD0A-619C-288C-79DCF140A9DF}"/>
              </a:ext>
            </a:extLst>
          </p:cNvPr>
          <p:cNvSpPr/>
          <p:nvPr/>
        </p:nvSpPr>
        <p:spPr>
          <a:xfrm>
            <a:off x="2179628" y="6152903"/>
            <a:ext cx="1557982"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Element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17C9B9F2-EA04-7B9F-21B4-FDF48B08A4E9}"/>
              </a:ext>
            </a:extLst>
          </p:cNvPr>
          <p:cNvPicPr>
            <a:picLocks noChangeAspect="1"/>
          </p:cNvPicPr>
          <p:nvPr/>
        </p:nvPicPr>
        <p:blipFill>
          <a:blip r:embed="rId5"/>
          <a:stretch>
            <a:fillRect/>
          </a:stretch>
        </p:blipFill>
        <p:spPr>
          <a:xfrm>
            <a:off x="6876486" y="1080187"/>
            <a:ext cx="4992086" cy="5363015"/>
          </a:xfrm>
          <a:prstGeom prst="rect">
            <a:avLst/>
          </a:prstGeom>
        </p:spPr>
      </p:pic>
      <p:pic>
        <p:nvPicPr>
          <p:cNvPr id="3" name="Picture 2">
            <a:extLst>
              <a:ext uri="{FF2B5EF4-FFF2-40B4-BE49-F238E27FC236}">
                <a16:creationId xmlns:a16="http://schemas.microsoft.com/office/drawing/2014/main" id="{012CB619-F232-8920-A95C-FF1593FF7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4192" y="281908"/>
            <a:ext cx="904401" cy="359815"/>
          </a:xfrm>
          <a:prstGeom prst="rect">
            <a:avLst/>
          </a:prstGeom>
        </p:spPr>
      </p:pic>
      <p:sp>
        <p:nvSpPr>
          <p:cNvPr id="4" name="TextBox 3">
            <a:extLst>
              <a:ext uri="{FF2B5EF4-FFF2-40B4-BE49-F238E27FC236}">
                <a16:creationId xmlns:a16="http://schemas.microsoft.com/office/drawing/2014/main" id="{1EB3AC0A-68DA-BDE0-6890-EA328D2B2EED}"/>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20" name="Rectangle 1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740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2" name="Diagram 1">
            <a:extLst>
              <a:ext uri="{FF2B5EF4-FFF2-40B4-BE49-F238E27FC236}">
                <a16:creationId xmlns:a16="http://schemas.microsoft.com/office/drawing/2014/main" id="{5EE38BEE-67BA-2416-6A8D-322EBE329D78}"/>
              </a:ext>
            </a:extLst>
          </p:cNvPr>
          <p:cNvGraphicFramePr/>
          <p:nvPr/>
        </p:nvGraphicFramePr>
        <p:xfrm>
          <a:off x="-199970" y="1031061"/>
          <a:ext cx="11441711" cy="56520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a:extLst>
              <a:ext uri="{FF2B5EF4-FFF2-40B4-BE49-F238E27FC236}">
                <a16:creationId xmlns:a16="http://schemas.microsoft.com/office/drawing/2014/main" id="{F6CCFAD1-7C35-5D6A-53F5-A35D947ADB9D}"/>
              </a:ext>
            </a:extLst>
          </p:cNvPr>
          <p:cNvSpPr txBox="1">
            <a:spLocks/>
          </p:cNvSpPr>
          <p:nvPr/>
        </p:nvSpPr>
        <p:spPr>
          <a:xfrm>
            <a:off x="342993" y="174870"/>
            <a:ext cx="10515600" cy="5738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10" name="Picture 9">
            <a:extLst>
              <a:ext uri="{FF2B5EF4-FFF2-40B4-BE49-F238E27FC236}">
                <a16:creationId xmlns:a16="http://schemas.microsoft.com/office/drawing/2014/main" id="{68F194DF-45C9-55AD-FF07-83B00CB6AF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54192" y="281908"/>
            <a:ext cx="904401" cy="359815"/>
          </a:xfrm>
          <a:prstGeom prst="rect">
            <a:avLst/>
          </a:prstGeom>
        </p:spPr>
      </p:pic>
      <p:sp>
        <p:nvSpPr>
          <p:cNvPr id="11" name="Title 10">
            <a:extLst>
              <a:ext uri="{FF2B5EF4-FFF2-40B4-BE49-F238E27FC236}">
                <a16:creationId xmlns:a16="http://schemas.microsoft.com/office/drawing/2014/main" id="{80034A2C-7823-8715-E3F4-295A14F1C8D2}"/>
              </a:ext>
            </a:extLst>
          </p:cNvPr>
          <p:cNvSpPr>
            <a:spLocks noGrp="1"/>
          </p:cNvSpPr>
          <p:nvPr>
            <p:ph type="title"/>
          </p:nvPr>
        </p:nvSpPr>
        <p:spPr>
          <a:xfrm>
            <a:off x="342993" y="97646"/>
            <a:ext cx="10515600" cy="722940"/>
          </a:xfrm>
        </p:spPr>
        <p:txBody>
          <a:bodyPr/>
          <a:lstStyle/>
          <a:p>
            <a:pPr lvl="0">
              <a:lnSpc>
                <a:spcPct val="100000"/>
              </a:lnSpc>
              <a:spcBef>
                <a:spcPts val="0"/>
              </a:spcBef>
            </a:pPr>
            <a:r>
              <a:rPr lang="en-US" sz="2400" b="1" dirty="0">
                <a:solidFill>
                  <a:prstClr val="white"/>
                </a:solidFill>
                <a:ea typeface="+mn-ea"/>
                <a:cs typeface="+mn-cs"/>
              </a:rPr>
              <a:t>Q. What are </a:t>
            </a:r>
            <a:r>
              <a:rPr lang="en-US" sz="2400" b="1" dirty="0">
                <a:solidFill>
                  <a:srgbClr val="FFFF00"/>
                </a:solidFill>
                <a:ea typeface="+mn-ea"/>
                <a:cs typeface="+mn-cs"/>
              </a:rPr>
              <a:t>HTML elements</a:t>
            </a:r>
            <a:r>
              <a:rPr lang="en-US" sz="2400" b="1" dirty="0">
                <a:solidFill>
                  <a:prstClr val="white"/>
                </a:solidFill>
                <a:ea typeface="+mn-ea"/>
                <a:cs typeface="+mn-cs"/>
              </a:rPr>
              <a:t>? What is the difference between </a:t>
            </a:r>
            <a:r>
              <a:rPr lang="en-US" sz="2400" b="1" dirty="0">
                <a:solidFill>
                  <a:srgbClr val="FFFF00"/>
                </a:solidFill>
                <a:ea typeface="+mn-ea"/>
                <a:cs typeface="+mn-cs"/>
              </a:rPr>
              <a:t>Element</a:t>
            </a:r>
            <a:r>
              <a:rPr lang="en-US" sz="2400" b="1" dirty="0">
                <a:solidFill>
                  <a:prstClr val="white"/>
                </a:solidFill>
                <a:ea typeface="+mn-ea"/>
                <a:cs typeface="+mn-cs"/>
              </a:rPr>
              <a:t> &amp; </a:t>
            </a:r>
            <a:r>
              <a:rPr lang="en-US" sz="2400" b="1" dirty="0">
                <a:solidFill>
                  <a:srgbClr val="FFFF00"/>
                </a:solidFill>
                <a:ea typeface="+mn-ea"/>
                <a:cs typeface="+mn-cs"/>
              </a:rPr>
              <a:t>Tag</a:t>
            </a:r>
            <a:r>
              <a:rPr lang="en-US" sz="2400" b="1" dirty="0">
                <a:solidFill>
                  <a:prstClr val="white"/>
                </a:solidFill>
                <a:ea typeface="+mn-ea"/>
                <a:cs typeface="+mn-cs"/>
              </a:rPr>
              <a:t>?</a:t>
            </a:r>
            <a:endParaRPr lang="en-IN" dirty="0"/>
          </a:p>
        </p:txBody>
      </p:sp>
      <p:sp>
        <p:nvSpPr>
          <p:cNvPr id="3" name="TextBox 2">
            <a:extLst>
              <a:ext uri="{FF2B5EF4-FFF2-40B4-BE49-F238E27FC236}">
                <a16:creationId xmlns:a16="http://schemas.microsoft.com/office/drawing/2014/main" id="{7237F8C1-1BB3-E7C9-BA1E-BF02CB134937}"/>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87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roles and uses of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&lt;div&gt;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40020"/>
            <a:ext cx="609590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&lt;div&gt;(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division)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element in HTML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and structure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content on a webpage.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9B43CDA1-D60F-DE00-3AC6-46BEEDF2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014" y="268356"/>
            <a:ext cx="904401" cy="359815"/>
          </a:xfrm>
          <a:prstGeom prst="rect">
            <a:avLst/>
          </a:prstGeom>
        </p:spPr>
      </p:pic>
      <p:pic>
        <p:nvPicPr>
          <p:cNvPr id="8" name="Picture 7">
            <a:extLst>
              <a:ext uri="{FF2B5EF4-FFF2-40B4-BE49-F238E27FC236}">
                <a16:creationId xmlns:a16="http://schemas.microsoft.com/office/drawing/2014/main" id="{5AC7CD6C-E26F-0E4A-EE96-BBCBCCD33270}"/>
              </a:ext>
            </a:extLst>
          </p:cNvPr>
          <p:cNvPicPr>
            <a:picLocks noChangeAspect="1"/>
          </p:cNvPicPr>
          <p:nvPr/>
        </p:nvPicPr>
        <p:blipFill>
          <a:blip r:embed="rId5"/>
          <a:stretch>
            <a:fillRect/>
          </a:stretch>
        </p:blipFill>
        <p:spPr>
          <a:xfrm>
            <a:off x="7736603" y="1227854"/>
            <a:ext cx="3381821" cy="2815323"/>
          </a:xfrm>
          <a:prstGeom prst="rect">
            <a:avLst/>
          </a:prstGeom>
        </p:spPr>
      </p:pic>
      <p:pic>
        <p:nvPicPr>
          <p:cNvPr id="11" name="Picture 10">
            <a:extLst>
              <a:ext uri="{FF2B5EF4-FFF2-40B4-BE49-F238E27FC236}">
                <a16:creationId xmlns:a16="http://schemas.microsoft.com/office/drawing/2014/main" id="{E68C820F-2C94-F23A-8C60-200A931C0B3E}"/>
              </a:ext>
            </a:extLst>
          </p:cNvPr>
          <p:cNvPicPr>
            <a:picLocks noChangeAspect="1"/>
          </p:cNvPicPr>
          <p:nvPr/>
        </p:nvPicPr>
        <p:blipFill>
          <a:blip r:embed="rId6"/>
          <a:stretch>
            <a:fillRect/>
          </a:stretch>
        </p:blipFill>
        <p:spPr>
          <a:xfrm>
            <a:off x="7597225" y="1226825"/>
            <a:ext cx="3791567" cy="2816352"/>
          </a:xfrm>
          <a:prstGeom prst="rect">
            <a:avLst/>
          </a:prstGeom>
        </p:spPr>
      </p:pic>
      <p:sp>
        <p:nvSpPr>
          <p:cNvPr id="14" name="TextBox 13">
            <a:extLst>
              <a:ext uri="{FF2B5EF4-FFF2-40B4-BE49-F238E27FC236}">
                <a16:creationId xmlns:a16="http://schemas.microsoft.com/office/drawing/2014/main" id="{3A6F7996-14F1-57D6-D401-CE38A12CE549}"/>
              </a:ext>
            </a:extLst>
          </p:cNvPr>
          <p:cNvSpPr txBox="1"/>
          <p:nvPr/>
        </p:nvSpPr>
        <p:spPr>
          <a:xfrm>
            <a:off x="342993" y="2116567"/>
            <a:ext cx="529580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Top 3 uses of &lt;div&gt; element: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74E506C2-C8D8-D130-9BD8-C4239B0606C8}"/>
              </a:ext>
            </a:extLst>
          </p:cNvPr>
          <p:cNvPicPr>
            <a:picLocks noChangeAspect="1"/>
          </p:cNvPicPr>
          <p:nvPr/>
        </p:nvPicPr>
        <p:blipFill>
          <a:blip r:embed="rId7"/>
          <a:stretch>
            <a:fillRect/>
          </a:stretch>
        </p:blipFill>
        <p:spPr>
          <a:xfrm>
            <a:off x="7698410" y="4484325"/>
            <a:ext cx="2781688" cy="2105319"/>
          </a:xfrm>
          <a:prstGeom prst="rect">
            <a:avLst/>
          </a:prstGeom>
        </p:spPr>
      </p:pic>
      <p:graphicFrame>
        <p:nvGraphicFramePr>
          <p:cNvPr id="6" name="Diagram 5">
            <a:extLst>
              <a:ext uri="{FF2B5EF4-FFF2-40B4-BE49-F238E27FC236}">
                <a16:creationId xmlns:a16="http://schemas.microsoft.com/office/drawing/2014/main" id="{689908E0-0FFF-00A3-FA55-9AA0C85004AA}"/>
              </a:ext>
            </a:extLst>
          </p:cNvPr>
          <p:cNvGraphicFramePr/>
          <p:nvPr/>
        </p:nvGraphicFramePr>
        <p:xfrm>
          <a:off x="567462" y="2658322"/>
          <a:ext cx="5422900" cy="39666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F9AAEC2F-9330-7661-73D9-42EE69572B61}"/>
              </a:ext>
            </a:extLst>
          </p:cNvPr>
          <p:cNvSpPr txBox="1"/>
          <p:nvPr/>
        </p:nvSpPr>
        <p:spPr>
          <a:xfrm>
            <a:off x="10405730" y="6485478"/>
            <a:ext cx="1786270" cy="307777"/>
          </a:xfrm>
          <a:prstGeom prst="rect">
            <a:avLst/>
          </a:prstGeom>
          <a:noFill/>
        </p:spPr>
        <p:txBody>
          <a:bodyPr wrap="square">
            <a:spAutoFit/>
          </a:bodyPr>
          <a:lstStyle/>
          <a:p>
            <a:r>
              <a:rPr lang="en-US" sz="1400" dirty="0">
                <a:hlinkClick r:id="rId13"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07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05DDC63-AB06-409E-C3A8-D697E167217F}"/>
              </a:ext>
            </a:extLst>
          </p:cNvPr>
          <p:cNvSpPr txBox="1"/>
          <p:nvPr/>
        </p:nvSpPr>
        <p:spPr>
          <a:xfrm>
            <a:off x="101152" y="1532869"/>
            <a:ext cx="8555168"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Differences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&amp;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HTML5</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Advantages</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of HTML5?</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HTML</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XHTML</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the role of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DOCTYPE</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if you remove &lt;!DOCTYPE html&gt; from your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Head</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&amp;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Body</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in HTML? Where to place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JS link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reference?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Title Tag </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in HTML?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4 advantages </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of Title tag?</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Meta Tags</a:t>
            </a: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5 types </a:t>
            </a: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of meta tags?</a:t>
            </a:r>
            <a:endParaRPr kumimoji="0" lang="en-US"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A45B0CFF-89F7-FCDC-3E11-8E049924C5EB}"/>
              </a:ext>
            </a:extLst>
          </p:cNvPr>
          <p:cNvSpPr>
            <a:spLocks noGrp="1"/>
          </p:cNvSpPr>
          <p:nvPr>
            <p:ph type="title"/>
          </p:nvPr>
        </p:nvSpPr>
        <p:spPr>
          <a:xfrm>
            <a:off x="101152" y="85771"/>
            <a:ext cx="10515600" cy="1325563"/>
          </a:xfrm>
        </p:spPr>
        <p:txBody>
          <a:bodyPr>
            <a:normAutofit/>
          </a:bodyPr>
          <a:lstStyle/>
          <a:p>
            <a:r>
              <a:rPr lang="en-US" sz="4000" dirty="0">
                <a:solidFill>
                  <a:srgbClr val="FFFF00"/>
                </a:solidFill>
              </a:rPr>
              <a:t>1. HTML Basics &amp; Document Structure</a:t>
            </a:r>
            <a:endParaRPr lang="en-IN" sz="4000" dirty="0"/>
          </a:p>
        </p:txBody>
      </p:sp>
      <p:sp>
        <p:nvSpPr>
          <p:cNvPr id="2" name="TextBox 1">
            <a:extLst>
              <a:ext uri="{FF2B5EF4-FFF2-40B4-BE49-F238E27FC236}">
                <a16:creationId xmlns:a16="http://schemas.microsoft.com/office/drawing/2014/main" id="{DB1A29C4-90B5-43B9-B14C-5D317BE55716}"/>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35863459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&lt;div&gt;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&lt;span&gt;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40020"/>
            <a:ext cx="7029356"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&lt;div&gt;(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division)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element in HTML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and structure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content on a webpage.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&lt;span&gt; element in HTML is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inline container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used to apply styles or scripting to a specific section of text or content.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&lt;div&gt; is a block-level element and &lt;span&gt; is an inline element.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55B1AEB5-E9CB-27B5-23FD-EA92FAD1E47D}"/>
              </a:ext>
            </a:extLst>
          </p:cNvPr>
          <p:cNvPicPr>
            <a:picLocks noChangeAspect="1"/>
          </p:cNvPicPr>
          <p:nvPr/>
        </p:nvPicPr>
        <p:blipFill>
          <a:blip r:embed="rId4"/>
          <a:stretch>
            <a:fillRect/>
          </a:stretch>
        </p:blipFill>
        <p:spPr>
          <a:xfrm>
            <a:off x="513567" y="3654022"/>
            <a:ext cx="8147834" cy="2097794"/>
          </a:xfrm>
          <a:prstGeom prst="rect">
            <a:avLst/>
          </a:prstGeom>
        </p:spPr>
      </p:pic>
      <p:sp>
        <p:nvSpPr>
          <p:cNvPr id="3" name="TextBox 2">
            <a:extLst>
              <a:ext uri="{FF2B5EF4-FFF2-40B4-BE49-F238E27FC236}">
                <a16:creationId xmlns:a16="http://schemas.microsoft.com/office/drawing/2014/main" id="{4B5577AC-DF6B-C3F4-E499-50FCFF37376E}"/>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73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53382" y="203339"/>
            <a:ext cx="10993602"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&lt;p&gt;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br</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hr</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em</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img</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&lt;input&gt;</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&amp;</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&lt;button&gt;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3D64335E-A941-BAF9-5155-A7AD17D724C4}"/>
              </a:ext>
            </a:extLst>
          </p:cNvPr>
          <p:cNvPicPr>
            <a:picLocks noChangeAspect="1"/>
          </p:cNvPicPr>
          <p:nvPr/>
        </p:nvPicPr>
        <p:blipFill rotWithShape="1">
          <a:blip r:embed="rId4"/>
          <a:srcRect l="246" t="7210" r="3182" b="83826"/>
          <a:stretch/>
        </p:blipFill>
        <p:spPr>
          <a:xfrm>
            <a:off x="7253173" y="1517254"/>
            <a:ext cx="4789924" cy="546693"/>
          </a:xfrm>
          <a:prstGeom prst="rect">
            <a:avLst/>
          </a:prstGeom>
        </p:spPr>
      </p:pic>
      <p:pic>
        <p:nvPicPr>
          <p:cNvPr id="16" name="Picture 15">
            <a:extLst>
              <a:ext uri="{FF2B5EF4-FFF2-40B4-BE49-F238E27FC236}">
                <a16:creationId xmlns:a16="http://schemas.microsoft.com/office/drawing/2014/main" id="{4428470A-BA72-9B41-9A8A-24033FA6FC9D}"/>
              </a:ext>
            </a:extLst>
          </p:cNvPr>
          <p:cNvPicPr>
            <a:picLocks noChangeAspect="1"/>
          </p:cNvPicPr>
          <p:nvPr/>
        </p:nvPicPr>
        <p:blipFill rotWithShape="1">
          <a:blip r:embed="rId5"/>
          <a:srcRect b="87975"/>
          <a:stretch/>
        </p:blipFill>
        <p:spPr>
          <a:xfrm>
            <a:off x="4692414" y="1249240"/>
            <a:ext cx="2444223" cy="778386"/>
          </a:xfrm>
          <a:prstGeom prst="rect">
            <a:avLst/>
          </a:prstGeom>
          <a:ln>
            <a:noFill/>
          </a:ln>
        </p:spPr>
      </p:pic>
      <p:pic>
        <p:nvPicPr>
          <p:cNvPr id="17" name="Picture 16">
            <a:extLst>
              <a:ext uri="{FF2B5EF4-FFF2-40B4-BE49-F238E27FC236}">
                <a16:creationId xmlns:a16="http://schemas.microsoft.com/office/drawing/2014/main" id="{1FE1DBE3-AF04-4EE2-0D20-3BB9C816CC5E}"/>
              </a:ext>
            </a:extLst>
          </p:cNvPr>
          <p:cNvPicPr>
            <a:picLocks noChangeAspect="1"/>
          </p:cNvPicPr>
          <p:nvPr/>
        </p:nvPicPr>
        <p:blipFill rotWithShape="1">
          <a:blip r:embed="rId4"/>
          <a:srcRect l="246" t="13675" r="3182" b="75588"/>
          <a:stretch/>
        </p:blipFill>
        <p:spPr>
          <a:xfrm>
            <a:off x="7287066" y="2796656"/>
            <a:ext cx="4789924" cy="654888"/>
          </a:xfrm>
          <a:prstGeom prst="rect">
            <a:avLst/>
          </a:prstGeom>
        </p:spPr>
      </p:pic>
      <p:pic>
        <p:nvPicPr>
          <p:cNvPr id="18" name="Picture 17">
            <a:extLst>
              <a:ext uri="{FF2B5EF4-FFF2-40B4-BE49-F238E27FC236}">
                <a16:creationId xmlns:a16="http://schemas.microsoft.com/office/drawing/2014/main" id="{36FC4721-8578-BCF8-E19D-C5B511080E80}"/>
              </a:ext>
            </a:extLst>
          </p:cNvPr>
          <p:cNvPicPr>
            <a:picLocks noChangeAspect="1"/>
          </p:cNvPicPr>
          <p:nvPr/>
        </p:nvPicPr>
        <p:blipFill rotWithShape="1">
          <a:blip r:embed="rId4"/>
          <a:srcRect l="246" t="24820" r="3182" b="64443"/>
          <a:stretch/>
        </p:blipFill>
        <p:spPr>
          <a:xfrm>
            <a:off x="7287066" y="4208371"/>
            <a:ext cx="4789924" cy="654888"/>
          </a:xfrm>
          <a:prstGeom prst="rect">
            <a:avLst/>
          </a:prstGeom>
        </p:spPr>
      </p:pic>
      <p:pic>
        <p:nvPicPr>
          <p:cNvPr id="19" name="Picture 18">
            <a:extLst>
              <a:ext uri="{FF2B5EF4-FFF2-40B4-BE49-F238E27FC236}">
                <a16:creationId xmlns:a16="http://schemas.microsoft.com/office/drawing/2014/main" id="{0B40A20B-1292-5E9D-9E10-E8920AB59CC7}"/>
              </a:ext>
            </a:extLst>
          </p:cNvPr>
          <p:cNvPicPr>
            <a:picLocks noChangeAspect="1"/>
          </p:cNvPicPr>
          <p:nvPr/>
        </p:nvPicPr>
        <p:blipFill rotWithShape="1">
          <a:blip r:embed="rId4"/>
          <a:srcRect l="246" t="34693" r="3182" b="54570"/>
          <a:stretch/>
        </p:blipFill>
        <p:spPr>
          <a:xfrm>
            <a:off x="7287066" y="5405447"/>
            <a:ext cx="4789924" cy="654888"/>
          </a:xfrm>
          <a:prstGeom prst="rect">
            <a:avLst/>
          </a:prstGeom>
        </p:spPr>
      </p:pic>
      <p:pic>
        <p:nvPicPr>
          <p:cNvPr id="24" name="Picture 23">
            <a:extLst>
              <a:ext uri="{FF2B5EF4-FFF2-40B4-BE49-F238E27FC236}">
                <a16:creationId xmlns:a16="http://schemas.microsoft.com/office/drawing/2014/main" id="{499D8C2C-B5EA-1F15-D82A-44552A11B5DB}"/>
              </a:ext>
            </a:extLst>
          </p:cNvPr>
          <p:cNvPicPr>
            <a:picLocks noChangeAspect="1"/>
          </p:cNvPicPr>
          <p:nvPr/>
        </p:nvPicPr>
        <p:blipFill rotWithShape="1">
          <a:blip r:embed="rId5"/>
          <a:srcRect t="11801" r="50889" b="79779"/>
          <a:stretch/>
        </p:blipFill>
        <p:spPr>
          <a:xfrm>
            <a:off x="5314715" y="2769347"/>
            <a:ext cx="1200385" cy="545101"/>
          </a:xfrm>
          <a:prstGeom prst="rect">
            <a:avLst/>
          </a:prstGeom>
          <a:ln>
            <a:noFill/>
          </a:ln>
        </p:spPr>
      </p:pic>
      <p:pic>
        <p:nvPicPr>
          <p:cNvPr id="25" name="Picture 24">
            <a:extLst>
              <a:ext uri="{FF2B5EF4-FFF2-40B4-BE49-F238E27FC236}">
                <a16:creationId xmlns:a16="http://schemas.microsoft.com/office/drawing/2014/main" id="{A6C6BD69-AF1D-7954-E7EA-A65535F3A7FE}"/>
              </a:ext>
            </a:extLst>
          </p:cNvPr>
          <p:cNvPicPr>
            <a:picLocks noChangeAspect="1"/>
          </p:cNvPicPr>
          <p:nvPr/>
        </p:nvPicPr>
        <p:blipFill rotWithShape="1">
          <a:blip r:embed="rId5"/>
          <a:srcRect t="22400" r="22693" b="65420"/>
          <a:stretch/>
        </p:blipFill>
        <p:spPr>
          <a:xfrm>
            <a:off x="5151217" y="4175709"/>
            <a:ext cx="1889565" cy="788538"/>
          </a:xfrm>
          <a:prstGeom prst="rect">
            <a:avLst/>
          </a:prstGeom>
          <a:ln>
            <a:noFill/>
          </a:ln>
        </p:spPr>
      </p:pic>
      <p:pic>
        <p:nvPicPr>
          <p:cNvPr id="26" name="Picture 25">
            <a:extLst>
              <a:ext uri="{FF2B5EF4-FFF2-40B4-BE49-F238E27FC236}">
                <a16:creationId xmlns:a16="http://schemas.microsoft.com/office/drawing/2014/main" id="{0DC379F9-6C80-0318-41C1-B5D2757FD22F}"/>
              </a:ext>
            </a:extLst>
          </p:cNvPr>
          <p:cNvPicPr>
            <a:picLocks noChangeAspect="1"/>
          </p:cNvPicPr>
          <p:nvPr/>
        </p:nvPicPr>
        <p:blipFill rotWithShape="1">
          <a:blip r:embed="rId5"/>
          <a:srcRect t="35129" b="58016"/>
          <a:stretch/>
        </p:blipFill>
        <p:spPr>
          <a:xfrm>
            <a:off x="4692414" y="5529710"/>
            <a:ext cx="2444223" cy="443753"/>
          </a:xfrm>
          <a:prstGeom prst="rect">
            <a:avLst/>
          </a:prstGeom>
          <a:ln>
            <a:noFill/>
          </a:ln>
        </p:spPr>
      </p:pic>
      <p:graphicFrame>
        <p:nvGraphicFramePr>
          <p:cNvPr id="3" name="Diagram 2">
            <a:extLst>
              <a:ext uri="{FF2B5EF4-FFF2-40B4-BE49-F238E27FC236}">
                <a16:creationId xmlns:a16="http://schemas.microsoft.com/office/drawing/2014/main" id="{01241DF3-2644-6DD9-6C62-F668FCE1BEF3}"/>
              </a:ext>
            </a:extLst>
          </p:cNvPr>
          <p:cNvGraphicFramePr/>
          <p:nvPr/>
        </p:nvGraphicFramePr>
        <p:xfrm>
          <a:off x="148903" y="1249240"/>
          <a:ext cx="4393082" cy="48110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5AD320D6-DF4B-B994-85D6-E47924979B20}"/>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39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53382" y="203339"/>
            <a:ext cx="10993602"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&lt;p&gt;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br</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hr</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em</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img</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&lt;input&gt;</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&amp;</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&lt;button&gt;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0" name="Picture 19">
            <a:extLst>
              <a:ext uri="{FF2B5EF4-FFF2-40B4-BE49-F238E27FC236}">
                <a16:creationId xmlns:a16="http://schemas.microsoft.com/office/drawing/2014/main" id="{0031A63F-ECCC-B300-8B7C-CDE8D7E792B7}"/>
              </a:ext>
            </a:extLst>
          </p:cNvPr>
          <p:cNvPicPr>
            <a:picLocks noChangeAspect="1"/>
          </p:cNvPicPr>
          <p:nvPr/>
        </p:nvPicPr>
        <p:blipFill rotWithShape="1">
          <a:blip r:embed="rId4"/>
          <a:srcRect l="246" t="44567" r="3182" b="45383"/>
          <a:stretch/>
        </p:blipFill>
        <p:spPr>
          <a:xfrm>
            <a:off x="7248694" y="1529629"/>
            <a:ext cx="4789924" cy="612988"/>
          </a:xfrm>
          <a:prstGeom prst="rect">
            <a:avLst/>
          </a:prstGeom>
        </p:spPr>
      </p:pic>
      <p:pic>
        <p:nvPicPr>
          <p:cNvPr id="21" name="Picture 20">
            <a:extLst>
              <a:ext uri="{FF2B5EF4-FFF2-40B4-BE49-F238E27FC236}">
                <a16:creationId xmlns:a16="http://schemas.microsoft.com/office/drawing/2014/main" id="{2769B435-8B3D-16AF-9939-2245A4BE96E4}"/>
              </a:ext>
            </a:extLst>
          </p:cNvPr>
          <p:cNvPicPr>
            <a:picLocks noChangeAspect="1"/>
          </p:cNvPicPr>
          <p:nvPr/>
        </p:nvPicPr>
        <p:blipFill rotWithShape="1">
          <a:blip r:embed="rId4"/>
          <a:srcRect l="246" t="53753" r="3182" b="31787"/>
          <a:stretch/>
        </p:blipFill>
        <p:spPr>
          <a:xfrm>
            <a:off x="7248694" y="2792701"/>
            <a:ext cx="4789924" cy="881930"/>
          </a:xfrm>
          <a:prstGeom prst="rect">
            <a:avLst/>
          </a:prstGeom>
        </p:spPr>
      </p:pic>
      <p:pic>
        <p:nvPicPr>
          <p:cNvPr id="22" name="Picture 21">
            <a:extLst>
              <a:ext uri="{FF2B5EF4-FFF2-40B4-BE49-F238E27FC236}">
                <a16:creationId xmlns:a16="http://schemas.microsoft.com/office/drawing/2014/main" id="{0292DFB4-E1A4-598E-FC76-B0A9F94B4C22}"/>
              </a:ext>
            </a:extLst>
          </p:cNvPr>
          <p:cNvPicPr>
            <a:picLocks noChangeAspect="1"/>
          </p:cNvPicPr>
          <p:nvPr/>
        </p:nvPicPr>
        <p:blipFill rotWithShape="1">
          <a:blip r:embed="rId4"/>
          <a:srcRect l="246" t="69199" r="3182" b="16341"/>
          <a:stretch/>
        </p:blipFill>
        <p:spPr>
          <a:xfrm>
            <a:off x="7247321" y="4052575"/>
            <a:ext cx="4789924" cy="881931"/>
          </a:xfrm>
          <a:prstGeom prst="rect">
            <a:avLst/>
          </a:prstGeom>
        </p:spPr>
      </p:pic>
      <p:pic>
        <p:nvPicPr>
          <p:cNvPr id="23" name="Picture 22">
            <a:extLst>
              <a:ext uri="{FF2B5EF4-FFF2-40B4-BE49-F238E27FC236}">
                <a16:creationId xmlns:a16="http://schemas.microsoft.com/office/drawing/2014/main" id="{02A5BC20-A3F5-6306-A6DA-4C60375A17CB}"/>
              </a:ext>
            </a:extLst>
          </p:cNvPr>
          <p:cNvPicPr>
            <a:picLocks noChangeAspect="1"/>
          </p:cNvPicPr>
          <p:nvPr/>
        </p:nvPicPr>
        <p:blipFill rotWithShape="1">
          <a:blip r:embed="rId4"/>
          <a:srcRect l="246" t="83503" r="3182" b="6523"/>
          <a:stretch/>
        </p:blipFill>
        <p:spPr>
          <a:xfrm>
            <a:off x="7248694" y="5360701"/>
            <a:ext cx="4789924" cy="608300"/>
          </a:xfrm>
          <a:prstGeom prst="rect">
            <a:avLst/>
          </a:prstGeom>
        </p:spPr>
      </p:pic>
      <p:pic>
        <p:nvPicPr>
          <p:cNvPr id="27" name="Picture 26">
            <a:extLst>
              <a:ext uri="{FF2B5EF4-FFF2-40B4-BE49-F238E27FC236}">
                <a16:creationId xmlns:a16="http://schemas.microsoft.com/office/drawing/2014/main" id="{FBB6018C-8D32-8ACB-6592-4B4010227CF1}"/>
              </a:ext>
            </a:extLst>
          </p:cNvPr>
          <p:cNvPicPr>
            <a:picLocks noChangeAspect="1"/>
          </p:cNvPicPr>
          <p:nvPr/>
        </p:nvPicPr>
        <p:blipFill rotWithShape="1">
          <a:blip r:embed="rId5"/>
          <a:srcRect t="41218" r="11217" b="50468"/>
          <a:stretch/>
        </p:blipFill>
        <p:spPr>
          <a:xfrm>
            <a:off x="4892507" y="1587947"/>
            <a:ext cx="2170066" cy="538184"/>
          </a:xfrm>
          <a:prstGeom prst="rect">
            <a:avLst/>
          </a:prstGeom>
          <a:ln>
            <a:noFill/>
          </a:ln>
        </p:spPr>
      </p:pic>
      <p:pic>
        <p:nvPicPr>
          <p:cNvPr id="29" name="Picture 28">
            <a:extLst>
              <a:ext uri="{FF2B5EF4-FFF2-40B4-BE49-F238E27FC236}">
                <a16:creationId xmlns:a16="http://schemas.microsoft.com/office/drawing/2014/main" id="{163A154D-E0FE-24FD-1232-2F42805D5F1E}"/>
              </a:ext>
            </a:extLst>
          </p:cNvPr>
          <p:cNvPicPr>
            <a:picLocks noChangeAspect="1"/>
          </p:cNvPicPr>
          <p:nvPr/>
        </p:nvPicPr>
        <p:blipFill rotWithShape="1">
          <a:blip r:embed="rId5"/>
          <a:srcRect t="49608" r="42392" b="40768"/>
          <a:stretch/>
        </p:blipFill>
        <p:spPr>
          <a:xfrm>
            <a:off x="5405287" y="2922149"/>
            <a:ext cx="1408066" cy="623033"/>
          </a:xfrm>
          <a:prstGeom prst="rect">
            <a:avLst/>
          </a:prstGeom>
          <a:ln>
            <a:noFill/>
          </a:ln>
        </p:spPr>
      </p:pic>
      <p:pic>
        <p:nvPicPr>
          <p:cNvPr id="30" name="Picture 29">
            <a:extLst>
              <a:ext uri="{FF2B5EF4-FFF2-40B4-BE49-F238E27FC236}">
                <a16:creationId xmlns:a16="http://schemas.microsoft.com/office/drawing/2014/main" id="{B7D7A406-52B3-5C5F-6851-F73899B8A919}"/>
              </a:ext>
            </a:extLst>
          </p:cNvPr>
          <p:cNvPicPr>
            <a:picLocks noChangeAspect="1"/>
          </p:cNvPicPr>
          <p:nvPr/>
        </p:nvPicPr>
        <p:blipFill rotWithShape="1">
          <a:blip r:embed="rId5"/>
          <a:srcRect t="60208" r="11217" b="29299"/>
          <a:stretch/>
        </p:blipFill>
        <p:spPr>
          <a:xfrm>
            <a:off x="4892507" y="4153892"/>
            <a:ext cx="2170066" cy="679295"/>
          </a:xfrm>
          <a:prstGeom prst="rect">
            <a:avLst/>
          </a:prstGeom>
          <a:ln>
            <a:noFill/>
          </a:ln>
        </p:spPr>
      </p:pic>
      <p:pic>
        <p:nvPicPr>
          <p:cNvPr id="31" name="Picture 30">
            <a:extLst>
              <a:ext uri="{FF2B5EF4-FFF2-40B4-BE49-F238E27FC236}">
                <a16:creationId xmlns:a16="http://schemas.microsoft.com/office/drawing/2014/main" id="{682F72D3-ABD2-1293-6A7D-F472317D5FF0}"/>
              </a:ext>
            </a:extLst>
          </p:cNvPr>
          <p:cNvPicPr>
            <a:picLocks noChangeAspect="1"/>
          </p:cNvPicPr>
          <p:nvPr/>
        </p:nvPicPr>
        <p:blipFill rotWithShape="1">
          <a:blip r:embed="rId5"/>
          <a:srcRect t="70878" r="52264" b="17063"/>
          <a:stretch/>
        </p:blipFill>
        <p:spPr>
          <a:xfrm>
            <a:off x="5525937" y="5309620"/>
            <a:ext cx="1166766" cy="780611"/>
          </a:xfrm>
          <a:prstGeom prst="rect">
            <a:avLst/>
          </a:prstGeom>
          <a:ln>
            <a:noFill/>
          </a:ln>
        </p:spPr>
      </p:pic>
      <p:graphicFrame>
        <p:nvGraphicFramePr>
          <p:cNvPr id="3" name="Diagram 2">
            <a:extLst>
              <a:ext uri="{FF2B5EF4-FFF2-40B4-BE49-F238E27FC236}">
                <a16:creationId xmlns:a16="http://schemas.microsoft.com/office/drawing/2014/main" id="{BB83FE11-D7BA-F5EA-543A-922BC563846F}"/>
              </a:ext>
            </a:extLst>
          </p:cNvPr>
          <p:cNvGraphicFramePr/>
          <p:nvPr/>
        </p:nvGraphicFramePr>
        <p:xfrm>
          <a:off x="154755" y="1192883"/>
          <a:ext cx="4393082" cy="48110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17C9CB21-E65E-0D1B-3F66-9F499089773B}"/>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98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53382" y="203339"/>
            <a:ext cx="10993602"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header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main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section</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footer</a:t>
            </a:r>
            <a:r>
              <a:rPr kumimoji="0" lang="en-US" sz="2400" b="1" i="0" u="none" strike="noStrike" kern="1200" cap="none" spc="0" normalizeH="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noProof="0" dirty="0">
                <a:ln>
                  <a:noFill/>
                </a:ln>
                <a:solidFill>
                  <a:srgbClr val="FFFF00"/>
                </a:solidFill>
                <a:effectLst/>
                <a:uLnTx/>
                <a:uFillTx/>
                <a:latin typeface="Calibri Light" panose="020F0302020204030204"/>
                <a:ea typeface="+mn-ea"/>
                <a:cs typeface="+mn-cs"/>
              </a:rPr>
              <a:t>address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elements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703CE1DD-AB2F-AAE0-FC8F-3A480CE62448}"/>
              </a:ext>
            </a:extLst>
          </p:cNvPr>
          <p:cNvPicPr>
            <a:picLocks noChangeAspect="1"/>
          </p:cNvPicPr>
          <p:nvPr/>
        </p:nvPicPr>
        <p:blipFill>
          <a:blip r:embed="rId4"/>
          <a:stretch>
            <a:fillRect/>
          </a:stretch>
        </p:blipFill>
        <p:spPr>
          <a:xfrm>
            <a:off x="8342227" y="1223757"/>
            <a:ext cx="3605206" cy="4988784"/>
          </a:xfrm>
          <a:prstGeom prst="rect">
            <a:avLst/>
          </a:prstGeom>
        </p:spPr>
      </p:pic>
      <p:pic>
        <p:nvPicPr>
          <p:cNvPr id="11" name="Picture 10">
            <a:extLst>
              <a:ext uri="{FF2B5EF4-FFF2-40B4-BE49-F238E27FC236}">
                <a16:creationId xmlns:a16="http://schemas.microsoft.com/office/drawing/2014/main" id="{722A0EFD-248D-C9B3-F25C-3AC26BBEA408}"/>
              </a:ext>
            </a:extLst>
          </p:cNvPr>
          <p:cNvPicPr>
            <a:picLocks noChangeAspect="1"/>
          </p:cNvPicPr>
          <p:nvPr/>
        </p:nvPicPr>
        <p:blipFill rotWithShape="1">
          <a:blip r:embed="rId5"/>
          <a:srcRect r="4535"/>
          <a:stretch/>
        </p:blipFill>
        <p:spPr>
          <a:xfrm>
            <a:off x="5630219" y="1223756"/>
            <a:ext cx="2712008" cy="2334281"/>
          </a:xfrm>
          <a:prstGeom prst="rect">
            <a:avLst/>
          </a:prstGeom>
          <a:ln>
            <a:solidFill>
              <a:schemeClr val="bg1">
                <a:lumMod val="85000"/>
              </a:schemeClr>
            </a:solidFill>
          </a:ln>
        </p:spPr>
      </p:pic>
      <p:sp>
        <p:nvSpPr>
          <p:cNvPr id="14" name="TextBox 13">
            <a:extLst>
              <a:ext uri="{FF2B5EF4-FFF2-40B4-BE49-F238E27FC236}">
                <a16:creationId xmlns:a16="http://schemas.microsoft.com/office/drawing/2014/main" id="{3CDCB032-34F6-9210-C82D-C444D846C001}"/>
              </a:ext>
            </a:extLst>
          </p:cNvPr>
          <p:cNvSpPr txBox="1"/>
          <p:nvPr/>
        </p:nvSpPr>
        <p:spPr>
          <a:xfrm>
            <a:off x="216379" y="1196936"/>
            <a:ext cx="476688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&lt;header&gt;, &lt;main&gt;, &lt;section&gt; and &lt;footer&gt; are semantic elements, used to define the layout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 of a webpage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 meaningful and organized way. </a:t>
            </a:r>
          </a:p>
        </p:txBody>
      </p:sp>
      <p:graphicFrame>
        <p:nvGraphicFramePr>
          <p:cNvPr id="3" name="Diagram 2">
            <a:extLst>
              <a:ext uri="{FF2B5EF4-FFF2-40B4-BE49-F238E27FC236}">
                <a16:creationId xmlns:a16="http://schemas.microsoft.com/office/drawing/2014/main" id="{0D25865D-F6E8-8A3B-568A-F6E5B842DEE6}"/>
              </a:ext>
            </a:extLst>
          </p:cNvPr>
          <p:cNvGraphicFramePr/>
          <p:nvPr/>
        </p:nvGraphicFramePr>
        <p:xfrm>
          <a:off x="362251" y="3558037"/>
          <a:ext cx="4766890" cy="42573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C430353D-5A91-FC1A-365B-3F1D52A01ECE}"/>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74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D7F88FC-0AC5-FBE2-8B30-45165C2520B3}"/>
              </a:ext>
            </a:extLst>
          </p:cNvPr>
          <p:cNvPicPr>
            <a:picLocks noChangeAspect="1"/>
          </p:cNvPicPr>
          <p:nvPr/>
        </p:nvPicPr>
        <p:blipFill>
          <a:blip r:embed="rId3"/>
          <a:stretch>
            <a:fillRect/>
          </a:stretch>
        </p:blipFill>
        <p:spPr>
          <a:xfrm>
            <a:off x="5494522" y="1166999"/>
            <a:ext cx="5995455" cy="717035"/>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latin typeface="Calibri Light" panose="020F0302020204030204"/>
                <a:ea typeface="+mn-ea"/>
                <a:cs typeface="+mn-cs"/>
              </a:rPr>
              <a:t>What is the role of</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H</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eading</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tags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 How does it impact SEO?</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30091" y="1144743"/>
            <a:ext cx="4566377" cy="541686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Heading tags in HTML are used to define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headings of sections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a webpage.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Top 3 uses of heading tags: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Organization &amp; Readability: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Heading tags organize the content in better way, making it easier for users to understand the organization of the page.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SEO (Search Engine Optimization):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Search engines use headings to understand the  importance of content.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Styling and Layout: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For example, same CSS can be applied to all h1 tags to show their importance. That will help in creating consistent layouts.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611FBF40-23AB-4A09-AA12-A0092EFEDA70}"/>
              </a:ext>
            </a:extLst>
          </p:cNvPr>
          <p:cNvPicPr>
            <a:picLocks noChangeAspect="1"/>
          </p:cNvPicPr>
          <p:nvPr/>
        </p:nvPicPr>
        <p:blipFill rotWithShape="1">
          <a:blip r:embed="rId5"/>
          <a:srcRect r="2199"/>
          <a:stretch/>
        </p:blipFill>
        <p:spPr>
          <a:xfrm>
            <a:off x="8003669" y="2188971"/>
            <a:ext cx="4058240" cy="3868929"/>
          </a:xfrm>
          <a:prstGeom prst="rect">
            <a:avLst/>
          </a:prstGeom>
        </p:spPr>
      </p:pic>
      <p:pic>
        <p:nvPicPr>
          <p:cNvPr id="14" name="Picture 13">
            <a:extLst>
              <a:ext uri="{FF2B5EF4-FFF2-40B4-BE49-F238E27FC236}">
                <a16:creationId xmlns:a16="http://schemas.microsoft.com/office/drawing/2014/main" id="{2AAFBD00-ADAA-F170-F81F-6618D2F030B0}"/>
              </a:ext>
            </a:extLst>
          </p:cNvPr>
          <p:cNvPicPr>
            <a:picLocks noChangeAspect="1"/>
          </p:cNvPicPr>
          <p:nvPr/>
        </p:nvPicPr>
        <p:blipFill rotWithShape="1">
          <a:blip r:embed="rId6"/>
          <a:srcRect b="13924"/>
          <a:stretch/>
        </p:blipFill>
        <p:spPr>
          <a:xfrm>
            <a:off x="5494522" y="2188971"/>
            <a:ext cx="2480162" cy="3868929"/>
          </a:xfrm>
          <a:prstGeom prst="rect">
            <a:avLst/>
          </a:prstGeom>
          <a:ln>
            <a:solidFill>
              <a:schemeClr val="bg1">
                <a:lumMod val="85000"/>
              </a:schemeClr>
            </a:solidFill>
          </a:ln>
        </p:spPr>
      </p:pic>
      <p:pic>
        <p:nvPicPr>
          <p:cNvPr id="18" name="Graphic 17" descr="Close outline">
            <a:extLst>
              <a:ext uri="{FF2B5EF4-FFF2-40B4-BE49-F238E27FC236}">
                <a16:creationId xmlns:a16="http://schemas.microsoft.com/office/drawing/2014/main" id="{D3DA2E22-8A8D-D3A8-444F-113FC4824B2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487145" y="1066952"/>
            <a:ext cx="903820" cy="903820"/>
          </a:xfrm>
          <a:prstGeom prst="rect">
            <a:avLst/>
          </a:prstGeom>
        </p:spPr>
      </p:pic>
      <p:sp>
        <p:nvSpPr>
          <p:cNvPr id="3" name="TextBox 2">
            <a:extLst>
              <a:ext uri="{FF2B5EF4-FFF2-40B4-BE49-F238E27FC236}">
                <a16:creationId xmlns:a16="http://schemas.microsoft.com/office/drawing/2014/main" id="{F2C910E8-D2B9-51A3-6C1A-C2C1198402FF}"/>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69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&lt;section&gt;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&lt;article&gt;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044702"/>
            <a:ext cx="534914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&lt;section&gt; element is a generic container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group related content together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&lt;article&gt; element represents a self-contained 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independent piece of content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a title and content. For example: a blog post, a news article, a forum post, a comment, etc.</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AB17E12D-6231-FC7C-0883-8CAAFB729712}"/>
              </a:ext>
            </a:extLst>
          </p:cNvPr>
          <p:cNvPicPr>
            <a:picLocks noChangeAspect="1"/>
          </p:cNvPicPr>
          <p:nvPr/>
        </p:nvPicPr>
        <p:blipFill rotWithShape="1">
          <a:blip r:embed="rId4"/>
          <a:srcRect b="48499"/>
          <a:stretch/>
        </p:blipFill>
        <p:spPr>
          <a:xfrm>
            <a:off x="7013700" y="1044702"/>
            <a:ext cx="4833158" cy="2862322"/>
          </a:xfrm>
          <a:prstGeom prst="rect">
            <a:avLst/>
          </a:prstGeom>
        </p:spPr>
      </p:pic>
      <p:pic>
        <p:nvPicPr>
          <p:cNvPr id="8" name="Picture 7">
            <a:extLst>
              <a:ext uri="{FF2B5EF4-FFF2-40B4-BE49-F238E27FC236}">
                <a16:creationId xmlns:a16="http://schemas.microsoft.com/office/drawing/2014/main" id="{F7196BA5-2C95-2116-90EA-323BD26C9C2E}"/>
              </a:ext>
            </a:extLst>
          </p:cNvPr>
          <p:cNvPicPr>
            <a:picLocks noChangeAspect="1"/>
          </p:cNvPicPr>
          <p:nvPr/>
        </p:nvPicPr>
        <p:blipFill rotWithShape="1">
          <a:blip r:embed="rId4"/>
          <a:srcRect t="51889" b="1290"/>
          <a:stretch/>
        </p:blipFill>
        <p:spPr>
          <a:xfrm>
            <a:off x="7013700" y="3907024"/>
            <a:ext cx="4833158" cy="2602208"/>
          </a:xfrm>
          <a:prstGeom prst="rect">
            <a:avLst/>
          </a:prstGeom>
        </p:spPr>
      </p:pic>
      <p:pic>
        <p:nvPicPr>
          <p:cNvPr id="13" name="Picture 12">
            <a:extLst>
              <a:ext uri="{FF2B5EF4-FFF2-40B4-BE49-F238E27FC236}">
                <a16:creationId xmlns:a16="http://schemas.microsoft.com/office/drawing/2014/main" id="{23067CB6-5CE5-DA24-9BD4-EC0D0C6939AD}"/>
              </a:ext>
            </a:extLst>
          </p:cNvPr>
          <p:cNvPicPr>
            <a:picLocks noChangeAspect="1"/>
          </p:cNvPicPr>
          <p:nvPr/>
        </p:nvPicPr>
        <p:blipFill rotWithShape="1">
          <a:blip r:embed="rId5"/>
          <a:srcRect r="28444" b="15335"/>
          <a:stretch/>
        </p:blipFill>
        <p:spPr>
          <a:xfrm>
            <a:off x="556263" y="3874636"/>
            <a:ext cx="5349146" cy="2634596"/>
          </a:xfrm>
          <a:prstGeom prst="rect">
            <a:avLst/>
          </a:prstGeom>
        </p:spPr>
      </p:pic>
      <p:sp>
        <p:nvSpPr>
          <p:cNvPr id="15" name="TextBox 14">
            <a:extLst>
              <a:ext uri="{FF2B5EF4-FFF2-40B4-BE49-F238E27FC236}">
                <a16:creationId xmlns:a16="http://schemas.microsoft.com/office/drawing/2014/main" id="{925165B5-1432-86A1-7ECE-CD46CC7A6358}"/>
              </a:ext>
            </a:extLst>
          </p:cNvPr>
          <p:cNvSpPr txBox="1"/>
          <p:nvPr/>
        </p:nvSpPr>
        <p:spPr>
          <a:xfrm>
            <a:off x="233535" y="3505303"/>
            <a:ext cx="614530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Article example: offer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CB0155E-B931-8FD6-0DC8-D4955A0D2080}"/>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132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CFC44EC-BB0F-1B5F-616D-5C080926EF7B}"/>
              </a:ext>
            </a:extLst>
          </p:cNvPr>
          <p:cNvSpPr>
            <a:spLocks noGrp="1"/>
          </p:cNvSpPr>
          <p:nvPr>
            <p:ph type="title"/>
          </p:nvPr>
        </p:nvSpPr>
        <p:spPr>
          <a:xfrm>
            <a:off x="101148" y="66450"/>
            <a:ext cx="10515600" cy="1325563"/>
          </a:xfrm>
        </p:spPr>
        <p:txBody>
          <a:bodyPr>
            <a:normAutofit/>
          </a:bodyPr>
          <a:lstStyle/>
          <a:p>
            <a:r>
              <a:rPr lang="en-US" sz="4000" dirty="0">
                <a:solidFill>
                  <a:srgbClr val="FFFF00"/>
                </a:solidFill>
              </a:rPr>
              <a:t>3. HTML Elements &amp; Tags – Part II</a:t>
            </a:r>
            <a:endParaRPr lang="en-IN" sz="4000" dirty="0"/>
          </a:p>
        </p:txBody>
      </p:sp>
      <p:sp>
        <p:nvSpPr>
          <p:cNvPr id="6" name="TextBox 5">
            <a:extLst>
              <a:ext uri="{FF2B5EF4-FFF2-40B4-BE49-F238E27FC236}">
                <a16:creationId xmlns:a16="http://schemas.microsoft.com/office/drawing/2014/main" id="{56A41FA8-3FD4-2915-7C2F-A43E0BCDA446}"/>
              </a:ext>
            </a:extLst>
          </p:cNvPr>
          <p:cNvSpPr txBox="1"/>
          <p:nvPr/>
        </p:nvSpPr>
        <p:spPr>
          <a:xfrm>
            <a:off x="101148" y="1392013"/>
            <a:ext cx="8277042" cy="270843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Root, Parent, Child &amp; Nested</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elements?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Empty Elements</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Semantic Elements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Can HTML tags be written in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Uppercase</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3 differences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Block-Level &amp; Inline Elements</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List all Block-Level &amp; Inline Elements in HTML.</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13DC039-A374-E433-DD1B-2E477ABAB7DD}"/>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160481848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 </a:t>
            </a:r>
            <a:r>
              <a:rPr lang="en-US" sz="2400" b="1" dirty="0">
                <a:solidFill>
                  <a:srgbClr val="FFFF00"/>
                </a:solidFill>
                <a:latin typeface="Calibri Light" panose="020F0302020204030204"/>
                <a:ea typeface="+mn-ea"/>
                <a:cs typeface="+mn-cs"/>
              </a:rPr>
              <a:t>Root</a:t>
            </a:r>
            <a:r>
              <a:rPr lang="en-US" sz="2400" b="1"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Parent</a:t>
            </a:r>
            <a:r>
              <a:rPr lang="en-US" sz="2400" b="1"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Child</a:t>
            </a:r>
            <a:r>
              <a:rPr lang="en-US" sz="2400" b="1" dirty="0">
                <a:solidFill>
                  <a:schemeClr val="bg1"/>
                </a:solidFill>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Nested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7" name="Rectangle: Rounded Corners 6">
            <a:extLst>
              <a:ext uri="{FF2B5EF4-FFF2-40B4-BE49-F238E27FC236}">
                <a16:creationId xmlns:a16="http://schemas.microsoft.com/office/drawing/2014/main" id="{A895F258-C6F8-D04F-75E6-D30449B95B55}"/>
              </a:ext>
            </a:extLst>
          </p:cNvPr>
          <p:cNvSpPr/>
          <p:nvPr/>
        </p:nvSpPr>
        <p:spPr>
          <a:xfrm>
            <a:off x="610266" y="1207171"/>
            <a:ext cx="5485733" cy="5227920"/>
          </a:xfrm>
          <a:prstGeom prst="roundRect">
            <a:avLst/>
          </a:prstGeom>
          <a:solidFill>
            <a:schemeClr val="accent2">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&lt;html&gt;(Root)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0CF693F5-DBC6-3E7D-B564-4C2C070FE3FD}"/>
              </a:ext>
            </a:extLst>
          </p:cNvPr>
          <p:cNvSpPr/>
          <p:nvPr/>
        </p:nvSpPr>
        <p:spPr>
          <a:xfrm>
            <a:off x="764089" y="2319717"/>
            <a:ext cx="1898602" cy="3855614"/>
          </a:xfrm>
          <a:prstGeom prst="roundRect">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&lt;head&gt;(Parent)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8FAF18AA-91D6-8769-6FBD-DE2FBC37D3BD}"/>
              </a:ext>
            </a:extLst>
          </p:cNvPr>
          <p:cNvSpPr/>
          <p:nvPr/>
        </p:nvSpPr>
        <p:spPr>
          <a:xfrm>
            <a:off x="947921" y="3120510"/>
            <a:ext cx="1639614" cy="388620"/>
          </a:xfrm>
          <a:prstGeom prst="round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&lt;meta&gt;(child)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304D8582-9485-C968-D674-4FBF6F97E199}"/>
              </a:ext>
            </a:extLst>
          </p:cNvPr>
          <p:cNvSpPr/>
          <p:nvPr/>
        </p:nvSpPr>
        <p:spPr>
          <a:xfrm>
            <a:off x="947921" y="3681180"/>
            <a:ext cx="1639614" cy="388620"/>
          </a:xfrm>
          <a:prstGeom prst="round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&lt;title&gt;(child)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0F27592E-EAB3-837E-5397-CB54BDDFE7C5}"/>
              </a:ext>
            </a:extLst>
          </p:cNvPr>
          <p:cNvSpPr/>
          <p:nvPr/>
        </p:nvSpPr>
        <p:spPr>
          <a:xfrm>
            <a:off x="947921" y="4243050"/>
            <a:ext cx="1639614" cy="388620"/>
          </a:xfrm>
          <a:prstGeom prst="round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&lt;link&gt;(child)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D150A9E7-53F5-9904-9167-7031F73A06AF}"/>
              </a:ext>
            </a:extLst>
          </p:cNvPr>
          <p:cNvSpPr/>
          <p:nvPr/>
        </p:nvSpPr>
        <p:spPr>
          <a:xfrm>
            <a:off x="947920" y="4804920"/>
            <a:ext cx="1639614" cy="388620"/>
          </a:xfrm>
          <a:prstGeom prst="round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&lt;script&gt;(child)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3FBDC72D-9132-6EE3-7719-A701156B5606}"/>
              </a:ext>
            </a:extLst>
          </p:cNvPr>
          <p:cNvSpPr/>
          <p:nvPr/>
        </p:nvSpPr>
        <p:spPr>
          <a:xfrm>
            <a:off x="2984307" y="2319716"/>
            <a:ext cx="2936587" cy="3855615"/>
          </a:xfrm>
          <a:prstGeom prst="roundRect">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&lt;body&gt;(Parent)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9F87C886-0991-87CB-ED5B-6F6F49ED1CFD}"/>
              </a:ext>
            </a:extLst>
          </p:cNvPr>
          <p:cNvSpPr/>
          <p:nvPr/>
        </p:nvSpPr>
        <p:spPr>
          <a:xfrm>
            <a:off x="3038470" y="3056219"/>
            <a:ext cx="2786131" cy="2805962"/>
          </a:xfrm>
          <a:prstGeom prst="round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&lt;div&gt;(Parent for h1 &amp;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(Child/ Nested for body)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2C1608E-A19B-3FE4-2D49-9AD56A1F8703}"/>
              </a:ext>
            </a:extLst>
          </p:cNvPr>
          <p:cNvSpPr/>
          <p:nvPr/>
        </p:nvSpPr>
        <p:spPr>
          <a:xfrm>
            <a:off x="3572696" y="4074832"/>
            <a:ext cx="1605921" cy="408270"/>
          </a:xfrm>
          <a:prstGeom prst="roundRect">
            <a:avLst/>
          </a:prstGeom>
          <a:solidFill>
            <a:schemeClr val="accent5">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&lt;h1&gt;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9E938AD0-377D-A2DF-29C9-2CA2DD1C6B29}"/>
              </a:ext>
            </a:extLst>
          </p:cNvPr>
          <p:cNvSpPr/>
          <p:nvPr/>
        </p:nvSpPr>
        <p:spPr>
          <a:xfrm>
            <a:off x="3566030" y="4675506"/>
            <a:ext cx="1605921" cy="1041435"/>
          </a:xfrm>
          <a:prstGeom prst="roundRect">
            <a:avLst/>
          </a:prstGeom>
          <a:solidFill>
            <a:schemeClr val="accent5">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BA7626E5-FE25-D611-4B83-B09EE83C1A49}"/>
              </a:ext>
            </a:extLst>
          </p:cNvPr>
          <p:cNvSpPr/>
          <p:nvPr/>
        </p:nvSpPr>
        <p:spPr>
          <a:xfrm>
            <a:off x="3664365" y="5147957"/>
            <a:ext cx="600073" cy="3886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&lt;li&gt;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939EE719-789E-7F43-AD6D-AC86D3C0C776}"/>
              </a:ext>
            </a:extLst>
          </p:cNvPr>
          <p:cNvSpPr/>
          <p:nvPr/>
        </p:nvSpPr>
        <p:spPr>
          <a:xfrm>
            <a:off x="4418158" y="5147957"/>
            <a:ext cx="600073" cy="3886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&lt;li&gt;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E6EEE856-6B08-B588-3A44-62E33E5470FD}"/>
              </a:ext>
            </a:extLst>
          </p:cNvPr>
          <p:cNvPicPr>
            <a:picLocks noChangeAspect="1"/>
          </p:cNvPicPr>
          <p:nvPr/>
        </p:nvPicPr>
        <p:blipFill rotWithShape="1">
          <a:blip r:embed="rId4"/>
          <a:srcRect l="1106" r="1517"/>
          <a:stretch/>
        </p:blipFill>
        <p:spPr>
          <a:xfrm>
            <a:off x="6704976" y="1207170"/>
            <a:ext cx="5271879" cy="5227920"/>
          </a:xfrm>
          <a:prstGeom prst="rect">
            <a:avLst/>
          </a:prstGeom>
        </p:spPr>
      </p:pic>
      <p:pic>
        <p:nvPicPr>
          <p:cNvPr id="4" name="Picture 3">
            <a:extLst>
              <a:ext uri="{FF2B5EF4-FFF2-40B4-BE49-F238E27FC236}">
                <a16:creationId xmlns:a16="http://schemas.microsoft.com/office/drawing/2014/main" id="{553CFC5E-AB21-FF11-5EBF-59C1FE3F5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038" y="244952"/>
            <a:ext cx="904401" cy="359815"/>
          </a:xfrm>
          <a:prstGeom prst="rect">
            <a:avLst/>
          </a:prstGeom>
        </p:spPr>
      </p:pic>
      <p:sp>
        <p:nvSpPr>
          <p:cNvPr id="3" name="TextBox 2">
            <a:extLst>
              <a:ext uri="{FF2B5EF4-FFF2-40B4-BE49-F238E27FC236}">
                <a16:creationId xmlns:a16="http://schemas.microsoft.com/office/drawing/2014/main" id="{0B5787F1-67C3-4708-DC23-E73E41989CEC}"/>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23" name="Rectangle 2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264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 </a:t>
            </a:r>
            <a:r>
              <a:rPr lang="en-US" sz="2400" b="1" dirty="0">
                <a:solidFill>
                  <a:srgbClr val="FFFF00"/>
                </a:solidFill>
                <a:latin typeface="Calibri Light" panose="020F0302020204030204"/>
                <a:ea typeface="+mn-ea"/>
                <a:cs typeface="+mn-cs"/>
              </a:rPr>
              <a:t>Root</a:t>
            </a:r>
            <a:r>
              <a:rPr lang="en-US" sz="2400" b="1"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Parent</a:t>
            </a:r>
            <a:r>
              <a:rPr lang="en-US" sz="2400" b="1" dirty="0">
                <a:solidFill>
                  <a:schemeClr val="bg1"/>
                </a:solidFill>
                <a:latin typeface="Calibri Light" panose="020F0302020204030204"/>
                <a:ea typeface="+mn-ea"/>
                <a:cs typeface="+mn-cs"/>
              </a:rPr>
              <a:t>, </a:t>
            </a:r>
            <a:r>
              <a:rPr lang="en-US" sz="2400" b="1" dirty="0">
                <a:solidFill>
                  <a:srgbClr val="FFFF00"/>
                </a:solidFill>
                <a:latin typeface="Calibri Light" panose="020F0302020204030204"/>
                <a:ea typeface="+mn-ea"/>
                <a:cs typeface="+mn-cs"/>
              </a:rPr>
              <a:t>Child</a:t>
            </a:r>
            <a:r>
              <a:rPr lang="en-US" sz="2400" b="1" dirty="0">
                <a:solidFill>
                  <a:schemeClr val="bg1"/>
                </a:solidFill>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Nested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elements?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24" name="Picture 23">
            <a:extLst>
              <a:ext uri="{FF2B5EF4-FFF2-40B4-BE49-F238E27FC236}">
                <a16:creationId xmlns:a16="http://schemas.microsoft.com/office/drawing/2014/main" id="{E6EEE856-6B08-B588-3A44-62E33E5470FD}"/>
              </a:ext>
            </a:extLst>
          </p:cNvPr>
          <p:cNvPicPr>
            <a:picLocks noChangeAspect="1"/>
          </p:cNvPicPr>
          <p:nvPr/>
        </p:nvPicPr>
        <p:blipFill rotWithShape="1">
          <a:blip r:embed="rId4"/>
          <a:srcRect l="1106" r="1517"/>
          <a:stretch/>
        </p:blipFill>
        <p:spPr>
          <a:xfrm>
            <a:off x="6704976" y="1207170"/>
            <a:ext cx="5271879" cy="5227920"/>
          </a:xfrm>
          <a:prstGeom prst="rect">
            <a:avLst/>
          </a:prstGeom>
        </p:spPr>
      </p:pic>
      <p:sp>
        <p:nvSpPr>
          <p:cNvPr id="3" name="TextBox 2">
            <a:extLst>
              <a:ext uri="{FF2B5EF4-FFF2-40B4-BE49-F238E27FC236}">
                <a16:creationId xmlns:a16="http://schemas.microsoft.com/office/drawing/2014/main" id="{E993F556-175D-76AB-E8E6-0392771E49B6}"/>
              </a:ext>
            </a:extLst>
          </p:cNvPr>
          <p:cNvSpPr txBox="1"/>
          <p:nvPr/>
        </p:nvSpPr>
        <p:spPr>
          <a:xfrm>
            <a:off x="342992" y="1195740"/>
            <a:ext cx="5520598"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root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highest-level element in the hierarchy of an HTML document. In HTML5, the root element is &lt;html&gt;.</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parent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element that contains other child elements. </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child or nested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element that is contained within a parent element. Child and nested elements are same.</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DEF65B8-DB02-ACE1-5C84-09FF0682B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038" y="244952"/>
            <a:ext cx="904401" cy="359815"/>
          </a:xfrm>
          <a:prstGeom prst="rect">
            <a:avLst/>
          </a:prstGeom>
        </p:spPr>
      </p:pic>
      <p:sp>
        <p:nvSpPr>
          <p:cNvPr id="4" name="TextBox 3">
            <a:extLst>
              <a:ext uri="{FF2B5EF4-FFF2-40B4-BE49-F238E27FC236}">
                <a16:creationId xmlns:a16="http://schemas.microsoft.com/office/drawing/2014/main" id="{A70E9056-9930-6CAF-6518-0B2E3C9E9B88}"/>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11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mpty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361996"/>
            <a:ext cx="4789076"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empty element in HTML is an element that doesn't need content between opening and closing tags.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Empty elements are also called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self-closing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void elements.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Empty elements in HTML: &lt;</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&gt;, &lt;input&gt;, &lt;</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br</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&gt;, &lt;hr&gt;, &lt;meta&gt;, &lt;link&gt;, &lt;area&gt;, &lt;base&gt;, &lt;col&gt;, &lt;embed&gt;.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70D1AAA9-D518-265D-5D1F-5AD7E82F14A0}"/>
              </a:ext>
            </a:extLst>
          </p:cNvPr>
          <p:cNvPicPr>
            <a:picLocks noChangeAspect="1"/>
          </p:cNvPicPr>
          <p:nvPr/>
        </p:nvPicPr>
        <p:blipFill rotWithShape="1">
          <a:blip r:embed="rId4"/>
          <a:srcRect b="66822"/>
          <a:stretch/>
        </p:blipFill>
        <p:spPr>
          <a:xfrm>
            <a:off x="5897881" y="1361996"/>
            <a:ext cx="5951126" cy="1406256"/>
          </a:xfrm>
          <a:prstGeom prst="rect">
            <a:avLst/>
          </a:prstGeom>
        </p:spPr>
      </p:pic>
      <p:pic>
        <p:nvPicPr>
          <p:cNvPr id="4" name="Picture 3">
            <a:extLst>
              <a:ext uri="{FF2B5EF4-FFF2-40B4-BE49-F238E27FC236}">
                <a16:creationId xmlns:a16="http://schemas.microsoft.com/office/drawing/2014/main" id="{D0CBC1F1-3118-3503-CDE5-ABB5507CF8D0}"/>
              </a:ext>
            </a:extLst>
          </p:cNvPr>
          <p:cNvPicPr>
            <a:picLocks noChangeAspect="1"/>
          </p:cNvPicPr>
          <p:nvPr/>
        </p:nvPicPr>
        <p:blipFill rotWithShape="1">
          <a:blip r:embed="rId4"/>
          <a:srcRect t="53225" b="673"/>
          <a:stretch/>
        </p:blipFill>
        <p:spPr>
          <a:xfrm>
            <a:off x="5897881" y="3720433"/>
            <a:ext cx="5951126" cy="1954060"/>
          </a:xfrm>
          <a:prstGeom prst="rect">
            <a:avLst/>
          </a:prstGeom>
        </p:spPr>
      </p:pic>
      <p:pic>
        <p:nvPicPr>
          <p:cNvPr id="6" name="Picture 5">
            <a:extLst>
              <a:ext uri="{FF2B5EF4-FFF2-40B4-BE49-F238E27FC236}">
                <a16:creationId xmlns:a16="http://schemas.microsoft.com/office/drawing/2014/main" id="{751052C4-4D47-0E5D-3D4A-F56799F06DD8}"/>
              </a:ext>
            </a:extLst>
          </p:cNvPr>
          <p:cNvPicPr>
            <a:picLocks noChangeAspect="1"/>
          </p:cNvPicPr>
          <p:nvPr/>
        </p:nvPicPr>
        <p:blipFill rotWithShape="1">
          <a:blip r:embed="rId4"/>
          <a:srcRect t="32834" b="44755"/>
          <a:stretch/>
        </p:blipFill>
        <p:spPr>
          <a:xfrm>
            <a:off x="5897881" y="2770542"/>
            <a:ext cx="5951126" cy="949891"/>
          </a:xfrm>
          <a:prstGeom prst="rect">
            <a:avLst/>
          </a:prstGeom>
        </p:spPr>
      </p:pic>
      <p:sp>
        <p:nvSpPr>
          <p:cNvPr id="3" name="TextBox 2">
            <a:extLst>
              <a:ext uri="{FF2B5EF4-FFF2-40B4-BE49-F238E27FC236}">
                <a16:creationId xmlns:a16="http://schemas.microsoft.com/office/drawing/2014/main" id="{B3D0016D-74AB-8AEC-8315-1E43F0E21291}"/>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695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Differences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HTML5</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Advantages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of HTML5?</a:t>
            </a:r>
            <a:endParaRPr lang="en-IN" sz="2400" dirty="0">
              <a:solidFill>
                <a:schemeClr val="bg1"/>
              </a:solidFill>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270258"/>
            <a:ext cx="4122130"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HyperText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Markup Language) is the standard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markup language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used to create web pages.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Markup language meaning a language which define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structure of a document using elements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like headings, paragraphs, links, lists, and more.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HTML is not a programming language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it’s a markup language like XML.</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7" name="Rectangle 6">
            <a:extLst>
              <a:ext uri="{FF2B5EF4-FFF2-40B4-BE49-F238E27FC236}">
                <a16:creationId xmlns:a16="http://schemas.microsoft.com/office/drawing/2014/main" id="{46980ECD-62D8-A38C-A198-11F1371238B5}"/>
              </a:ext>
            </a:extLst>
          </p:cNvPr>
          <p:cNvSpPr/>
          <p:nvPr/>
        </p:nvSpPr>
        <p:spPr>
          <a:xfrm>
            <a:off x="5102432" y="2230126"/>
            <a:ext cx="1413164" cy="5403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yper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B98364E-4EC5-2269-D6BF-174985B3EA76}"/>
              </a:ext>
            </a:extLst>
          </p:cNvPr>
          <p:cNvSpPr/>
          <p:nvPr/>
        </p:nvSpPr>
        <p:spPr>
          <a:xfrm>
            <a:off x="5102432" y="2926316"/>
            <a:ext cx="1413164" cy="5403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3215A-185E-D34E-4EB4-F1D0C433F3B1}"/>
              </a:ext>
            </a:extLst>
          </p:cNvPr>
          <p:cNvSpPr/>
          <p:nvPr/>
        </p:nvSpPr>
        <p:spPr>
          <a:xfrm>
            <a:off x="5102432" y="3622506"/>
            <a:ext cx="1413164" cy="5403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arkup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5579DB0-5DC0-E7AF-B694-77380E763F3C}"/>
              </a:ext>
            </a:extLst>
          </p:cNvPr>
          <p:cNvSpPr/>
          <p:nvPr/>
        </p:nvSpPr>
        <p:spPr>
          <a:xfrm>
            <a:off x="5102432" y="4318696"/>
            <a:ext cx="1413164" cy="5403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anguage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8E2E541-5C93-A202-913F-23ECC0065814}"/>
              </a:ext>
            </a:extLst>
          </p:cNvPr>
          <p:cNvPicPr>
            <a:picLocks noChangeAspect="1"/>
          </p:cNvPicPr>
          <p:nvPr/>
        </p:nvPicPr>
        <p:blipFill rotWithShape="1">
          <a:blip r:embed="rId4"/>
          <a:srcRect r="5274"/>
          <a:stretch/>
        </p:blipFill>
        <p:spPr>
          <a:xfrm>
            <a:off x="6997985" y="1270258"/>
            <a:ext cx="4851024" cy="3588765"/>
          </a:xfrm>
          <a:prstGeom prst="rect">
            <a:avLst/>
          </a:prstGeom>
        </p:spPr>
      </p:pic>
      <p:cxnSp>
        <p:nvCxnSpPr>
          <p:cNvPr id="15" name="Straight Arrow Connector 14">
            <a:extLst>
              <a:ext uri="{FF2B5EF4-FFF2-40B4-BE49-F238E27FC236}">
                <a16:creationId xmlns:a16="http://schemas.microsoft.com/office/drawing/2014/main" id="{03A6DA05-AB55-82BB-29DD-4CF8CB0F25D4}"/>
              </a:ext>
            </a:extLst>
          </p:cNvPr>
          <p:cNvCxnSpPr>
            <a:cxnSpLocks/>
            <a:stCxn id="7" idx="3"/>
          </p:cNvCxnSpPr>
          <p:nvPr/>
        </p:nvCxnSpPr>
        <p:spPr>
          <a:xfrm>
            <a:off x="6515596" y="2500290"/>
            <a:ext cx="1191491" cy="9162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A61BD4-ED10-7594-6A38-AAD2AF2C6B45}"/>
              </a:ext>
            </a:extLst>
          </p:cNvPr>
          <p:cNvCxnSpPr>
            <a:cxnSpLocks/>
            <a:stCxn id="8" idx="3"/>
          </p:cNvCxnSpPr>
          <p:nvPr/>
        </p:nvCxnSpPr>
        <p:spPr>
          <a:xfrm>
            <a:off x="6515596" y="3196480"/>
            <a:ext cx="1191491" cy="7817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041BB3-3919-7079-68D4-77873284B773}"/>
              </a:ext>
            </a:extLst>
          </p:cNvPr>
          <p:cNvCxnSpPr>
            <a:cxnSpLocks/>
            <a:stCxn id="8" idx="3"/>
          </p:cNvCxnSpPr>
          <p:nvPr/>
        </p:nvCxnSpPr>
        <p:spPr>
          <a:xfrm>
            <a:off x="6515596" y="3196480"/>
            <a:ext cx="1191491" cy="4260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76E5736-8552-CA7C-1730-443E15FA3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9884" y="281908"/>
            <a:ext cx="904401" cy="359815"/>
          </a:xfrm>
          <a:prstGeom prst="rect">
            <a:avLst/>
          </a:prstGeom>
        </p:spPr>
      </p:pic>
      <p:sp>
        <p:nvSpPr>
          <p:cNvPr id="3" name="TextBox 2">
            <a:extLst>
              <a:ext uri="{FF2B5EF4-FFF2-40B4-BE49-F238E27FC236}">
                <a16:creationId xmlns:a16="http://schemas.microsoft.com/office/drawing/2014/main" id="{0FEA6DFF-1421-913A-9D3A-06942AEE1E5A}"/>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4" name="Rectangle 3"/>
          <p:cNvSpPr/>
          <p:nvPr/>
        </p:nvSpPr>
        <p:spPr>
          <a:xfrm>
            <a:off x="11201586" y="29299"/>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256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S</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emantic</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 Is div a semantic element?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218600"/>
            <a:ext cx="486400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Semantic elements in HTML are elements that provide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meaning to the content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they contain.</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&lt;div&gt; is not a semantic element, because div is a general-purpose structural element. It doesn’t give any meaning to the content.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B4A5FD62-3F05-3A7B-4AFE-CDF23E0D7B4D}"/>
              </a:ext>
            </a:extLst>
          </p:cNvPr>
          <p:cNvPicPr>
            <a:picLocks noChangeAspect="1"/>
          </p:cNvPicPr>
          <p:nvPr/>
        </p:nvPicPr>
        <p:blipFill>
          <a:blip r:embed="rId4"/>
          <a:stretch>
            <a:fillRect/>
          </a:stretch>
        </p:blipFill>
        <p:spPr>
          <a:xfrm>
            <a:off x="7351059" y="1218600"/>
            <a:ext cx="3866303" cy="5291593"/>
          </a:xfrm>
          <a:prstGeom prst="rect">
            <a:avLst/>
          </a:prstGeom>
        </p:spPr>
      </p:pic>
      <p:graphicFrame>
        <p:nvGraphicFramePr>
          <p:cNvPr id="3" name="Diagram 2">
            <a:extLst>
              <a:ext uri="{FF2B5EF4-FFF2-40B4-BE49-F238E27FC236}">
                <a16:creationId xmlns:a16="http://schemas.microsoft.com/office/drawing/2014/main" id="{B760E8FE-503C-C371-09DE-B71CF5923979}"/>
              </a:ext>
            </a:extLst>
          </p:cNvPr>
          <p:cNvGraphicFramePr/>
          <p:nvPr/>
        </p:nvGraphicFramePr>
        <p:xfrm>
          <a:off x="-957711" y="3278626"/>
          <a:ext cx="7147840" cy="32272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12E83EBB-7E2B-E56B-1F2D-AC1A3B2C73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2009" y="281908"/>
            <a:ext cx="904401" cy="359815"/>
          </a:xfrm>
          <a:prstGeom prst="rect">
            <a:avLst/>
          </a:prstGeom>
        </p:spPr>
      </p:pic>
      <p:sp>
        <p:nvSpPr>
          <p:cNvPr id="7" name="TextBox 6">
            <a:extLst>
              <a:ext uri="{FF2B5EF4-FFF2-40B4-BE49-F238E27FC236}">
                <a16:creationId xmlns:a16="http://schemas.microsoft.com/office/drawing/2014/main" id="{60AED95A-A55C-8403-1E7F-74BA2D520A66}"/>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709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lang="en-US" sz="2400" b="1" dirty="0">
                <a:solidFill>
                  <a:srgbClr val="FFFF00"/>
                </a:solidFill>
                <a:latin typeface="Calibri Light" panose="020F0302020204030204"/>
                <a:ea typeface="+mn-ea"/>
                <a:cs typeface="+mn-cs"/>
              </a:rPr>
              <a:t>S</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emantic</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 Is div a semantic element?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TextBox 5">
            <a:extLst>
              <a:ext uri="{FF2B5EF4-FFF2-40B4-BE49-F238E27FC236}">
                <a16:creationId xmlns:a16="http://schemas.microsoft.com/office/drawing/2014/main" id="{1FA06286-D019-226E-C953-8F11E2533E73}"/>
              </a:ext>
            </a:extLst>
          </p:cNvPr>
          <p:cNvSpPr txBox="1"/>
          <p:nvPr/>
        </p:nvSpPr>
        <p:spPr>
          <a:xfrm>
            <a:off x="342993" y="1349371"/>
            <a:ext cx="11509917" cy="467820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more semantic elements: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&lt;progress&gt;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Displays the progress of a task.</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&lt;nav&gt;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Contains navigation links for a webpage.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&lt;time&gt;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Represents a specific period in time or a date.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&lt;mark&gt;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Highlights parts of the text for reference or emphasis.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&lt;summary&gt;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Provides a summary, caption, or legend for a &lt;details&gt; element.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&lt;meter&gt;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Represents a scalar measurement within a known range (like a gauge).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&lt;figure&gt;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Contains content like images, illustrations, diagrams, etc., along with a caption.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&lt;details&gt;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Represents additional information or controls that can be toggled open or closed.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&lt;aside&gt;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Contains content that is related to the main content but can be considered separate.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&lt;article&gt;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Represents a self-contained composition in a document, such as a blog post or a news article.</a:t>
            </a:r>
          </a:p>
        </p:txBody>
      </p:sp>
      <p:pic>
        <p:nvPicPr>
          <p:cNvPr id="3" name="Picture 2">
            <a:extLst>
              <a:ext uri="{FF2B5EF4-FFF2-40B4-BE49-F238E27FC236}">
                <a16:creationId xmlns:a16="http://schemas.microsoft.com/office/drawing/2014/main" id="{49E1C0AD-214A-9D1D-7EA5-FEEB479FB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009" y="281908"/>
            <a:ext cx="904401" cy="359815"/>
          </a:xfrm>
          <a:prstGeom prst="rect">
            <a:avLst/>
          </a:prstGeom>
        </p:spPr>
      </p:pic>
      <p:sp>
        <p:nvSpPr>
          <p:cNvPr id="4" name="TextBox 3">
            <a:extLst>
              <a:ext uri="{FF2B5EF4-FFF2-40B4-BE49-F238E27FC236}">
                <a16:creationId xmlns:a16="http://schemas.microsoft.com/office/drawing/2014/main" id="{1ED5453E-39F6-02BF-0E4A-3030A2A7EB72}"/>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28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Can HTML tags be written in </a:t>
            </a:r>
            <a:r>
              <a:rPr lang="en-US" sz="2400" b="1" dirty="0">
                <a:solidFill>
                  <a:srgbClr val="FFFF00"/>
                </a:solidFill>
                <a:latin typeface="Calibri Light" panose="020F0302020204030204"/>
                <a:ea typeface="+mn-ea"/>
                <a:cs typeface="+mn-cs"/>
              </a:rPr>
              <a:t>U</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ppercase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86908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HTML tags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not case-sensitive therefore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written in uppercase, lowercase, or a combination of both.</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it is not recommended as per standards.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71E5029D-85F6-2D68-567C-9C09B52B5895}"/>
              </a:ext>
            </a:extLst>
          </p:cNvPr>
          <p:cNvPicPr>
            <a:picLocks noChangeAspect="1"/>
          </p:cNvPicPr>
          <p:nvPr/>
        </p:nvPicPr>
        <p:blipFill>
          <a:blip r:embed="rId4"/>
          <a:stretch>
            <a:fillRect/>
          </a:stretch>
        </p:blipFill>
        <p:spPr>
          <a:xfrm>
            <a:off x="5600793" y="1218600"/>
            <a:ext cx="5849868" cy="3182607"/>
          </a:xfrm>
          <a:prstGeom prst="rect">
            <a:avLst/>
          </a:prstGeom>
        </p:spPr>
      </p:pic>
      <p:pic>
        <p:nvPicPr>
          <p:cNvPr id="3" name="Graphic 2" descr="Artificial Intelligence with solid fill">
            <a:extLst>
              <a:ext uri="{FF2B5EF4-FFF2-40B4-BE49-F238E27FC236}">
                <a16:creationId xmlns:a16="http://schemas.microsoft.com/office/drawing/2014/main" id="{EFBB5A9E-4383-5262-2E1A-BB4BA0E4089B}"/>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816392" y="124896"/>
            <a:ext cx="559216" cy="559216"/>
          </a:xfrm>
          <a:prstGeom prst="rect">
            <a:avLst/>
          </a:prstGeom>
        </p:spPr>
      </p:pic>
      <p:sp>
        <p:nvSpPr>
          <p:cNvPr id="4" name="TextBox 3">
            <a:extLst>
              <a:ext uri="{FF2B5EF4-FFF2-40B4-BE49-F238E27FC236}">
                <a16:creationId xmlns:a16="http://schemas.microsoft.com/office/drawing/2014/main" id="{5E0488B7-EDDD-30C7-7D43-3F54570141EF}"/>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5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the 3 differences between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lock-Level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nline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53382" y="1037017"/>
            <a:ext cx="5753006"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Block-level elements create "blocks" of content.      </a:t>
            </a:r>
            <a:r>
              <a:rPr kumimoji="0" lang="nb-NO"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&lt;div&gt;, &lt;p&gt;, &lt;h1&gt;, &lt;ul&gt;, &lt;li&gt;, &lt;table&gt;, &lt;form&gt; etc.</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nb-NO"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By default,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Block-level elements start on a new line.</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can set both width and height for block-level elements.</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73ED65DE-55B0-142C-BF90-5BA46DF3B739}"/>
              </a:ext>
            </a:extLst>
          </p:cNvPr>
          <p:cNvPicPr>
            <a:picLocks noChangeAspect="1"/>
          </p:cNvPicPr>
          <p:nvPr/>
        </p:nvPicPr>
        <p:blipFill rotWithShape="1">
          <a:blip r:embed="rId4"/>
          <a:srcRect r="3307"/>
          <a:stretch/>
        </p:blipFill>
        <p:spPr>
          <a:xfrm>
            <a:off x="6096000" y="3446111"/>
            <a:ext cx="5772103" cy="3060756"/>
          </a:xfrm>
          <a:prstGeom prst="rect">
            <a:avLst/>
          </a:prstGeom>
        </p:spPr>
      </p:pic>
      <p:sp>
        <p:nvSpPr>
          <p:cNvPr id="11" name="TextBox 10">
            <a:extLst>
              <a:ext uri="{FF2B5EF4-FFF2-40B4-BE49-F238E27FC236}">
                <a16:creationId xmlns:a16="http://schemas.microsoft.com/office/drawing/2014/main" id="{5215C103-C55C-5B76-B37F-1BF807C84129}"/>
              </a:ext>
            </a:extLst>
          </p:cNvPr>
          <p:cNvSpPr txBox="1"/>
          <p:nvPr/>
        </p:nvSpPr>
        <p:spPr>
          <a:xfrm>
            <a:off x="5906388" y="1110983"/>
            <a:ext cx="6217827" cy="175432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Inline elements length depends on their content length. </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&lt;span&gt;, &lt;a&gt;, &lt;strong&gt;, &lt;</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rPr>
              <a:t>em</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&gt;, &lt;</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rPr>
              <a:t>img</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&gt;, &lt;input&gt;, &lt;</a:t>
            </a:r>
            <a:r>
              <a:rPr kumimoji="0" lang="en-US" sz="1800" b="0" i="0" u="none" strike="noStrike" kern="1200" cap="none" spc="0" normalizeH="0" baseline="0" noProof="0" dirty="0" err="1">
                <a:ln>
                  <a:noFill/>
                </a:ln>
                <a:solidFill>
                  <a:srgbClr val="E7E6E6">
                    <a:lumMod val="50000"/>
                  </a:srgbClr>
                </a:solidFill>
                <a:effectLst/>
                <a:uLnTx/>
                <a:uFillTx/>
                <a:latin typeface="Calibri" panose="020F0502020204030204"/>
                <a:ea typeface="+mn-ea"/>
                <a:cs typeface="+mn-cs"/>
              </a:rPr>
              <a:t>br</a:t>
            </a:r>
            <a:r>
              <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&gt; etc.</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Inline elements do not start on a new line.</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can't set width and height for inline elements.</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9CFDB6F-F00D-41FB-41D2-9ED833A9083A}"/>
              </a:ext>
            </a:extLst>
          </p:cNvPr>
          <p:cNvPicPr>
            <a:picLocks noChangeAspect="1"/>
          </p:cNvPicPr>
          <p:nvPr/>
        </p:nvPicPr>
        <p:blipFill>
          <a:blip r:embed="rId5"/>
          <a:stretch>
            <a:fillRect/>
          </a:stretch>
        </p:blipFill>
        <p:spPr>
          <a:xfrm>
            <a:off x="513509" y="3451326"/>
            <a:ext cx="4561170" cy="3055541"/>
          </a:xfrm>
          <a:prstGeom prst="rect">
            <a:avLst/>
          </a:prstGeom>
        </p:spPr>
      </p:pic>
      <p:cxnSp>
        <p:nvCxnSpPr>
          <p:cNvPr id="4" name="Straight Connector 3">
            <a:extLst>
              <a:ext uri="{FF2B5EF4-FFF2-40B4-BE49-F238E27FC236}">
                <a16:creationId xmlns:a16="http://schemas.microsoft.com/office/drawing/2014/main" id="{C15C66A8-8862-9C14-C1AF-C5402976ACE7}"/>
              </a:ext>
            </a:extLst>
          </p:cNvPr>
          <p:cNvCxnSpPr/>
          <p:nvPr/>
        </p:nvCxnSpPr>
        <p:spPr>
          <a:xfrm>
            <a:off x="5600793" y="1860519"/>
            <a:ext cx="0" cy="2415646"/>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F2E67250-3A6D-AD0D-9B5F-1CC1F76CC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5159" y="281908"/>
            <a:ext cx="904401" cy="359815"/>
          </a:xfrm>
          <a:prstGeom prst="rect">
            <a:avLst/>
          </a:prstGeom>
        </p:spPr>
      </p:pic>
      <p:sp>
        <p:nvSpPr>
          <p:cNvPr id="6" name="TextBox 5">
            <a:extLst>
              <a:ext uri="{FF2B5EF4-FFF2-40B4-BE49-F238E27FC236}">
                <a16:creationId xmlns:a16="http://schemas.microsoft.com/office/drawing/2014/main" id="{868C168E-D94E-84C3-7416-D986E4B58DD1}"/>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2" name="Rectangle 11"/>
          <p:cNvSpPr/>
          <p:nvPr/>
        </p:nvSpPr>
        <p:spPr>
          <a:xfrm>
            <a:off x="11244536" y="73233"/>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258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List all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lock-Level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elements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326177"/>
            <a:ext cx="12298586" cy="477053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Top 20 block-level elements in HTML:</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&lt;h1&gt;, &lt;h2&gt;, &lt;h3&gt;, &lt;h4&gt;, &lt;h5&gt;, &lt;h6&gt;: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Heading elements from highest (h1) to lowest (h6) level.</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&lt;header&gt;: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the introductory content or a group of navigational links.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&lt;div&gt;: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generic container element used for grouping and applying styles.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&lt;footer&gt;: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the footer of a section or document.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&lt;nav&gt;: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a section with navigation links.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&lt;section&gt;: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a section of a document.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ol</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Creates an ordered (numbered) list.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&lt;p&gt;: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paragraph of text.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&lt;li&gt;: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list item in a list.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ul</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Creates an unordered list.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341F1226-31FC-3D18-3F62-F3651A3E591E}"/>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795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List all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lock-Level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elements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12298586" cy="649408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Top 20 block-level elements in HTML(Continued…):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&lt;article&gt;: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self-contained piece of content, such as a blog post or article.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&lt;aside&gt;: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content related to the main content but is considered separate.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&lt;blockquote&gt;: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section that is quoted from another source.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&lt;figure&gt;: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for encapsulating media and its caption.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&lt;form&gt;: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for creating forms to collect user input.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Creates a horizontal rule (a thematic break).</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figcaption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caption for a &lt;figure&gt;.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&lt;table&gt;: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structure of a table.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&lt;tr&gt;: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table row.</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&lt;td&gt;: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table cell.</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1406FB5A-8BCB-6132-A64D-C0EF3CFAC136}"/>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831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List all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lock-Level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elements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11849006"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Top 20 inline elements in HTML:</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&lt;span&gt;: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generic container that doesn't have any specific semantic meaning.</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&lt;strong&gt;: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Indicates strong importance, often displayed as bold text.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&lt;span&gt;: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generic container used for applying styles or scripting.</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Emphasizes on text, often displayed as italicized text.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&lt;small&gt;: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Reduces the text size, often used for fine print.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Creates hyperlinks to other pages or resources.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&lt;label&gt;: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a label for an input element.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&lt;input&gt;: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to create form input fields.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&lt;code&gt;: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snippet of code.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&lt;cite&gt;: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Specifies the title of a work.</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61514AC0-D7AD-9D21-0DC4-7B65434C8668}"/>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79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List all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lock-Level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Inline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elements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11849006"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Top 20 inline elements in HTML(Continued…):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Inserts a line break, forcing content after it onto a new line.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&lt;select&gt;: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Creates a dropdown menu for selecting options.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&lt;time&gt;: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Represents a specific period in time or a date.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&lt;small&gt;: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Reduces the text size, used for fine print.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abbr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an abbreviation or acronym.</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&lt;del&gt;: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Indicates deleted or removed text.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&lt;q&gt;: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a short inline quotation.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&lt;sup&gt;: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Renders text as superscript.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&lt;sub&gt;: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Renders text as subscript.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11"/>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Embeds an image.</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F44D0FC2-3CB3-F8C8-77AB-750614EC7CF3}"/>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16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57B7ECA-7850-D506-B546-78DF09CDFEB3}"/>
              </a:ext>
            </a:extLst>
          </p:cNvPr>
          <p:cNvSpPr>
            <a:spLocks noGrp="1"/>
          </p:cNvSpPr>
          <p:nvPr>
            <p:ph type="title"/>
          </p:nvPr>
        </p:nvSpPr>
        <p:spPr>
          <a:xfrm>
            <a:off x="101152" y="86427"/>
            <a:ext cx="10515600" cy="1325563"/>
          </a:xfrm>
        </p:spPr>
        <p:txBody>
          <a:bodyPr>
            <a:normAutofit/>
          </a:bodyPr>
          <a:lstStyle/>
          <a:p>
            <a:r>
              <a:rPr lang="en-US" sz="4000" dirty="0">
                <a:solidFill>
                  <a:srgbClr val="FFFF00"/>
                </a:solidFill>
              </a:rPr>
              <a:t>4. HTML Attributes</a:t>
            </a:r>
            <a:endParaRPr lang="en-IN" sz="4000" dirty="0"/>
          </a:p>
        </p:txBody>
      </p:sp>
      <p:sp>
        <p:nvSpPr>
          <p:cNvPr id="6" name="TextBox 5">
            <a:extLst>
              <a:ext uri="{FF2B5EF4-FFF2-40B4-BE49-F238E27FC236}">
                <a16:creationId xmlns:a16="http://schemas.microsoft.com/office/drawing/2014/main" id="{5DA92DED-4D51-70E5-4B9B-8167EB6879BA}"/>
              </a:ext>
            </a:extLst>
          </p:cNvPr>
          <p:cNvSpPr txBox="1"/>
          <p:nvPr/>
        </p:nvSpPr>
        <p:spPr>
          <a:xfrm>
            <a:off x="207157" y="1452380"/>
            <a:ext cx="9062573" cy="270843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 Attributes</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Types</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of HTML attributes?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Id, Style &amp; Class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attributes of an element? When to use what?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will happen if two elements have same ids?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How to specify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Multiple Classes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for single element? What is the style precedence?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Data Attributes</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in HTML?</a:t>
            </a:r>
            <a:endParaRPr kumimoji="0" lang="en-US" sz="20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3E925BB-0C56-CEB4-9F36-21971CC04733}"/>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20236075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Attributes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HTML attributes?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79089"/>
            <a:ext cx="799418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attributes provide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additional information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about HTML elements.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DC8BD152-02A8-FF2C-41E5-19E3C7B38A21}"/>
              </a:ext>
            </a:extLst>
          </p:cNvPr>
          <p:cNvPicPr>
            <a:picLocks noChangeAspect="1"/>
          </p:cNvPicPr>
          <p:nvPr/>
        </p:nvPicPr>
        <p:blipFill>
          <a:blip r:embed="rId4"/>
          <a:stretch>
            <a:fillRect/>
          </a:stretch>
        </p:blipFill>
        <p:spPr>
          <a:xfrm>
            <a:off x="644436" y="3125597"/>
            <a:ext cx="10903128" cy="704867"/>
          </a:xfrm>
          <a:prstGeom prst="rect">
            <a:avLst/>
          </a:prstGeom>
        </p:spPr>
      </p:pic>
      <p:sp>
        <p:nvSpPr>
          <p:cNvPr id="8" name="Left Brace 7">
            <a:extLst>
              <a:ext uri="{FF2B5EF4-FFF2-40B4-BE49-F238E27FC236}">
                <a16:creationId xmlns:a16="http://schemas.microsoft.com/office/drawing/2014/main" id="{E17CF187-68BC-79F7-CB86-4E2196176140}"/>
              </a:ext>
            </a:extLst>
          </p:cNvPr>
          <p:cNvSpPr/>
          <p:nvPr/>
        </p:nvSpPr>
        <p:spPr>
          <a:xfrm rot="16200000">
            <a:off x="5477664" y="-759534"/>
            <a:ext cx="1156936" cy="10290539"/>
          </a:xfrm>
          <a:prstGeom prst="leftBrace">
            <a:avLst>
              <a:gd name="adj1" fmla="val 34139"/>
              <a:gd name="adj2" fmla="val 4927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13D44E3A-EE96-0789-28F0-359840FD178A}"/>
              </a:ext>
            </a:extLst>
          </p:cNvPr>
          <p:cNvCxnSpPr>
            <a:cxnSpLocks/>
          </p:cNvCxnSpPr>
          <p:nvPr/>
        </p:nvCxnSpPr>
        <p:spPr>
          <a:xfrm>
            <a:off x="910861" y="3820324"/>
            <a:ext cx="0" cy="1143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E244C8D-2F68-B4CC-71A4-A19413F3F322}"/>
              </a:ext>
            </a:extLst>
          </p:cNvPr>
          <p:cNvSpPr/>
          <p:nvPr/>
        </p:nvSpPr>
        <p:spPr>
          <a:xfrm>
            <a:off x="644436" y="4949755"/>
            <a:ext cx="1424005"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Opening Tag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E99FBC2-81F1-FDB3-42A9-469D063D7B0C}"/>
              </a:ext>
            </a:extLst>
          </p:cNvPr>
          <p:cNvCxnSpPr>
            <a:cxnSpLocks/>
            <a:stCxn id="8" idx="2"/>
          </p:cNvCxnSpPr>
          <p:nvPr/>
        </p:nvCxnSpPr>
        <p:spPr>
          <a:xfrm flipH="1">
            <a:off x="11191563" y="3807267"/>
            <a:ext cx="9839" cy="1193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3257AB0-719D-3156-8730-C2A4701F3952}"/>
              </a:ext>
            </a:extLst>
          </p:cNvPr>
          <p:cNvSpPr/>
          <p:nvPr/>
        </p:nvSpPr>
        <p:spPr>
          <a:xfrm>
            <a:off x="10123559" y="5008943"/>
            <a:ext cx="1424005"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Closing Tag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C0634B6-D41C-9F6E-91A9-51479995CE58}"/>
              </a:ext>
            </a:extLst>
          </p:cNvPr>
          <p:cNvSpPr/>
          <p:nvPr/>
        </p:nvSpPr>
        <p:spPr>
          <a:xfrm>
            <a:off x="4735831" y="5000922"/>
            <a:ext cx="2720338"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Element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Left Brace 20">
            <a:extLst>
              <a:ext uri="{FF2B5EF4-FFF2-40B4-BE49-F238E27FC236}">
                <a16:creationId xmlns:a16="http://schemas.microsoft.com/office/drawing/2014/main" id="{5A17C25B-399F-EB34-35A0-17823CFF2B61}"/>
              </a:ext>
            </a:extLst>
          </p:cNvPr>
          <p:cNvSpPr/>
          <p:nvPr/>
        </p:nvSpPr>
        <p:spPr>
          <a:xfrm rot="16200000">
            <a:off x="10002770" y="3261986"/>
            <a:ext cx="188747" cy="127931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C20D75B-64DD-B962-56FB-24DDAF912451}"/>
              </a:ext>
            </a:extLst>
          </p:cNvPr>
          <p:cNvSpPr/>
          <p:nvPr/>
        </p:nvSpPr>
        <p:spPr>
          <a:xfrm>
            <a:off x="9304021" y="4008257"/>
            <a:ext cx="1547078" cy="2902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Text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0B672294-92DA-16F9-0017-4DFF5F7E7524}"/>
              </a:ext>
            </a:extLst>
          </p:cNvPr>
          <p:cNvCxnSpPr>
            <a:cxnSpLocks/>
          </p:cNvCxnSpPr>
          <p:nvPr/>
        </p:nvCxnSpPr>
        <p:spPr>
          <a:xfrm flipV="1">
            <a:off x="1428750" y="2687664"/>
            <a:ext cx="1383030" cy="615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D4284EF-2378-8D3C-AAD6-7B9A013A53C8}"/>
              </a:ext>
            </a:extLst>
          </p:cNvPr>
          <p:cNvCxnSpPr>
            <a:cxnSpLocks/>
          </p:cNvCxnSpPr>
          <p:nvPr/>
        </p:nvCxnSpPr>
        <p:spPr>
          <a:xfrm flipV="1">
            <a:off x="3143250" y="2687664"/>
            <a:ext cx="0" cy="646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1DE768-071D-ECC3-34EC-942660FEE4B9}"/>
              </a:ext>
            </a:extLst>
          </p:cNvPr>
          <p:cNvCxnSpPr>
            <a:cxnSpLocks/>
          </p:cNvCxnSpPr>
          <p:nvPr/>
        </p:nvCxnSpPr>
        <p:spPr>
          <a:xfrm flipH="1" flipV="1">
            <a:off x="3474721" y="2687664"/>
            <a:ext cx="1458955" cy="646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027AE97-E8E2-0928-E184-26684C3777F5}"/>
              </a:ext>
            </a:extLst>
          </p:cNvPr>
          <p:cNvSpPr/>
          <p:nvPr/>
        </p:nvSpPr>
        <p:spPr>
          <a:xfrm>
            <a:off x="1680210" y="2232298"/>
            <a:ext cx="3394710" cy="4044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Attributes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1A90A27-7C39-EDF8-3962-8F260006F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5286" y="281908"/>
            <a:ext cx="904401" cy="359815"/>
          </a:xfrm>
          <a:prstGeom prst="rect">
            <a:avLst/>
          </a:prstGeom>
        </p:spPr>
      </p:pic>
      <p:sp>
        <p:nvSpPr>
          <p:cNvPr id="4" name="TextBox 3">
            <a:extLst>
              <a:ext uri="{FF2B5EF4-FFF2-40B4-BE49-F238E27FC236}">
                <a16:creationId xmlns:a16="http://schemas.microsoft.com/office/drawing/2014/main" id="{1666394C-13E9-D4C8-1879-32DE568EFB36}"/>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24" name="Rectangle 2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11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3D4A205A-798F-8183-1AB6-53A6536BB0C2}"/>
              </a:ext>
            </a:extLst>
          </p:cNvPr>
          <p:cNvPicPr>
            <a:picLocks noChangeAspect="1"/>
          </p:cNvPicPr>
          <p:nvPr/>
        </p:nvPicPr>
        <p:blipFill>
          <a:blip r:embed="rId4"/>
          <a:stretch>
            <a:fillRect/>
          </a:stretch>
        </p:blipFill>
        <p:spPr>
          <a:xfrm>
            <a:off x="438655" y="2080818"/>
            <a:ext cx="5774516" cy="4297928"/>
          </a:xfrm>
          <a:prstGeom prst="rect">
            <a:avLst/>
          </a:prstGeom>
        </p:spPr>
      </p:pic>
      <p:pic>
        <p:nvPicPr>
          <p:cNvPr id="7" name="Picture 6">
            <a:extLst>
              <a:ext uri="{FF2B5EF4-FFF2-40B4-BE49-F238E27FC236}">
                <a16:creationId xmlns:a16="http://schemas.microsoft.com/office/drawing/2014/main" id="{B175EF81-352C-63CC-B0D6-7203C5A8D6E3}"/>
              </a:ext>
            </a:extLst>
          </p:cNvPr>
          <p:cNvPicPr>
            <a:picLocks noChangeAspect="1"/>
          </p:cNvPicPr>
          <p:nvPr/>
        </p:nvPicPr>
        <p:blipFill>
          <a:blip r:embed="rId5"/>
          <a:stretch>
            <a:fillRect/>
          </a:stretch>
        </p:blipFill>
        <p:spPr>
          <a:xfrm>
            <a:off x="6939015" y="2080818"/>
            <a:ext cx="4825282" cy="4728600"/>
          </a:xfrm>
          <a:prstGeom prst="rect">
            <a:avLst/>
          </a:prstGeom>
        </p:spPr>
      </p:pic>
      <p:sp>
        <p:nvSpPr>
          <p:cNvPr id="6" name="Rectangle 5">
            <a:extLst>
              <a:ext uri="{FF2B5EF4-FFF2-40B4-BE49-F238E27FC236}">
                <a16:creationId xmlns:a16="http://schemas.microsoft.com/office/drawing/2014/main" id="{D29A6208-43C1-04B3-AB4E-2DC149258070}"/>
              </a:ext>
            </a:extLst>
          </p:cNvPr>
          <p:cNvSpPr/>
          <p:nvPr/>
        </p:nvSpPr>
        <p:spPr>
          <a:xfrm>
            <a:off x="2416130" y="1690789"/>
            <a:ext cx="1965369" cy="3900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Old HTML/ HTML4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92C168-7AD0-9E60-4C45-B16602074BB1}"/>
              </a:ext>
            </a:extLst>
          </p:cNvPr>
          <p:cNvSpPr/>
          <p:nvPr/>
        </p:nvSpPr>
        <p:spPr>
          <a:xfrm>
            <a:off x="8645074" y="1690789"/>
            <a:ext cx="1770514" cy="3900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HTML5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28E0093-8AAA-9469-B7AB-64794BEF9473}"/>
              </a:ext>
            </a:extLst>
          </p:cNvPr>
          <p:cNvSpPr txBox="1"/>
          <p:nvPr/>
        </p:nvSpPr>
        <p:spPr>
          <a:xfrm>
            <a:off x="342993" y="1098622"/>
            <a:ext cx="610076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HTML5 is the fifth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latest version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HTML.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9719F523-F5D9-6A04-87C0-99B1867E0AC6}"/>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Differences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HTML5</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Advantages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of HTML5?</a:t>
            </a:r>
            <a:endParaRPr lang="en-IN" sz="2400" dirty="0">
              <a:solidFill>
                <a:schemeClr val="bg1"/>
              </a:solidFill>
            </a:endParaRPr>
          </a:p>
        </p:txBody>
      </p:sp>
      <p:pic>
        <p:nvPicPr>
          <p:cNvPr id="13" name="Picture 12">
            <a:extLst>
              <a:ext uri="{FF2B5EF4-FFF2-40B4-BE49-F238E27FC236}">
                <a16:creationId xmlns:a16="http://schemas.microsoft.com/office/drawing/2014/main" id="{B9079E82-F374-E053-F02A-4623E5B52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9884" y="281908"/>
            <a:ext cx="904401" cy="359815"/>
          </a:xfrm>
          <a:prstGeom prst="rect">
            <a:avLst/>
          </a:prstGeom>
        </p:spPr>
      </p:pic>
      <p:sp>
        <p:nvSpPr>
          <p:cNvPr id="2" name="TextBox 1">
            <a:extLst>
              <a:ext uri="{FF2B5EF4-FFF2-40B4-BE49-F238E27FC236}">
                <a16:creationId xmlns:a16="http://schemas.microsoft.com/office/drawing/2014/main" id="{EDBA6AA7-AB36-6658-853E-B9F6FCE52311}"/>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538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Attributes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of HTML attributes?</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201230"/>
            <a:ext cx="79941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6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Types of attributes:</a:t>
            </a:r>
            <a:endParaRPr kumimoji="0" lang="en-US" sz="18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E1A90A27-7C39-EDF8-3962-8F260006F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9412" y="281908"/>
            <a:ext cx="904401" cy="359815"/>
          </a:xfrm>
          <a:prstGeom prst="rect">
            <a:avLst/>
          </a:prstGeom>
        </p:spPr>
      </p:pic>
      <p:graphicFrame>
        <p:nvGraphicFramePr>
          <p:cNvPr id="4" name="Diagram 3">
            <a:extLst>
              <a:ext uri="{FF2B5EF4-FFF2-40B4-BE49-F238E27FC236}">
                <a16:creationId xmlns:a16="http://schemas.microsoft.com/office/drawing/2014/main" id="{BE017043-D4E1-8665-E4BE-75F9113BFFAD}"/>
              </a:ext>
            </a:extLst>
          </p:cNvPr>
          <p:cNvGraphicFramePr/>
          <p:nvPr/>
        </p:nvGraphicFramePr>
        <p:xfrm>
          <a:off x="342993" y="1951207"/>
          <a:ext cx="7147745" cy="4157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28E964C4-379E-BC49-82EE-DAE94BEDCF52}"/>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271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tyle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lang="en-US" sz="2400" b="1" dirty="0">
                <a:solidFill>
                  <a:srgbClr val="FFFF00"/>
                </a:solidFill>
                <a:latin typeface="Calibri Light" panose="020F0302020204030204"/>
                <a:ea typeface="+mn-ea"/>
                <a:cs typeface="+mn-cs"/>
              </a:rPr>
              <a:t>C</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lass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attributes of an element?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061781"/>
            <a:ext cx="5005901"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uniquely identify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 element on a page.</a:t>
            </a:r>
          </a:p>
          <a:p>
            <a:pPr marL="742950" marR="0" lvl="1"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primary purpose of the id attribute is to allow JavaScript and CSS to target and manipulate specific elements.</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style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allows you to apply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inline styles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directly to an individual element.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used to group together multiple elements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 common styles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are recommended for large website not inline styles.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73EE10A0-8793-B59C-21CB-9E3D49061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497" y="259472"/>
            <a:ext cx="982491" cy="390883"/>
          </a:xfrm>
          <a:prstGeom prst="rect">
            <a:avLst/>
          </a:prstGeom>
        </p:spPr>
      </p:pic>
      <p:pic>
        <p:nvPicPr>
          <p:cNvPr id="11" name="Picture 10">
            <a:extLst>
              <a:ext uri="{FF2B5EF4-FFF2-40B4-BE49-F238E27FC236}">
                <a16:creationId xmlns:a16="http://schemas.microsoft.com/office/drawing/2014/main" id="{8B83ACBD-189D-7A5D-417C-E81D5C34AEE2}"/>
              </a:ext>
            </a:extLst>
          </p:cNvPr>
          <p:cNvPicPr>
            <a:picLocks noChangeAspect="1"/>
          </p:cNvPicPr>
          <p:nvPr/>
        </p:nvPicPr>
        <p:blipFill rotWithShape="1">
          <a:blip r:embed="rId5"/>
          <a:srcRect t="48781" b="36128"/>
          <a:stretch/>
        </p:blipFill>
        <p:spPr>
          <a:xfrm>
            <a:off x="6484075" y="3751729"/>
            <a:ext cx="5005901" cy="832159"/>
          </a:xfrm>
          <a:prstGeom prst="rect">
            <a:avLst/>
          </a:prstGeom>
        </p:spPr>
      </p:pic>
      <p:pic>
        <p:nvPicPr>
          <p:cNvPr id="4" name="Picture 3">
            <a:extLst>
              <a:ext uri="{FF2B5EF4-FFF2-40B4-BE49-F238E27FC236}">
                <a16:creationId xmlns:a16="http://schemas.microsoft.com/office/drawing/2014/main" id="{98121C90-ED60-5BE4-769F-1C6FBDE35858}"/>
              </a:ext>
            </a:extLst>
          </p:cNvPr>
          <p:cNvPicPr>
            <a:picLocks noChangeAspect="1"/>
          </p:cNvPicPr>
          <p:nvPr/>
        </p:nvPicPr>
        <p:blipFill rotWithShape="1">
          <a:blip r:embed="rId5"/>
          <a:srcRect t="1148" b="49836"/>
          <a:stretch/>
        </p:blipFill>
        <p:spPr>
          <a:xfrm>
            <a:off x="6484074" y="1061781"/>
            <a:ext cx="5005901" cy="2702858"/>
          </a:xfrm>
          <a:prstGeom prst="rect">
            <a:avLst/>
          </a:prstGeom>
        </p:spPr>
      </p:pic>
      <p:pic>
        <p:nvPicPr>
          <p:cNvPr id="6" name="Picture 5">
            <a:extLst>
              <a:ext uri="{FF2B5EF4-FFF2-40B4-BE49-F238E27FC236}">
                <a16:creationId xmlns:a16="http://schemas.microsoft.com/office/drawing/2014/main" id="{31E32912-B4C6-ADC1-8621-B0AE21375FB0}"/>
              </a:ext>
            </a:extLst>
          </p:cNvPr>
          <p:cNvPicPr>
            <a:picLocks noChangeAspect="1"/>
          </p:cNvPicPr>
          <p:nvPr/>
        </p:nvPicPr>
        <p:blipFill rotWithShape="1">
          <a:blip r:embed="rId5"/>
          <a:srcRect t="63331" b="26427"/>
          <a:stretch/>
        </p:blipFill>
        <p:spPr>
          <a:xfrm>
            <a:off x="6484073" y="4574581"/>
            <a:ext cx="5005901" cy="564776"/>
          </a:xfrm>
          <a:prstGeom prst="rect">
            <a:avLst/>
          </a:prstGeom>
        </p:spPr>
      </p:pic>
      <p:pic>
        <p:nvPicPr>
          <p:cNvPr id="7" name="Picture 6">
            <a:extLst>
              <a:ext uri="{FF2B5EF4-FFF2-40B4-BE49-F238E27FC236}">
                <a16:creationId xmlns:a16="http://schemas.microsoft.com/office/drawing/2014/main" id="{9039A559-FE95-1E57-DBAE-4074C14078F5}"/>
              </a:ext>
            </a:extLst>
          </p:cNvPr>
          <p:cNvPicPr>
            <a:picLocks noChangeAspect="1"/>
          </p:cNvPicPr>
          <p:nvPr/>
        </p:nvPicPr>
        <p:blipFill rotWithShape="1">
          <a:blip r:embed="rId5"/>
          <a:srcRect t="73033" b="1296"/>
          <a:stretch/>
        </p:blipFill>
        <p:spPr>
          <a:xfrm>
            <a:off x="6484073" y="5139357"/>
            <a:ext cx="5005901" cy="1415587"/>
          </a:xfrm>
          <a:prstGeom prst="rect">
            <a:avLst/>
          </a:prstGeom>
        </p:spPr>
      </p:pic>
      <p:sp>
        <p:nvSpPr>
          <p:cNvPr id="8" name="TextBox 7">
            <a:extLst>
              <a:ext uri="{FF2B5EF4-FFF2-40B4-BE49-F238E27FC236}">
                <a16:creationId xmlns:a16="http://schemas.microsoft.com/office/drawing/2014/main" id="{7B27764E-955F-1054-25C3-A7BA54C7B6D8}"/>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931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will happen if two elements have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same ids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TextBox 5">
            <a:extLst>
              <a:ext uri="{FF2B5EF4-FFF2-40B4-BE49-F238E27FC236}">
                <a16:creationId xmlns:a16="http://schemas.microsoft.com/office/drawing/2014/main" id="{FE62CABA-B6A2-E667-FAAB-93325330A5A4}"/>
              </a:ext>
            </a:extLst>
          </p:cNvPr>
          <p:cNvSpPr txBox="1"/>
          <p:nvPr/>
        </p:nvSpPr>
        <p:spPr>
          <a:xfrm>
            <a:off x="175846" y="1192522"/>
            <a:ext cx="489369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May be in browser there is no direct impact, but it will be considered as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invalid 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Invalid HTML means it can lead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unexpected behavior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your webpage. For example, problems can occur in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css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styling and JavaScript interactions.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phic 3" descr="Artificial Intelligence with solid fill">
            <a:extLst>
              <a:ext uri="{FF2B5EF4-FFF2-40B4-BE49-F238E27FC236}">
                <a16:creationId xmlns:a16="http://schemas.microsoft.com/office/drawing/2014/main" id="{F46AD970-C0F4-D21B-C06B-2C194AC0085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88317" y="124896"/>
            <a:ext cx="559216" cy="559216"/>
          </a:xfrm>
          <a:prstGeom prst="rect">
            <a:avLst/>
          </a:prstGeom>
        </p:spPr>
      </p:pic>
      <p:pic>
        <p:nvPicPr>
          <p:cNvPr id="8" name="Picture 7">
            <a:extLst>
              <a:ext uri="{FF2B5EF4-FFF2-40B4-BE49-F238E27FC236}">
                <a16:creationId xmlns:a16="http://schemas.microsoft.com/office/drawing/2014/main" id="{7B6F9809-E778-BD62-1CAE-313553E5458E}"/>
              </a:ext>
            </a:extLst>
          </p:cNvPr>
          <p:cNvPicPr>
            <a:picLocks noChangeAspect="1"/>
          </p:cNvPicPr>
          <p:nvPr/>
        </p:nvPicPr>
        <p:blipFill>
          <a:blip r:embed="rId6"/>
          <a:stretch>
            <a:fillRect/>
          </a:stretch>
        </p:blipFill>
        <p:spPr>
          <a:xfrm>
            <a:off x="5901371" y="1192522"/>
            <a:ext cx="5588605" cy="3002474"/>
          </a:xfrm>
          <a:prstGeom prst="rect">
            <a:avLst/>
          </a:prstGeom>
        </p:spPr>
      </p:pic>
      <p:sp>
        <p:nvSpPr>
          <p:cNvPr id="3" name="TextBox 2">
            <a:extLst>
              <a:ext uri="{FF2B5EF4-FFF2-40B4-BE49-F238E27FC236}">
                <a16:creationId xmlns:a16="http://schemas.microsoft.com/office/drawing/2014/main" id="{63A4203D-3E88-11EC-3913-9A2EF56E4436}"/>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313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235417"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specify </a:t>
            </a:r>
            <a:r>
              <a:rPr lang="en-US" sz="2400" b="1" dirty="0">
                <a:solidFill>
                  <a:srgbClr val="FFFF00"/>
                </a:solidFill>
                <a:latin typeface="Calibri Light" panose="020F0302020204030204"/>
                <a:ea typeface="+mn-ea"/>
                <a:cs typeface="+mn-cs"/>
              </a:rPr>
              <a:t>M</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ultiple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C</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lasses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single element? </a:t>
            </a:r>
            <a:r>
              <a:rPr lang="en-US" sz="2400" b="1" dirty="0">
                <a:solidFill>
                  <a:schemeClr val="bg1"/>
                </a:solidFill>
                <a:latin typeface="Calibri Light" panose="020F0302020204030204"/>
                <a:ea typeface="+mn-ea"/>
                <a:cs typeface="+mn-cs"/>
              </a:rPr>
              <a:t>W</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hat is the </a:t>
            </a:r>
            <a:r>
              <a:rPr lang="en-US" sz="2400" b="1" noProof="0" dirty="0">
                <a:solidFill>
                  <a:srgbClr val="FFFF00"/>
                </a:solidFill>
                <a:latin typeface="Calibri Light" panose="020F0302020204030204"/>
                <a:ea typeface="+mn-ea"/>
                <a:cs typeface="+mn-cs"/>
              </a:rPr>
              <a:t>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tyle precedence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251552" y="1191221"/>
            <a:ext cx="422666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specify multiple classes for an element in HTML, you can simply add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space-separated list of class names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the class attribute.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case of multiple classes with same style attribute, style defined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last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will take precedence.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Graphic 5" descr="Artificial Intelligence with solid fill">
            <a:extLst>
              <a:ext uri="{FF2B5EF4-FFF2-40B4-BE49-F238E27FC236}">
                <a16:creationId xmlns:a16="http://schemas.microsoft.com/office/drawing/2014/main" id="{A36E673A-757B-87A5-6AA3-E92E093A8B6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561281" y="166015"/>
            <a:ext cx="559216" cy="559216"/>
          </a:xfrm>
          <a:prstGeom prst="rect">
            <a:avLst/>
          </a:prstGeom>
        </p:spPr>
      </p:pic>
      <p:pic>
        <p:nvPicPr>
          <p:cNvPr id="8" name="Picture 7">
            <a:extLst>
              <a:ext uri="{FF2B5EF4-FFF2-40B4-BE49-F238E27FC236}">
                <a16:creationId xmlns:a16="http://schemas.microsoft.com/office/drawing/2014/main" id="{06B96F35-A58B-CF63-45CB-C9B4EA165A07}"/>
              </a:ext>
            </a:extLst>
          </p:cNvPr>
          <p:cNvPicPr>
            <a:picLocks noChangeAspect="1"/>
          </p:cNvPicPr>
          <p:nvPr/>
        </p:nvPicPr>
        <p:blipFill rotWithShape="1">
          <a:blip r:embed="rId6"/>
          <a:srcRect b="29150"/>
          <a:stretch/>
        </p:blipFill>
        <p:spPr>
          <a:xfrm>
            <a:off x="5212713" y="1164642"/>
            <a:ext cx="6551584" cy="3945240"/>
          </a:xfrm>
          <a:prstGeom prst="rect">
            <a:avLst/>
          </a:prstGeom>
        </p:spPr>
      </p:pic>
      <p:pic>
        <p:nvPicPr>
          <p:cNvPr id="3" name="Picture 2">
            <a:extLst>
              <a:ext uri="{FF2B5EF4-FFF2-40B4-BE49-F238E27FC236}">
                <a16:creationId xmlns:a16="http://schemas.microsoft.com/office/drawing/2014/main" id="{D2B45631-4E81-31EE-214A-3BBDDBA2A6B0}"/>
              </a:ext>
            </a:extLst>
          </p:cNvPr>
          <p:cNvPicPr>
            <a:picLocks noChangeAspect="1"/>
          </p:cNvPicPr>
          <p:nvPr/>
        </p:nvPicPr>
        <p:blipFill rotWithShape="1">
          <a:blip r:embed="rId6"/>
          <a:srcRect t="69803" b="1367"/>
          <a:stretch/>
        </p:blipFill>
        <p:spPr>
          <a:xfrm>
            <a:off x="5212713" y="5077724"/>
            <a:ext cx="6551584" cy="1605406"/>
          </a:xfrm>
          <a:prstGeom prst="rect">
            <a:avLst/>
          </a:prstGeom>
        </p:spPr>
      </p:pic>
      <p:sp>
        <p:nvSpPr>
          <p:cNvPr id="4" name="Rectangle 3">
            <a:extLst>
              <a:ext uri="{FF2B5EF4-FFF2-40B4-BE49-F238E27FC236}">
                <a16:creationId xmlns:a16="http://schemas.microsoft.com/office/drawing/2014/main" id="{48109F45-832F-74C5-CFFC-4E3B955B7F24}"/>
              </a:ext>
            </a:extLst>
          </p:cNvPr>
          <p:cNvSpPr/>
          <p:nvPr/>
        </p:nvSpPr>
        <p:spPr>
          <a:xfrm>
            <a:off x="6328636" y="5666464"/>
            <a:ext cx="2519529" cy="329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6C6DE7A-2552-389D-B0AE-ABD3EE1C8B58}"/>
              </a:ext>
            </a:extLst>
          </p:cNvPr>
          <p:cNvPicPr>
            <a:picLocks noChangeAspect="1"/>
          </p:cNvPicPr>
          <p:nvPr/>
        </p:nvPicPr>
        <p:blipFill>
          <a:blip r:embed="rId7"/>
          <a:stretch>
            <a:fillRect/>
          </a:stretch>
        </p:blipFill>
        <p:spPr>
          <a:xfrm>
            <a:off x="791953" y="4791732"/>
            <a:ext cx="3145859" cy="1204548"/>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FD315406-3C51-1CC7-FBD7-3F8908553BA5}"/>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915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8BF02B-D536-DF1D-EC75-D9A5770F7600}"/>
              </a:ext>
            </a:extLst>
          </p:cNvPr>
          <p:cNvPicPr>
            <a:picLocks noChangeAspect="1"/>
          </p:cNvPicPr>
          <p:nvPr/>
        </p:nvPicPr>
        <p:blipFill rotWithShape="1">
          <a:blip r:embed="rId3"/>
          <a:srcRect b="79963"/>
          <a:stretch/>
        </p:blipFill>
        <p:spPr>
          <a:xfrm>
            <a:off x="5358433" y="1218600"/>
            <a:ext cx="6756580" cy="832159"/>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Data </a:t>
            </a:r>
            <a:r>
              <a:rPr lang="en-US" sz="2400" b="1" dirty="0">
                <a:solidFill>
                  <a:srgbClr val="FFFF00"/>
                </a:solidFill>
                <a:latin typeface="Calibri Light" panose="020F0302020204030204"/>
                <a:ea typeface="+mn-ea"/>
                <a:cs typeface="+mn-cs"/>
              </a:rPr>
              <a:t>A</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ttributes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53382" y="1218600"/>
            <a:ext cx="4430493" cy="233910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attributes in HTML provide a way to add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custom data attributes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add additional informational in elements.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attributes are specified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prefix.</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attributes can be accessed by dataset property in JS.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EBF7BC4B-6430-B684-E5BF-090515BAD1EB}"/>
              </a:ext>
            </a:extLst>
          </p:cNvPr>
          <p:cNvPicPr>
            <a:picLocks noChangeAspect="1"/>
          </p:cNvPicPr>
          <p:nvPr/>
        </p:nvPicPr>
        <p:blipFill rotWithShape="1">
          <a:blip r:embed="rId5"/>
          <a:srcRect b="29988"/>
          <a:stretch/>
        </p:blipFill>
        <p:spPr>
          <a:xfrm>
            <a:off x="515074" y="3978088"/>
            <a:ext cx="3838823" cy="1872954"/>
          </a:xfrm>
          <a:prstGeom prst="rect">
            <a:avLst/>
          </a:prstGeom>
          <a:ln>
            <a:solidFill>
              <a:schemeClr val="bg1">
                <a:lumMod val="85000"/>
              </a:schemeClr>
            </a:solidFill>
          </a:ln>
        </p:spPr>
      </p:pic>
      <p:pic>
        <p:nvPicPr>
          <p:cNvPr id="3" name="Picture 2">
            <a:extLst>
              <a:ext uri="{FF2B5EF4-FFF2-40B4-BE49-F238E27FC236}">
                <a16:creationId xmlns:a16="http://schemas.microsoft.com/office/drawing/2014/main" id="{8724FE43-799D-2A10-2C5E-1E86A897B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592" y="258399"/>
            <a:ext cx="904401" cy="359815"/>
          </a:xfrm>
          <a:prstGeom prst="rect">
            <a:avLst/>
          </a:prstGeom>
        </p:spPr>
      </p:pic>
      <p:sp>
        <p:nvSpPr>
          <p:cNvPr id="8" name="Rectangle 7">
            <a:extLst>
              <a:ext uri="{FF2B5EF4-FFF2-40B4-BE49-F238E27FC236}">
                <a16:creationId xmlns:a16="http://schemas.microsoft.com/office/drawing/2014/main" id="{9C696482-61D3-14EE-EFBA-A1CADB47A757}"/>
              </a:ext>
            </a:extLst>
          </p:cNvPr>
          <p:cNvSpPr/>
          <p:nvPr/>
        </p:nvSpPr>
        <p:spPr>
          <a:xfrm>
            <a:off x="7445829" y="1605244"/>
            <a:ext cx="1923802" cy="3443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88CD7387-62DC-B142-B200-236C6CD533F7}"/>
              </a:ext>
            </a:extLst>
          </p:cNvPr>
          <p:cNvPicPr>
            <a:picLocks noChangeAspect="1"/>
          </p:cNvPicPr>
          <p:nvPr/>
        </p:nvPicPr>
        <p:blipFill rotWithShape="1">
          <a:blip r:embed="rId3"/>
          <a:srcRect t="18745" b="2050"/>
          <a:stretch/>
        </p:blipFill>
        <p:spPr>
          <a:xfrm>
            <a:off x="5358433" y="2050759"/>
            <a:ext cx="6756580" cy="3289465"/>
          </a:xfrm>
          <a:prstGeom prst="rect">
            <a:avLst/>
          </a:prstGeom>
        </p:spPr>
      </p:pic>
      <p:sp>
        <p:nvSpPr>
          <p:cNvPr id="4" name="TextBox 3">
            <a:extLst>
              <a:ext uri="{FF2B5EF4-FFF2-40B4-BE49-F238E27FC236}">
                <a16:creationId xmlns:a16="http://schemas.microsoft.com/office/drawing/2014/main" id="{242AD665-746A-0182-A52F-33DE83320D75}"/>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725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9F41BDF-9D65-EDF6-25FB-1041A7CB2E6D}"/>
              </a:ext>
            </a:extLst>
          </p:cNvPr>
          <p:cNvSpPr>
            <a:spLocks noGrp="1"/>
          </p:cNvSpPr>
          <p:nvPr>
            <p:ph type="title"/>
          </p:nvPr>
        </p:nvSpPr>
        <p:spPr>
          <a:xfrm>
            <a:off x="101152" y="86427"/>
            <a:ext cx="10515600" cy="1325563"/>
          </a:xfrm>
        </p:spPr>
        <p:txBody>
          <a:bodyPr>
            <a:normAutofit/>
          </a:bodyPr>
          <a:lstStyle/>
          <a:p>
            <a:r>
              <a:rPr lang="en-US" sz="4000" dirty="0">
                <a:solidFill>
                  <a:srgbClr val="FFFF00"/>
                </a:solidFill>
              </a:rPr>
              <a:t>5. HTML Links &amp; Navigation</a:t>
            </a:r>
            <a:endParaRPr lang="en-IN" sz="4000" dirty="0"/>
          </a:p>
        </p:txBody>
      </p:sp>
      <p:sp>
        <p:nvSpPr>
          <p:cNvPr id="6" name="TextBox 5">
            <a:extLst>
              <a:ext uri="{FF2B5EF4-FFF2-40B4-BE49-F238E27FC236}">
                <a16:creationId xmlns:a16="http://schemas.microsoft.com/office/drawing/2014/main" id="{F4420468-6F9E-DB76-BD9E-16DFF1131E51}"/>
              </a:ext>
            </a:extLst>
          </p:cNvPr>
          <p:cNvSpPr txBox="1"/>
          <p:nvPr/>
        </p:nvSpPr>
        <p:spPr>
          <a:xfrm>
            <a:off x="101148" y="1401580"/>
            <a:ext cx="7153092"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5 Types of Links </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Absolute &amp; Relative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URLs?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the purpose of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&lt;nav&gt;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element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Fragment Identifier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 a URL?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is the purpose of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&lt;base&gt;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element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How do you add an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external stylesheet</a:t>
            </a:r>
            <a:r>
              <a:rPr kumimoji="0" lang="en-US" sz="20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 in your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How do you open a link in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new tab</a:t>
            </a:r>
            <a:r>
              <a:rPr kumimoji="0" lang="en-US" sz="20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Q. How do you create an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Email Link</a:t>
            </a:r>
            <a:r>
              <a:rPr kumimoji="0" lang="en-US" sz="20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1802983-9BC8-8C02-7764-5AAFECC8A19A}"/>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420532908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5BC6662-78D7-F4B7-390A-F0FB8E6D325C}"/>
              </a:ext>
            </a:extLst>
          </p:cNvPr>
          <p:cNvPicPr>
            <a:picLocks noChangeAspect="1"/>
          </p:cNvPicPr>
          <p:nvPr/>
        </p:nvPicPr>
        <p:blipFill rotWithShape="1">
          <a:blip r:embed="rId3"/>
          <a:srcRect t="12690" r="5992" b="75756"/>
          <a:stretch/>
        </p:blipFill>
        <p:spPr>
          <a:xfrm>
            <a:off x="7164631" y="2016223"/>
            <a:ext cx="4850634" cy="569597"/>
          </a:xfrm>
          <a:prstGeom prst="rect">
            <a:avLst/>
          </a:prstGeom>
        </p:spPr>
      </p:pic>
      <p:pic>
        <p:nvPicPr>
          <p:cNvPr id="41" name="Picture 40">
            <a:extLst>
              <a:ext uri="{FF2B5EF4-FFF2-40B4-BE49-F238E27FC236}">
                <a16:creationId xmlns:a16="http://schemas.microsoft.com/office/drawing/2014/main" id="{F33E5290-C4C8-2D05-A4C9-863793B00C50}"/>
              </a:ext>
            </a:extLst>
          </p:cNvPr>
          <p:cNvPicPr>
            <a:picLocks noChangeAspect="1"/>
          </p:cNvPicPr>
          <p:nvPr/>
        </p:nvPicPr>
        <p:blipFill rotWithShape="1">
          <a:blip r:embed="rId3"/>
          <a:srcRect t="24167" r="5992" b="64279"/>
          <a:stretch/>
        </p:blipFill>
        <p:spPr>
          <a:xfrm>
            <a:off x="7164631" y="2705703"/>
            <a:ext cx="4850634" cy="569596"/>
          </a:xfrm>
          <a:prstGeom prst="rect">
            <a:avLst/>
          </a:prstGeom>
        </p:spPr>
      </p:pic>
      <p:pic>
        <p:nvPicPr>
          <p:cNvPr id="42" name="Picture 41">
            <a:extLst>
              <a:ext uri="{FF2B5EF4-FFF2-40B4-BE49-F238E27FC236}">
                <a16:creationId xmlns:a16="http://schemas.microsoft.com/office/drawing/2014/main" id="{E34A84C9-B514-810A-D749-2602E4345F75}"/>
              </a:ext>
            </a:extLst>
          </p:cNvPr>
          <p:cNvPicPr>
            <a:picLocks noChangeAspect="1"/>
          </p:cNvPicPr>
          <p:nvPr/>
        </p:nvPicPr>
        <p:blipFill rotWithShape="1">
          <a:blip r:embed="rId3"/>
          <a:srcRect t="37294" r="5992" b="40524"/>
          <a:stretch/>
        </p:blipFill>
        <p:spPr>
          <a:xfrm>
            <a:off x="7166747" y="3416352"/>
            <a:ext cx="4850634" cy="1093452"/>
          </a:xfrm>
          <a:prstGeom prst="rect">
            <a:avLst/>
          </a:prstGeom>
        </p:spPr>
      </p:pic>
      <p:pic>
        <p:nvPicPr>
          <p:cNvPr id="43" name="Picture 42">
            <a:extLst>
              <a:ext uri="{FF2B5EF4-FFF2-40B4-BE49-F238E27FC236}">
                <a16:creationId xmlns:a16="http://schemas.microsoft.com/office/drawing/2014/main" id="{8785BE7E-A1A0-2AF7-B835-B422AA06864E}"/>
              </a:ext>
            </a:extLst>
          </p:cNvPr>
          <p:cNvPicPr>
            <a:picLocks noChangeAspect="1"/>
          </p:cNvPicPr>
          <p:nvPr/>
        </p:nvPicPr>
        <p:blipFill rotWithShape="1">
          <a:blip r:embed="rId3"/>
          <a:srcRect t="60186" r="5992" b="13661"/>
          <a:stretch/>
        </p:blipFill>
        <p:spPr>
          <a:xfrm>
            <a:off x="7161090" y="4586568"/>
            <a:ext cx="4850634" cy="1289209"/>
          </a:xfrm>
          <a:prstGeom prst="rect">
            <a:avLst/>
          </a:prstGeom>
        </p:spPr>
      </p:pic>
      <p:pic>
        <p:nvPicPr>
          <p:cNvPr id="44" name="Picture 43">
            <a:extLst>
              <a:ext uri="{FF2B5EF4-FFF2-40B4-BE49-F238E27FC236}">
                <a16:creationId xmlns:a16="http://schemas.microsoft.com/office/drawing/2014/main" id="{0B21C876-A89C-1210-E0D6-3858196EC269}"/>
              </a:ext>
            </a:extLst>
          </p:cNvPr>
          <p:cNvPicPr>
            <a:picLocks noChangeAspect="1"/>
          </p:cNvPicPr>
          <p:nvPr/>
        </p:nvPicPr>
        <p:blipFill rotWithShape="1">
          <a:blip r:embed="rId3"/>
          <a:srcRect t="89049" r="5992" b="-1271"/>
          <a:stretch/>
        </p:blipFill>
        <p:spPr>
          <a:xfrm>
            <a:off x="7161090" y="5923989"/>
            <a:ext cx="4850634" cy="602441"/>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Types of Links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551C5C6D-4969-479C-640B-84F7FB74D433}"/>
              </a:ext>
            </a:extLst>
          </p:cNvPr>
          <p:cNvGraphicFramePr/>
          <p:nvPr/>
        </p:nvGraphicFramePr>
        <p:xfrm>
          <a:off x="4320380" y="701743"/>
          <a:ext cx="2875376" cy="5747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a:extLst>
              <a:ext uri="{FF2B5EF4-FFF2-40B4-BE49-F238E27FC236}">
                <a16:creationId xmlns:a16="http://schemas.microsoft.com/office/drawing/2014/main" id="{23090AE6-4BCC-950F-DBEE-14F622D0AB45}"/>
              </a:ext>
            </a:extLst>
          </p:cNvPr>
          <p:cNvCxnSpPr>
            <a:cxnSpLocks/>
          </p:cNvCxnSpPr>
          <p:nvPr/>
        </p:nvCxnSpPr>
        <p:spPr>
          <a:xfrm>
            <a:off x="6817334" y="2321170"/>
            <a:ext cx="37842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A6720F-9D44-2212-BCA8-0138001E8E08}"/>
              </a:ext>
            </a:extLst>
          </p:cNvPr>
          <p:cNvCxnSpPr>
            <a:cxnSpLocks/>
          </p:cNvCxnSpPr>
          <p:nvPr/>
        </p:nvCxnSpPr>
        <p:spPr>
          <a:xfrm flipV="1">
            <a:off x="6817334" y="3082132"/>
            <a:ext cx="543663" cy="193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AED3AFA-E5EA-46C5-36F7-4D089F952D2D}"/>
              </a:ext>
            </a:extLst>
          </p:cNvPr>
          <p:cNvCxnSpPr>
            <a:cxnSpLocks/>
          </p:cNvCxnSpPr>
          <p:nvPr/>
        </p:nvCxnSpPr>
        <p:spPr>
          <a:xfrm flipV="1">
            <a:off x="6817334" y="3941371"/>
            <a:ext cx="543663" cy="260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378CD9-A455-DE17-F715-1F43909A9BD4}"/>
              </a:ext>
            </a:extLst>
          </p:cNvPr>
          <p:cNvCxnSpPr>
            <a:cxnSpLocks/>
          </p:cNvCxnSpPr>
          <p:nvPr/>
        </p:nvCxnSpPr>
        <p:spPr>
          <a:xfrm flipV="1">
            <a:off x="6817334" y="4951886"/>
            <a:ext cx="543663" cy="2655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773DA8-AD19-A0B3-0EB6-A2502EF272E9}"/>
              </a:ext>
            </a:extLst>
          </p:cNvPr>
          <p:cNvSpPr txBox="1"/>
          <p:nvPr/>
        </p:nvSpPr>
        <p:spPr>
          <a:xfrm>
            <a:off x="161119" y="1139660"/>
            <a:ext cx="3684739" cy="557075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Anchor Link (&lt;a&gt;) used for navigating from one webpage to another.</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External Resource Link (&lt;link&gt;) used in the &lt;head&gt; section to connect to an external resource like a stylesheet or an icon.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Image Link (&lt;</a:t>
            </a:r>
            <a:r>
              <a:rPr kumimoji="0" lang="en-US" sz="17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&gt;) used to create a clickable image that leads to another webpage.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Bookmark Link (Named Anchor) points to a specific location within a webpage using a named anchor.</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Email Link creates a clickable link that opens the user's default email client with a pre-filled email address.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F413E6D-EDF8-9745-C918-A104361DA2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3799" y="258399"/>
            <a:ext cx="904401" cy="359815"/>
          </a:xfrm>
          <a:prstGeom prst="rect">
            <a:avLst/>
          </a:prstGeom>
        </p:spPr>
      </p:pic>
      <p:cxnSp>
        <p:nvCxnSpPr>
          <p:cNvPr id="21" name="Straight Arrow Connector 20">
            <a:extLst>
              <a:ext uri="{FF2B5EF4-FFF2-40B4-BE49-F238E27FC236}">
                <a16:creationId xmlns:a16="http://schemas.microsoft.com/office/drawing/2014/main" id="{4E625FC8-717F-8806-5636-E14537A54560}"/>
              </a:ext>
            </a:extLst>
          </p:cNvPr>
          <p:cNvCxnSpPr>
            <a:cxnSpLocks/>
          </p:cNvCxnSpPr>
          <p:nvPr/>
        </p:nvCxnSpPr>
        <p:spPr>
          <a:xfrm>
            <a:off x="6803603" y="6184709"/>
            <a:ext cx="55739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005B5F-011E-3027-BA6C-D33F4B522DCD}"/>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9" name="Rectangle 18"/>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838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lang="en-US" sz="2400" b="1" dirty="0">
                <a:solidFill>
                  <a:srgbClr val="FFFF00"/>
                </a:solidFill>
                <a:latin typeface="Calibri Light" panose="020F0302020204030204"/>
                <a:ea typeface="+mn-ea"/>
                <a:cs typeface="+mn-cs"/>
              </a:rPr>
              <a:t>A</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bsolute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lang="en-US" sz="2400" b="1" dirty="0">
                <a:solidFill>
                  <a:srgbClr val="FFFF00"/>
                </a:solidFill>
                <a:latin typeface="Calibri Light" panose="020F0302020204030204"/>
                <a:ea typeface="+mn-ea"/>
                <a:cs typeface="+mn-cs"/>
              </a:rPr>
              <a:t>R</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elative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URLs</a:t>
            </a:r>
            <a:r>
              <a:rPr lang="en-US" sz="2400" b="1" dirty="0">
                <a:solidFill>
                  <a:schemeClr val="bg1"/>
                </a:solidFill>
                <a:latin typeface="Calibri Light" panose="020F0302020204030204"/>
                <a:ea typeface="+mn-ea"/>
                <a:cs typeface="+mn-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0" name="TextBox 9">
            <a:extLst>
              <a:ext uri="{FF2B5EF4-FFF2-40B4-BE49-F238E27FC236}">
                <a16:creationId xmlns:a16="http://schemas.microsoft.com/office/drawing/2014/main" id="{CE87D940-859E-3A6A-0401-8F97D1C600DE}"/>
              </a:ext>
            </a:extLst>
          </p:cNvPr>
          <p:cNvSpPr txBox="1"/>
          <p:nvPr/>
        </p:nvSpPr>
        <p:spPr>
          <a:xfrm>
            <a:off x="115737" y="1156898"/>
            <a:ext cx="4178013" cy="178510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Absolute URLs: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Absolute URLs provide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complete web address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 resource.</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Absolute URLs  are 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ypically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used to link to resources 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websites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431781E-55E9-B42E-ACC8-236624DD3EB4}"/>
              </a:ext>
            </a:extLst>
          </p:cNvPr>
          <p:cNvSpPr txBox="1"/>
          <p:nvPr/>
        </p:nvSpPr>
        <p:spPr>
          <a:xfrm>
            <a:off x="115737" y="3901105"/>
            <a:ext cx="4178013"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Relative URLs: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Relative URLs specify the location of a resource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relation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the current document. Full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not required.</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are used when linking to resources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website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 name="Picture 2">
            <a:extLst>
              <a:ext uri="{FF2B5EF4-FFF2-40B4-BE49-F238E27FC236}">
                <a16:creationId xmlns:a16="http://schemas.microsoft.com/office/drawing/2014/main" id="{F380940A-DF6B-E498-0338-5C4E866F8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04" y="289695"/>
            <a:ext cx="904401" cy="359815"/>
          </a:xfrm>
          <a:prstGeom prst="rect">
            <a:avLst/>
          </a:prstGeom>
        </p:spPr>
      </p:pic>
      <p:pic>
        <p:nvPicPr>
          <p:cNvPr id="6" name="Picture 5">
            <a:extLst>
              <a:ext uri="{FF2B5EF4-FFF2-40B4-BE49-F238E27FC236}">
                <a16:creationId xmlns:a16="http://schemas.microsoft.com/office/drawing/2014/main" id="{801C2B55-3800-4E5A-42A2-9FE796985BF0}"/>
              </a:ext>
            </a:extLst>
          </p:cNvPr>
          <p:cNvPicPr>
            <a:picLocks noChangeAspect="1"/>
          </p:cNvPicPr>
          <p:nvPr/>
        </p:nvPicPr>
        <p:blipFill rotWithShape="1">
          <a:blip r:embed="rId5"/>
          <a:srcRect l="2703" t="6274" b="61373"/>
          <a:stretch/>
        </p:blipFill>
        <p:spPr>
          <a:xfrm>
            <a:off x="4760259" y="1164662"/>
            <a:ext cx="7279341" cy="1845723"/>
          </a:xfrm>
          <a:prstGeom prst="rect">
            <a:avLst/>
          </a:prstGeom>
        </p:spPr>
      </p:pic>
      <p:pic>
        <p:nvPicPr>
          <p:cNvPr id="8" name="Picture 7">
            <a:extLst>
              <a:ext uri="{FF2B5EF4-FFF2-40B4-BE49-F238E27FC236}">
                <a16:creationId xmlns:a16="http://schemas.microsoft.com/office/drawing/2014/main" id="{9E32C8FE-C02D-0F92-CCE6-BA1ABD5AFAF7}"/>
              </a:ext>
            </a:extLst>
          </p:cNvPr>
          <p:cNvPicPr>
            <a:picLocks noChangeAspect="1"/>
          </p:cNvPicPr>
          <p:nvPr/>
        </p:nvPicPr>
        <p:blipFill rotWithShape="1">
          <a:blip r:embed="rId5"/>
          <a:srcRect l="2703" t="40130" b="7124"/>
          <a:stretch/>
        </p:blipFill>
        <p:spPr>
          <a:xfrm>
            <a:off x="4760259" y="3607296"/>
            <a:ext cx="7279341" cy="3009137"/>
          </a:xfrm>
          <a:prstGeom prst="rect">
            <a:avLst/>
          </a:prstGeom>
        </p:spPr>
      </p:pic>
      <p:sp>
        <p:nvSpPr>
          <p:cNvPr id="4" name="TextBox 3">
            <a:extLst>
              <a:ext uri="{FF2B5EF4-FFF2-40B4-BE49-F238E27FC236}">
                <a16:creationId xmlns:a16="http://schemas.microsoft.com/office/drawing/2014/main" id="{989A6898-0CFB-8767-ECBE-CDCB2754AE99}"/>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609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purpose of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&lt;nav&gt;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20140"/>
            <a:ext cx="4503326"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&lt;nav&gt; element in HTML is used to define a section of a web page that contains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navigation links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&lt;nav&gt; element provide clear navigation structure and keep navigation separate from other body content which is good from SEO perspective.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82B1A95C-6F99-E9D2-7D3F-EC1976C0A54E}"/>
              </a:ext>
            </a:extLst>
          </p:cNvPr>
          <p:cNvPicPr>
            <a:picLocks noChangeAspect="1"/>
          </p:cNvPicPr>
          <p:nvPr/>
        </p:nvPicPr>
        <p:blipFill rotWithShape="1">
          <a:blip r:embed="rId4"/>
          <a:srcRect t="23806" b="13992"/>
          <a:stretch/>
        </p:blipFill>
        <p:spPr>
          <a:xfrm>
            <a:off x="5613507" y="5035236"/>
            <a:ext cx="2657641" cy="1647894"/>
          </a:xfrm>
          <a:prstGeom prst="rect">
            <a:avLst/>
          </a:prstGeom>
          <a:ln>
            <a:solidFill>
              <a:schemeClr val="bg1">
                <a:lumMod val="85000"/>
              </a:schemeClr>
            </a:solidFill>
          </a:ln>
        </p:spPr>
      </p:pic>
      <p:pic>
        <p:nvPicPr>
          <p:cNvPr id="4" name="Picture 3">
            <a:extLst>
              <a:ext uri="{FF2B5EF4-FFF2-40B4-BE49-F238E27FC236}">
                <a16:creationId xmlns:a16="http://schemas.microsoft.com/office/drawing/2014/main" id="{8C4AF188-AB88-C3F7-B469-7F80C5D6F4BC}"/>
              </a:ext>
            </a:extLst>
          </p:cNvPr>
          <p:cNvPicPr>
            <a:picLocks noChangeAspect="1"/>
          </p:cNvPicPr>
          <p:nvPr/>
        </p:nvPicPr>
        <p:blipFill>
          <a:blip r:embed="rId5"/>
          <a:stretch>
            <a:fillRect/>
          </a:stretch>
        </p:blipFill>
        <p:spPr>
          <a:xfrm>
            <a:off x="5613507" y="1120140"/>
            <a:ext cx="6150790" cy="3913440"/>
          </a:xfrm>
          <a:prstGeom prst="rect">
            <a:avLst/>
          </a:prstGeom>
        </p:spPr>
      </p:pic>
      <p:sp>
        <p:nvSpPr>
          <p:cNvPr id="3" name="TextBox 2">
            <a:extLst>
              <a:ext uri="{FF2B5EF4-FFF2-40B4-BE49-F238E27FC236}">
                <a16:creationId xmlns:a16="http://schemas.microsoft.com/office/drawing/2014/main" id="{994F720C-58A2-195C-2AAC-AA9472B6C0C9}"/>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53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 </a:t>
            </a:r>
            <a:r>
              <a:rPr lang="en-US" sz="2400" b="1" dirty="0">
                <a:solidFill>
                  <a:srgbClr val="FFFF00"/>
                </a:solidFill>
                <a:latin typeface="Calibri Light" panose="020F0302020204030204"/>
                <a:ea typeface="+mn-ea"/>
                <a:cs typeface="+mn-cs"/>
              </a:rPr>
              <a:t>F</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ragment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dentifier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a URL?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2" y="1120140"/>
            <a:ext cx="4662761"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fragment identifier is used to navigate to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specific section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the same webpage.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 identifier is preceded by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(hash)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symbol.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84291865-CDD1-B80E-BE6F-D736DE06FFCC}"/>
              </a:ext>
            </a:extLst>
          </p:cNvPr>
          <p:cNvPicPr>
            <a:picLocks noChangeAspect="1"/>
          </p:cNvPicPr>
          <p:nvPr/>
        </p:nvPicPr>
        <p:blipFill rotWithShape="1">
          <a:blip r:embed="rId6"/>
          <a:srcRect b="75270"/>
          <a:stretch/>
        </p:blipFill>
        <p:spPr>
          <a:xfrm>
            <a:off x="6548200" y="1120140"/>
            <a:ext cx="5186312" cy="1156561"/>
          </a:xfrm>
          <a:prstGeom prst="rect">
            <a:avLst/>
          </a:prstGeom>
        </p:spPr>
      </p:pic>
      <p:pic>
        <p:nvPicPr>
          <p:cNvPr id="3" name="Picture 2">
            <a:extLst>
              <a:ext uri="{FF2B5EF4-FFF2-40B4-BE49-F238E27FC236}">
                <a16:creationId xmlns:a16="http://schemas.microsoft.com/office/drawing/2014/main" id="{7B7E55A8-73F2-2AA6-84A5-3F85949CB864}"/>
              </a:ext>
            </a:extLst>
          </p:cNvPr>
          <p:cNvPicPr>
            <a:picLocks noChangeAspect="1"/>
          </p:cNvPicPr>
          <p:nvPr/>
        </p:nvPicPr>
        <p:blipFill rotWithShape="1">
          <a:blip r:embed="rId6"/>
          <a:srcRect t="24913" b="38952"/>
          <a:stretch/>
        </p:blipFill>
        <p:spPr>
          <a:xfrm>
            <a:off x="6548200" y="2236574"/>
            <a:ext cx="5186312" cy="1689968"/>
          </a:xfrm>
          <a:prstGeom prst="rect">
            <a:avLst/>
          </a:prstGeom>
        </p:spPr>
      </p:pic>
      <p:pic>
        <p:nvPicPr>
          <p:cNvPr id="11" name="Fragment">
            <a:hlinkClick r:id="" action="ppaction://media"/>
            <a:extLst>
              <a:ext uri="{FF2B5EF4-FFF2-40B4-BE49-F238E27FC236}">
                <a16:creationId xmlns:a16="http://schemas.microsoft.com/office/drawing/2014/main" id="{2688DBAC-1716-4BF9-FEFF-B71BB796C6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39485"/>
          <a:stretch/>
        </p:blipFill>
        <p:spPr>
          <a:xfrm>
            <a:off x="630195" y="3097452"/>
            <a:ext cx="4213653" cy="3184106"/>
          </a:xfrm>
          <a:prstGeom prst="rect">
            <a:avLst/>
          </a:prstGeom>
          <a:ln>
            <a:solidFill>
              <a:schemeClr val="bg1">
                <a:lumMod val="85000"/>
              </a:schemeClr>
            </a:solidFill>
          </a:ln>
        </p:spPr>
      </p:pic>
      <p:pic>
        <p:nvPicPr>
          <p:cNvPr id="6" name="Picture 5">
            <a:extLst>
              <a:ext uri="{FF2B5EF4-FFF2-40B4-BE49-F238E27FC236}">
                <a16:creationId xmlns:a16="http://schemas.microsoft.com/office/drawing/2014/main" id="{7D99BC15-9D46-046A-4FFC-EA4BE30510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3799" y="258399"/>
            <a:ext cx="904401" cy="359815"/>
          </a:xfrm>
          <a:prstGeom prst="rect">
            <a:avLst/>
          </a:prstGeom>
        </p:spPr>
      </p:pic>
      <p:pic>
        <p:nvPicPr>
          <p:cNvPr id="7" name="Picture 6">
            <a:extLst>
              <a:ext uri="{FF2B5EF4-FFF2-40B4-BE49-F238E27FC236}">
                <a16:creationId xmlns:a16="http://schemas.microsoft.com/office/drawing/2014/main" id="{5263C7E5-22F2-C1E5-F2D7-715FFC918D64}"/>
              </a:ext>
            </a:extLst>
          </p:cNvPr>
          <p:cNvPicPr>
            <a:picLocks noChangeAspect="1"/>
          </p:cNvPicPr>
          <p:nvPr/>
        </p:nvPicPr>
        <p:blipFill rotWithShape="1">
          <a:blip r:embed="rId6"/>
          <a:srcRect t="60377" b="519"/>
          <a:stretch/>
        </p:blipFill>
        <p:spPr>
          <a:xfrm>
            <a:off x="6548200" y="3775105"/>
            <a:ext cx="5186312" cy="1828799"/>
          </a:xfrm>
          <a:prstGeom prst="rect">
            <a:avLst/>
          </a:prstGeom>
        </p:spPr>
      </p:pic>
      <p:sp>
        <p:nvSpPr>
          <p:cNvPr id="8" name="TextBox 7">
            <a:extLst>
              <a:ext uri="{FF2B5EF4-FFF2-40B4-BE49-F238E27FC236}">
                <a16:creationId xmlns:a16="http://schemas.microsoft.com/office/drawing/2014/main" id="{01877587-BA41-06C0-37C7-6458E2EEC64C}"/>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716624"/>
      </p:ext>
    </p:extLst>
  </p:cSld>
  <p:clrMapOvr>
    <a:masterClrMapping/>
  </p:clrMapOvr>
  <p:timing>
    <p:tnLst>
      <p:par>
        <p:cTn id="1" dur="indefinite" restart="never" nodeType="tmRoot">
          <p:childTnLst>
            <p:video>
              <p:cMediaNode vol="80000">
                <p:cTn id="2"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7" name="Diagram 6">
            <a:extLst>
              <a:ext uri="{FF2B5EF4-FFF2-40B4-BE49-F238E27FC236}">
                <a16:creationId xmlns:a16="http://schemas.microsoft.com/office/drawing/2014/main" id="{AB983FA3-9ED7-4073-8E16-534C4E0EF398}"/>
              </a:ext>
            </a:extLst>
          </p:cNvPr>
          <p:cNvGraphicFramePr/>
          <p:nvPr/>
        </p:nvGraphicFramePr>
        <p:xfrm>
          <a:off x="716898" y="929120"/>
          <a:ext cx="9086007" cy="5747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6E39642A-C901-5496-E7B8-44A9673BC020}"/>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Differences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HTML5</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Advantages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of HTML5?</a:t>
            </a:r>
            <a:endParaRPr lang="en-IN" sz="2400" dirty="0">
              <a:solidFill>
                <a:schemeClr val="bg1"/>
              </a:solidFill>
            </a:endParaRPr>
          </a:p>
        </p:txBody>
      </p:sp>
      <p:pic>
        <p:nvPicPr>
          <p:cNvPr id="3" name="Picture 2">
            <a:extLst>
              <a:ext uri="{FF2B5EF4-FFF2-40B4-BE49-F238E27FC236}">
                <a16:creationId xmlns:a16="http://schemas.microsoft.com/office/drawing/2014/main" id="{FC5B0377-E7B4-8471-F76E-3B3CDB6B5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9884" y="281908"/>
            <a:ext cx="904401" cy="359815"/>
          </a:xfrm>
          <a:prstGeom prst="rect">
            <a:avLst/>
          </a:prstGeom>
        </p:spPr>
      </p:pic>
      <p:sp>
        <p:nvSpPr>
          <p:cNvPr id="4" name="TextBox 3">
            <a:extLst>
              <a:ext uri="{FF2B5EF4-FFF2-40B4-BE49-F238E27FC236}">
                <a16:creationId xmlns:a16="http://schemas.microsoft.com/office/drawing/2014/main" id="{CC6F3CA5-5C5F-3BDD-1ED6-ACE39F54F1AF}"/>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371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purpose of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&lt;base&gt;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20140"/>
            <a:ext cx="450332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&lt;base&gt; element in HTML is used to specify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base 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relative URLs within a document.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&lt;base&gt; element is typically placed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&lt;head&gt;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section.</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D61B628F-A1A0-EEC7-77EB-F45BA26C215D}"/>
              </a:ext>
            </a:extLst>
          </p:cNvPr>
          <p:cNvPicPr>
            <a:picLocks noChangeAspect="1"/>
          </p:cNvPicPr>
          <p:nvPr/>
        </p:nvPicPr>
        <p:blipFill rotWithShape="1">
          <a:blip r:embed="rId4"/>
          <a:srcRect b="49612"/>
          <a:stretch/>
        </p:blipFill>
        <p:spPr>
          <a:xfrm>
            <a:off x="6319409" y="997032"/>
            <a:ext cx="5678318" cy="1715080"/>
          </a:xfrm>
          <a:prstGeom prst="rect">
            <a:avLst/>
          </a:prstGeom>
        </p:spPr>
      </p:pic>
      <p:pic>
        <p:nvPicPr>
          <p:cNvPr id="6" name="Picture 5">
            <a:extLst>
              <a:ext uri="{FF2B5EF4-FFF2-40B4-BE49-F238E27FC236}">
                <a16:creationId xmlns:a16="http://schemas.microsoft.com/office/drawing/2014/main" id="{B0FB4339-0AED-910E-CBF1-F43E2FEAD0C5}"/>
              </a:ext>
            </a:extLst>
          </p:cNvPr>
          <p:cNvPicPr>
            <a:picLocks noChangeAspect="1"/>
          </p:cNvPicPr>
          <p:nvPr/>
        </p:nvPicPr>
        <p:blipFill rotWithShape="1">
          <a:blip r:embed="rId5"/>
          <a:srcRect t="1" b="30757"/>
          <a:stretch/>
        </p:blipFill>
        <p:spPr>
          <a:xfrm>
            <a:off x="666967" y="3252554"/>
            <a:ext cx="4150922" cy="1348528"/>
          </a:xfrm>
          <a:prstGeom prst="rect">
            <a:avLst/>
          </a:prstGeom>
          <a:ln>
            <a:solidFill>
              <a:schemeClr val="bg1">
                <a:lumMod val="85000"/>
              </a:schemeClr>
            </a:solidFill>
          </a:ln>
        </p:spPr>
      </p:pic>
      <p:pic>
        <p:nvPicPr>
          <p:cNvPr id="8" name="Picture 7">
            <a:extLst>
              <a:ext uri="{FF2B5EF4-FFF2-40B4-BE49-F238E27FC236}">
                <a16:creationId xmlns:a16="http://schemas.microsoft.com/office/drawing/2014/main" id="{E39C4894-2F68-C398-81F2-936048D7B24F}"/>
              </a:ext>
            </a:extLst>
          </p:cNvPr>
          <p:cNvPicPr>
            <a:picLocks noChangeAspect="1"/>
          </p:cNvPicPr>
          <p:nvPr/>
        </p:nvPicPr>
        <p:blipFill rotWithShape="1">
          <a:blip r:embed="rId6"/>
          <a:srcRect b="19015"/>
          <a:stretch/>
        </p:blipFill>
        <p:spPr>
          <a:xfrm>
            <a:off x="666967" y="4933322"/>
            <a:ext cx="4179352" cy="1346945"/>
          </a:xfrm>
          <a:prstGeom prst="rect">
            <a:avLst/>
          </a:prstGeom>
          <a:ln>
            <a:solidFill>
              <a:schemeClr val="bg1">
                <a:lumMod val="85000"/>
              </a:schemeClr>
            </a:solidFill>
          </a:ln>
        </p:spPr>
      </p:pic>
      <p:cxnSp>
        <p:nvCxnSpPr>
          <p:cNvPr id="10" name="Straight Arrow Connector 9">
            <a:extLst>
              <a:ext uri="{FF2B5EF4-FFF2-40B4-BE49-F238E27FC236}">
                <a16:creationId xmlns:a16="http://schemas.microsoft.com/office/drawing/2014/main" id="{D03BCB56-46CC-EC16-CB55-AC177EC5CFD8}"/>
              </a:ext>
            </a:extLst>
          </p:cNvPr>
          <p:cNvCxnSpPr>
            <a:cxnSpLocks/>
          </p:cNvCxnSpPr>
          <p:nvPr/>
        </p:nvCxnSpPr>
        <p:spPr>
          <a:xfrm flipH="1">
            <a:off x="4484181" y="3235437"/>
            <a:ext cx="2447960" cy="348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B7A89B-F417-F901-4BC0-A6DB74E6D0F6}"/>
              </a:ext>
            </a:extLst>
          </p:cNvPr>
          <p:cNvCxnSpPr>
            <a:cxnSpLocks/>
          </p:cNvCxnSpPr>
          <p:nvPr/>
        </p:nvCxnSpPr>
        <p:spPr>
          <a:xfrm flipH="1">
            <a:off x="4484181" y="3483705"/>
            <a:ext cx="2447960" cy="1715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10B8B05-38EE-1BF3-0028-232DEB35E377}"/>
              </a:ext>
            </a:extLst>
          </p:cNvPr>
          <p:cNvPicPr>
            <a:picLocks noChangeAspect="1"/>
          </p:cNvPicPr>
          <p:nvPr/>
        </p:nvPicPr>
        <p:blipFill rotWithShape="1">
          <a:blip r:embed="rId4"/>
          <a:srcRect t="47624" b="1988"/>
          <a:stretch/>
        </p:blipFill>
        <p:spPr>
          <a:xfrm>
            <a:off x="6319409" y="2687950"/>
            <a:ext cx="5678318" cy="1715080"/>
          </a:xfrm>
          <a:prstGeom prst="rect">
            <a:avLst/>
          </a:prstGeom>
        </p:spPr>
      </p:pic>
      <p:sp>
        <p:nvSpPr>
          <p:cNvPr id="3" name="TextBox 2">
            <a:extLst>
              <a:ext uri="{FF2B5EF4-FFF2-40B4-BE49-F238E27FC236}">
                <a16:creationId xmlns:a16="http://schemas.microsoft.com/office/drawing/2014/main" id="{106DDAFF-56BA-ECB8-7851-A2076E488492}"/>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765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a:t>
            </a:r>
            <a:r>
              <a:rPr lang="en-US" sz="2400" b="1" dirty="0">
                <a:solidFill>
                  <a:schemeClr val="bg1"/>
                </a:solidFill>
                <a:latin typeface="Calibri Light" panose="020F0302020204030204"/>
                <a:ea typeface="+mn-ea"/>
                <a:cs typeface="+mn-cs"/>
              </a:rPr>
              <a:t>add</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external stylesheet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your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FA33AFCD-97D8-299B-A10C-C3571BDFEC73}"/>
              </a:ext>
            </a:extLst>
          </p:cNvPr>
          <p:cNvPicPr>
            <a:picLocks noChangeAspect="1"/>
          </p:cNvPicPr>
          <p:nvPr/>
        </p:nvPicPr>
        <p:blipFill>
          <a:blip r:embed="rId4"/>
          <a:stretch>
            <a:fillRect/>
          </a:stretch>
        </p:blipFill>
        <p:spPr>
          <a:xfrm>
            <a:off x="5886543" y="1250683"/>
            <a:ext cx="6022792" cy="2749360"/>
          </a:xfrm>
          <a:prstGeom prst="rect">
            <a:avLst/>
          </a:prstGeom>
        </p:spPr>
      </p:pic>
      <p:sp>
        <p:nvSpPr>
          <p:cNvPr id="6" name="TextBox 5">
            <a:extLst>
              <a:ext uri="{FF2B5EF4-FFF2-40B4-BE49-F238E27FC236}">
                <a16:creationId xmlns:a16="http://schemas.microsoft.com/office/drawing/2014/main" id="{802A9552-C31D-3C2A-110B-DD3CF9BC11D5}"/>
              </a:ext>
            </a:extLst>
          </p:cNvPr>
          <p:cNvSpPr txBox="1"/>
          <p:nvPr/>
        </p:nvSpPr>
        <p:spPr>
          <a:xfrm>
            <a:off x="182972" y="1250683"/>
            <a:ext cx="5066608"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&lt;link&gt;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empty element used to link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external resources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like stylesheets to the HTML document.</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specifies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relationship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the current document and the linked resource.</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href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specifies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location (URL)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 external stylesheet.</a:t>
            </a:r>
          </a:p>
        </p:txBody>
      </p:sp>
      <p:pic>
        <p:nvPicPr>
          <p:cNvPr id="3" name="Graphic 2" descr="Artificial Intelligence with solid fill">
            <a:extLst>
              <a:ext uri="{FF2B5EF4-FFF2-40B4-BE49-F238E27FC236}">
                <a16:creationId xmlns:a16="http://schemas.microsoft.com/office/drawing/2014/main" id="{520EDA8E-27DE-94C7-1953-CC743983712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06230" y="134529"/>
            <a:ext cx="559216" cy="559216"/>
          </a:xfrm>
          <a:prstGeom prst="rect">
            <a:avLst/>
          </a:prstGeom>
        </p:spPr>
      </p:pic>
      <p:sp>
        <p:nvSpPr>
          <p:cNvPr id="7" name="TextBox 6">
            <a:extLst>
              <a:ext uri="{FF2B5EF4-FFF2-40B4-BE49-F238E27FC236}">
                <a16:creationId xmlns:a16="http://schemas.microsoft.com/office/drawing/2014/main" id="{E196DF97-A178-9A45-A8EE-05968AD023E0}"/>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908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open a link in a new </a:t>
            </a:r>
            <a:r>
              <a:rPr lang="en-US" sz="2400" b="1" dirty="0">
                <a:solidFill>
                  <a:schemeClr val="bg1"/>
                </a:solidFill>
                <a:latin typeface="Calibri Light" panose="020F0302020204030204"/>
                <a:ea typeface="+mn-ea"/>
                <a:cs typeface="+mn-cs"/>
              </a:rPr>
              <a:t>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ab?</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7" name="Google Shape;779;p41">
            <a:extLst>
              <a:ext uri="{FF2B5EF4-FFF2-40B4-BE49-F238E27FC236}">
                <a16:creationId xmlns:a16="http://schemas.microsoft.com/office/drawing/2014/main" id="{F8C53C3D-9F37-624C-7FC8-70C3F8E01047}"/>
              </a:ext>
            </a:extLst>
          </p:cNvPr>
          <p:cNvSpPr txBox="1"/>
          <p:nvPr/>
        </p:nvSpPr>
        <p:spPr>
          <a:xfrm>
            <a:off x="342994" y="1132077"/>
            <a:ext cx="8521800" cy="800219"/>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FFC000"/>
              </a:buClr>
              <a:buSzPts val="1800"/>
              <a:buFont typeface="Noto Sans Symbols"/>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Target attribute specifies how the linked content should be displayed. </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0" cap="none" spc="0" normalizeH="0" baseline="0" noProof="0" dirty="0">
                <a:ln>
                  <a:noFill/>
                </a:ln>
                <a:solidFill>
                  <a:prstClr val="black"/>
                </a:solidFill>
                <a:effectLst/>
                <a:uLnTx/>
                <a:uFillTx/>
                <a:latin typeface="Calibri"/>
                <a:ea typeface="Calibri"/>
                <a:cs typeface="Calibri"/>
                <a:sym typeface="Calibri"/>
              </a:rPr>
              <a:t>Target values: _blank(new tab), _self(default), _parent, _top</a:t>
            </a:r>
            <a:endParaRPr kumimoji="0" sz="1800" b="0" i="0" u="none" strike="noStrike" kern="0" cap="none" spc="0" normalizeH="0" baseline="0" noProof="0" dirty="0">
              <a:ln>
                <a:noFill/>
              </a:ln>
              <a:solidFill>
                <a:prstClr val="black"/>
              </a:solidFill>
              <a:effectLst/>
              <a:uLnTx/>
              <a:uFillTx/>
              <a:latin typeface="Calibri"/>
              <a:ea typeface="Calibri"/>
              <a:cs typeface="Calibri"/>
              <a:sym typeface="Calibri"/>
            </a:endParaRPr>
          </a:p>
        </p:txBody>
      </p:sp>
      <p:pic>
        <p:nvPicPr>
          <p:cNvPr id="8" name="Google Shape;781;p41">
            <a:extLst>
              <a:ext uri="{FF2B5EF4-FFF2-40B4-BE49-F238E27FC236}">
                <a16:creationId xmlns:a16="http://schemas.microsoft.com/office/drawing/2014/main" id="{379932F9-13B5-A405-1F8A-77F9F7A27132}"/>
              </a:ext>
            </a:extLst>
          </p:cNvPr>
          <p:cNvPicPr preferRelativeResize="0"/>
          <p:nvPr/>
        </p:nvPicPr>
        <p:blipFill rotWithShape="1">
          <a:blip r:embed="rId4">
            <a:alphaModFix/>
          </a:blip>
          <a:srcRect/>
          <a:stretch/>
        </p:blipFill>
        <p:spPr>
          <a:xfrm>
            <a:off x="557774" y="5080689"/>
            <a:ext cx="5042078" cy="1421730"/>
          </a:xfrm>
          <a:prstGeom prst="rect">
            <a:avLst/>
          </a:prstGeom>
          <a:noFill/>
          <a:ln w="9525" cap="flat" cmpd="sng">
            <a:solidFill>
              <a:srgbClr val="D8D8D8"/>
            </a:solidFill>
            <a:prstDash val="solid"/>
            <a:round/>
            <a:headEnd type="none" w="sm" len="sm"/>
            <a:tailEnd type="none" w="sm" len="sm"/>
          </a:ln>
        </p:spPr>
      </p:pic>
      <p:pic>
        <p:nvPicPr>
          <p:cNvPr id="11" name="Google Shape;782;p41">
            <a:extLst>
              <a:ext uri="{FF2B5EF4-FFF2-40B4-BE49-F238E27FC236}">
                <a16:creationId xmlns:a16="http://schemas.microsoft.com/office/drawing/2014/main" id="{651E3245-9139-F56F-A78D-45895C1793B3}"/>
              </a:ext>
            </a:extLst>
          </p:cNvPr>
          <p:cNvPicPr preferRelativeResize="0"/>
          <p:nvPr/>
        </p:nvPicPr>
        <p:blipFill rotWithShape="1">
          <a:blip r:embed="rId5">
            <a:alphaModFix/>
          </a:blip>
          <a:srcRect/>
          <a:stretch/>
        </p:blipFill>
        <p:spPr>
          <a:xfrm>
            <a:off x="477464" y="2379386"/>
            <a:ext cx="8521800" cy="2559766"/>
          </a:xfrm>
          <a:prstGeom prst="rect">
            <a:avLst/>
          </a:prstGeom>
          <a:noFill/>
          <a:ln>
            <a:noFill/>
          </a:ln>
        </p:spPr>
      </p:pic>
      <p:sp>
        <p:nvSpPr>
          <p:cNvPr id="12" name="Google Shape;783;p41">
            <a:extLst>
              <a:ext uri="{FF2B5EF4-FFF2-40B4-BE49-F238E27FC236}">
                <a16:creationId xmlns:a16="http://schemas.microsoft.com/office/drawing/2014/main" id="{15476643-6592-A385-E1AD-84A96CE7CDB5}"/>
              </a:ext>
            </a:extLst>
          </p:cNvPr>
          <p:cNvSpPr/>
          <p:nvPr/>
        </p:nvSpPr>
        <p:spPr>
          <a:xfrm>
            <a:off x="2863706" y="5080689"/>
            <a:ext cx="2424656" cy="32862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3" name="Graphic 12" descr="Artificial Intelligence with solid fill">
            <a:extLst>
              <a:ext uri="{FF2B5EF4-FFF2-40B4-BE49-F238E27FC236}">
                <a16:creationId xmlns:a16="http://schemas.microsoft.com/office/drawing/2014/main" id="{3FDC8A64-59AB-BE5C-E983-2E3429BCBC3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65381" y="142741"/>
            <a:ext cx="559216" cy="559216"/>
          </a:xfrm>
          <a:prstGeom prst="rect">
            <a:avLst/>
          </a:prstGeom>
        </p:spPr>
      </p:pic>
      <p:sp>
        <p:nvSpPr>
          <p:cNvPr id="3" name="Google Shape;783;p41">
            <a:extLst>
              <a:ext uri="{FF2B5EF4-FFF2-40B4-BE49-F238E27FC236}">
                <a16:creationId xmlns:a16="http://schemas.microsoft.com/office/drawing/2014/main" id="{DA3F65EE-D701-C83C-F90F-FD190CAF5F15}"/>
              </a:ext>
            </a:extLst>
          </p:cNvPr>
          <p:cNvSpPr/>
          <p:nvPr/>
        </p:nvSpPr>
        <p:spPr>
          <a:xfrm>
            <a:off x="4883672" y="3850163"/>
            <a:ext cx="1812963" cy="32862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 name="TextBox 3">
            <a:extLst>
              <a:ext uri="{FF2B5EF4-FFF2-40B4-BE49-F238E27FC236}">
                <a16:creationId xmlns:a16="http://schemas.microsoft.com/office/drawing/2014/main" id="{4F1825C6-363E-10CC-496E-62DFA73A5B04}"/>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46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create an </a:t>
            </a:r>
            <a:r>
              <a:rPr lang="en-US" sz="2400" b="1" dirty="0">
                <a:solidFill>
                  <a:srgbClr val="FFFF00"/>
                </a:solidFill>
                <a:latin typeface="Calibri Light" panose="020F0302020204030204"/>
                <a:ea typeface="+mn-ea"/>
                <a:cs typeface="+mn-cs"/>
              </a:rPr>
              <a:t>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mail </a:t>
            </a:r>
            <a:r>
              <a:rPr lang="en-US" sz="2400" b="1" dirty="0">
                <a:solidFill>
                  <a:srgbClr val="FFFF00"/>
                </a:solidFill>
                <a:latin typeface="Calibri Light" panose="020F0302020204030204"/>
                <a:ea typeface="+mn-ea"/>
                <a:cs typeface="+mn-cs"/>
              </a:rPr>
              <a:t>L</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ink</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571906"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href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"mailto:" followed by the email address. </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will prompt the user's default email with the specified email address pre-filled in the "To" field. Else it will prompt for the other options.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7CD142C8-FF09-39B2-289A-4230D175D0C3}"/>
              </a:ext>
            </a:extLst>
          </p:cNvPr>
          <p:cNvPicPr>
            <a:picLocks noChangeAspect="1"/>
          </p:cNvPicPr>
          <p:nvPr/>
        </p:nvPicPr>
        <p:blipFill rotWithShape="1">
          <a:blip r:embed="rId4"/>
          <a:srcRect l="32415" t="20801" r="5635" b="4473"/>
          <a:stretch/>
        </p:blipFill>
        <p:spPr>
          <a:xfrm>
            <a:off x="9447152" y="3272354"/>
            <a:ext cx="2486545" cy="3410776"/>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FCA5BCEF-FE29-4CE2-C28F-0582C12C1312}"/>
              </a:ext>
            </a:extLst>
          </p:cNvPr>
          <p:cNvPicPr>
            <a:picLocks noChangeAspect="1"/>
          </p:cNvPicPr>
          <p:nvPr/>
        </p:nvPicPr>
        <p:blipFill rotWithShape="1">
          <a:blip r:embed="rId5"/>
          <a:srcRect t="48817" b="15169"/>
          <a:stretch/>
        </p:blipFill>
        <p:spPr>
          <a:xfrm>
            <a:off x="5931517" y="1097280"/>
            <a:ext cx="5917489" cy="832159"/>
          </a:xfrm>
          <a:prstGeom prst="rect">
            <a:avLst/>
          </a:prstGeom>
        </p:spPr>
      </p:pic>
      <p:pic>
        <p:nvPicPr>
          <p:cNvPr id="3" name="Graphic 2" descr="Artificial Intelligence with solid fill">
            <a:extLst>
              <a:ext uri="{FF2B5EF4-FFF2-40B4-BE49-F238E27FC236}">
                <a16:creationId xmlns:a16="http://schemas.microsoft.com/office/drawing/2014/main" id="{D5B7A8C5-1338-FB3B-B960-8CE4CE63BE78}"/>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14900" y="103048"/>
            <a:ext cx="559216" cy="559216"/>
          </a:xfrm>
          <a:prstGeom prst="rect">
            <a:avLst/>
          </a:prstGeom>
        </p:spPr>
      </p:pic>
      <p:pic>
        <p:nvPicPr>
          <p:cNvPr id="7" name="Picture 6">
            <a:extLst>
              <a:ext uri="{FF2B5EF4-FFF2-40B4-BE49-F238E27FC236}">
                <a16:creationId xmlns:a16="http://schemas.microsoft.com/office/drawing/2014/main" id="{56F42852-C67C-1AA4-B08C-8A42814B04A7}"/>
              </a:ext>
            </a:extLst>
          </p:cNvPr>
          <p:cNvPicPr>
            <a:picLocks noChangeAspect="1"/>
          </p:cNvPicPr>
          <p:nvPr/>
        </p:nvPicPr>
        <p:blipFill>
          <a:blip r:embed="rId8"/>
          <a:stretch>
            <a:fillRect/>
          </a:stretch>
        </p:blipFill>
        <p:spPr>
          <a:xfrm>
            <a:off x="973050" y="4072916"/>
            <a:ext cx="4267796" cy="2610214"/>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0C063867-0B93-BC97-75C0-846B7BD4BCDD}"/>
              </a:ext>
            </a:extLst>
          </p:cNvPr>
          <p:cNvPicPr>
            <a:picLocks noChangeAspect="1"/>
          </p:cNvPicPr>
          <p:nvPr/>
        </p:nvPicPr>
        <p:blipFill>
          <a:blip r:embed="rId9"/>
          <a:stretch>
            <a:fillRect/>
          </a:stretch>
        </p:blipFill>
        <p:spPr>
          <a:xfrm>
            <a:off x="5932456" y="1987772"/>
            <a:ext cx="2602061" cy="1250842"/>
          </a:xfrm>
          <a:prstGeom prst="rect">
            <a:avLst/>
          </a:prstGeom>
          <a:ln>
            <a:solidFill>
              <a:schemeClr val="bg1">
                <a:lumMod val="85000"/>
              </a:schemeClr>
            </a:solidFill>
          </a:ln>
        </p:spPr>
      </p:pic>
      <p:cxnSp>
        <p:nvCxnSpPr>
          <p:cNvPr id="12" name="Straight Arrow Connector 11">
            <a:extLst>
              <a:ext uri="{FF2B5EF4-FFF2-40B4-BE49-F238E27FC236}">
                <a16:creationId xmlns:a16="http://schemas.microsoft.com/office/drawing/2014/main" id="{BA54EC16-88EF-15B0-9C39-93E4A2AC662C}"/>
              </a:ext>
            </a:extLst>
          </p:cNvPr>
          <p:cNvCxnSpPr>
            <a:cxnSpLocks/>
            <a:stCxn id="11" idx="2"/>
            <a:endCxn id="7" idx="3"/>
          </p:cNvCxnSpPr>
          <p:nvPr/>
        </p:nvCxnSpPr>
        <p:spPr>
          <a:xfrm flipH="1">
            <a:off x="5240846" y="3238614"/>
            <a:ext cx="1992641" cy="2139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8E89E3-D130-6C8A-5991-990664805241}"/>
              </a:ext>
            </a:extLst>
          </p:cNvPr>
          <p:cNvCxnSpPr>
            <a:cxnSpLocks/>
            <a:stCxn id="11" idx="2"/>
            <a:endCxn id="4" idx="1"/>
          </p:cNvCxnSpPr>
          <p:nvPr/>
        </p:nvCxnSpPr>
        <p:spPr>
          <a:xfrm>
            <a:off x="7233487" y="3238614"/>
            <a:ext cx="2213665" cy="1739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E5BAFB-AA88-D0C5-F5D4-15CAEE768055}"/>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486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D0285E1-0E84-8743-BC48-C152F016935B}"/>
              </a:ext>
            </a:extLst>
          </p:cNvPr>
          <p:cNvSpPr>
            <a:spLocks noGrp="1"/>
          </p:cNvSpPr>
          <p:nvPr>
            <p:ph type="title"/>
          </p:nvPr>
        </p:nvSpPr>
        <p:spPr>
          <a:xfrm>
            <a:off x="101152" y="86427"/>
            <a:ext cx="10515600" cy="1325563"/>
          </a:xfrm>
        </p:spPr>
        <p:txBody>
          <a:bodyPr>
            <a:normAutofit/>
          </a:bodyPr>
          <a:lstStyle/>
          <a:p>
            <a:r>
              <a:rPr lang="en-US" sz="4000" dirty="0">
                <a:solidFill>
                  <a:srgbClr val="FFFF00"/>
                </a:solidFill>
              </a:rPr>
              <a:t>6. HTML Lists &amp; Tables</a:t>
            </a:r>
            <a:endParaRPr lang="en-IN" sz="4000" dirty="0"/>
          </a:p>
        </p:txBody>
      </p:sp>
      <p:sp>
        <p:nvSpPr>
          <p:cNvPr id="6" name="TextBox 5">
            <a:extLst>
              <a:ext uri="{FF2B5EF4-FFF2-40B4-BE49-F238E27FC236}">
                <a16:creationId xmlns:a16="http://schemas.microsoft.com/office/drawing/2014/main" id="{12BF4C85-80B0-86B4-06D5-35597FA9B403}"/>
              </a:ext>
            </a:extLst>
          </p:cNvPr>
          <p:cNvSpPr txBox="1"/>
          <p:nvPr/>
        </p:nvSpPr>
        <p:spPr>
          <a:xfrm>
            <a:off x="207157" y="1411990"/>
            <a:ext cx="8906363"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the different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Types of Lists </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Nested</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 List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table, tr, </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th</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 td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elements? What are table advantages &amp; disadvantages?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the </a:t>
            </a:r>
            <a:r>
              <a:rPr kumimoji="0" lang="en-US" sz="20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colspan</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 attribute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is the best way to add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border</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 to a table, column and cell?</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DC5E052-F010-E6EE-F237-8C75770D199D}"/>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217256394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different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 of Lists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3539519"/>
            <a:ext cx="4731927"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ordered list is a list where the items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numbered or ordered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 specific sequence. </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unordered list is a list where the items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marked with bullets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description list is used to display a list of terms along with their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corresponding descriptions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definitions.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E04AC96F-DE9A-4530-F8B1-474D3AFD9201}"/>
              </a:ext>
            </a:extLst>
          </p:cNvPr>
          <p:cNvPicPr>
            <a:picLocks noChangeAspect="1"/>
          </p:cNvPicPr>
          <p:nvPr/>
        </p:nvPicPr>
        <p:blipFill rotWithShape="1">
          <a:blip r:embed="rId4"/>
          <a:srcRect l="5751" t="6542" r="7980" b="69314"/>
          <a:stretch/>
        </p:blipFill>
        <p:spPr>
          <a:xfrm>
            <a:off x="8683774" y="1087632"/>
            <a:ext cx="3297135" cy="1519643"/>
          </a:xfrm>
          <a:prstGeom prst="rect">
            <a:avLst/>
          </a:prstGeom>
        </p:spPr>
      </p:pic>
      <p:pic>
        <p:nvPicPr>
          <p:cNvPr id="14" name="Picture 13">
            <a:extLst>
              <a:ext uri="{FF2B5EF4-FFF2-40B4-BE49-F238E27FC236}">
                <a16:creationId xmlns:a16="http://schemas.microsoft.com/office/drawing/2014/main" id="{DE02C215-312D-3AEF-FB38-99FFE47C68F3}"/>
              </a:ext>
            </a:extLst>
          </p:cNvPr>
          <p:cNvPicPr>
            <a:picLocks noChangeAspect="1"/>
          </p:cNvPicPr>
          <p:nvPr/>
        </p:nvPicPr>
        <p:blipFill rotWithShape="1">
          <a:blip r:embed="rId5"/>
          <a:srcRect t="15006" r="7596" b="57243"/>
          <a:stretch/>
        </p:blipFill>
        <p:spPr>
          <a:xfrm>
            <a:off x="6183759" y="1087631"/>
            <a:ext cx="2335437" cy="1519644"/>
          </a:xfrm>
          <a:prstGeom prst="rect">
            <a:avLst/>
          </a:prstGeom>
          <a:ln>
            <a:solidFill>
              <a:schemeClr val="bg1">
                <a:lumMod val="50000"/>
              </a:schemeClr>
            </a:solidFill>
          </a:ln>
        </p:spPr>
      </p:pic>
      <p:graphicFrame>
        <p:nvGraphicFramePr>
          <p:cNvPr id="4" name="Diagram 3">
            <a:extLst>
              <a:ext uri="{FF2B5EF4-FFF2-40B4-BE49-F238E27FC236}">
                <a16:creationId xmlns:a16="http://schemas.microsoft.com/office/drawing/2014/main" id="{F1989C6A-3CA4-B121-4BE7-4D8CEB670345}"/>
              </a:ext>
            </a:extLst>
          </p:cNvPr>
          <p:cNvGraphicFramePr/>
          <p:nvPr/>
        </p:nvGraphicFramePr>
        <p:xfrm>
          <a:off x="211087" y="1087631"/>
          <a:ext cx="5386524" cy="17213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a:extLst>
              <a:ext uri="{FF2B5EF4-FFF2-40B4-BE49-F238E27FC236}">
                <a16:creationId xmlns:a16="http://schemas.microsoft.com/office/drawing/2014/main" id="{7D5C1251-9AE9-D0FE-3C83-E43B243CA5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1305" y="282463"/>
            <a:ext cx="904401" cy="359815"/>
          </a:xfrm>
          <a:prstGeom prst="rect">
            <a:avLst/>
          </a:prstGeom>
        </p:spPr>
      </p:pic>
      <p:pic>
        <p:nvPicPr>
          <p:cNvPr id="6" name="Picture 5">
            <a:extLst>
              <a:ext uri="{FF2B5EF4-FFF2-40B4-BE49-F238E27FC236}">
                <a16:creationId xmlns:a16="http://schemas.microsoft.com/office/drawing/2014/main" id="{EDDFA5B7-F5BA-421E-B5F6-79D6814DBD7E}"/>
              </a:ext>
            </a:extLst>
          </p:cNvPr>
          <p:cNvPicPr>
            <a:picLocks noChangeAspect="1"/>
          </p:cNvPicPr>
          <p:nvPr/>
        </p:nvPicPr>
        <p:blipFill rotWithShape="1">
          <a:blip r:embed="rId4"/>
          <a:srcRect l="5751" t="34087" r="7980" b="41768"/>
          <a:stretch/>
        </p:blipFill>
        <p:spPr>
          <a:xfrm>
            <a:off x="8683773" y="2776068"/>
            <a:ext cx="3297135" cy="1519644"/>
          </a:xfrm>
          <a:prstGeom prst="rect">
            <a:avLst/>
          </a:prstGeom>
        </p:spPr>
      </p:pic>
      <p:pic>
        <p:nvPicPr>
          <p:cNvPr id="7" name="Picture 6">
            <a:extLst>
              <a:ext uri="{FF2B5EF4-FFF2-40B4-BE49-F238E27FC236}">
                <a16:creationId xmlns:a16="http://schemas.microsoft.com/office/drawing/2014/main" id="{418D9669-132D-FD3C-D11B-7632D86FC03D}"/>
              </a:ext>
            </a:extLst>
          </p:cNvPr>
          <p:cNvPicPr>
            <a:picLocks noChangeAspect="1"/>
          </p:cNvPicPr>
          <p:nvPr/>
        </p:nvPicPr>
        <p:blipFill rotWithShape="1">
          <a:blip r:embed="rId4"/>
          <a:srcRect l="5751" t="61635" r="7980" b="5049"/>
          <a:stretch/>
        </p:blipFill>
        <p:spPr>
          <a:xfrm>
            <a:off x="8683775" y="4446210"/>
            <a:ext cx="3297135" cy="2096912"/>
          </a:xfrm>
          <a:prstGeom prst="rect">
            <a:avLst/>
          </a:prstGeom>
        </p:spPr>
      </p:pic>
      <p:pic>
        <p:nvPicPr>
          <p:cNvPr id="8" name="Picture 7">
            <a:extLst>
              <a:ext uri="{FF2B5EF4-FFF2-40B4-BE49-F238E27FC236}">
                <a16:creationId xmlns:a16="http://schemas.microsoft.com/office/drawing/2014/main" id="{230AF90A-3496-95C0-3B58-0F4CF2B37237}"/>
              </a:ext>
            </a:extLst>
          </p:cNvPr>
          <p:cNvPicPr>
            <a:picLocks noChangeAspect="1"/>
          </p:cNvPicPr>
          <p:nvPr/>
        </p:nvPicPr>
        <p:blipFill rotWithShape="1">
          <a:blip r:embed="rId5"/>
          <a:srcRect t="39974" r="7596" b="35317"/>
          <a:stretch/>
        </p:blipFill>
        <p:spPr>
          <a:xfrm>
            <a:off x="6183757" y="2850210"/>
            <a:ext cx="2335437" cy="1353065"/>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5E9F44FD-EE1F-F3DC-E0EB-86A16DA5C7F3}"/>
              </a:ext>
            </a:extLst>
          </p:cNvPr>
          <p:cNvPicPr>
            <a:picLocks noChangeAspect="1"/>
          </p:cNvPicPr>
          <p:nvPr/>
        </p:nvPicPr>
        <p:blipFill rotWithShape="1">
          <a:blip r:embed="rId5"/>
          <a:srcRect t="63738" r="7596" b="190"/>
          <a:stretch/>
        </p:blipFill>
        <p:spPr>
          <a:xfrm>
            <a:off x="6183757" y="4446210"/>
            <a:ext cx="2335437" cy="197533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03E8AC48-C151-D367-8B4E-C32BB117603C}"/>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292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 </a:t>
            </a:r>
            <a:r>
              <a:rPr lang="en-US" sz="2400" b="1" dirty="0">
                <a:solidFill>
                  <a:srgbClr val="FFFF00"/>
                </a:solidFill>
                <a:latin typeface="Calibri Light" panose="020F0302020204030204"/>
                <a:ea typeface="+mn-ea"/>
                <a:cs typeface="+mn-cs"/>
              </a:rPr>
              <a:t>N</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ested</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List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TextBox 5">
            <a:extLst>
              <a:ext uri="{FF2B5EF4-FFF2-40B4-BE49-F238E27FC236}">
                <a16:creationId xmlns:a16="http://schemas.microsoft.com/office/drawing/2014/main" id="{75F5A6D0-42EA-3A77-A7E3-BCCE909ADA6E}"/>
              </a:ext>
            </a:extLst>
          </p:cNvPr>
          <p:cNvSpPr txBox="1"/>
          <p:nvPr/>
        </p:nvSpPr>
        <p:spPr>
          <a:xfrm>
            <a:off x="342993" y="1353558"/>
            <a:ext cx="448691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nested list in HTML is a list that is placed within another list item.</a:t>
            </a:r>
          </a:p>
        </p:txBody>
      </p:sp>
      <p:pic>
        <p:nvPicPr>
          <p:cNvPr id="8" name="Picture 7">
            <a:extLst>
              <a:ext uri="{FF2B5EF4-FFF2-40B4-BE49-F238E27FC236}">
                <a16:creationId xmlns:a16="http://schemas.microsoft.com/office/drawing/2014/main" id="{93B94635-BD03-9881-FE06-4D9531391E84}"/>
              </a:ext>
            </a:extLst>
          </p:cNvPr>
          <p:cNvPicPr>
            <a:picLocks noChangeAspect="1"/>
          </p:cNvPicPr>
          <p:nvPr/>
        </p:nvPicPr>
        <p:blipFill>
          <a:blip r:embed="rId4"/>
          <a:stretch>
            <a:fillRect/>
          </a:stretch>
        </p:blipFill>
        <p:spPr>
          <a:xfrm>
            <a:off x="8423618" y="1025094"/>
            <a:ext cx="2678137" cy="5658036"/>
          </a:xfrm>
          <a:prstGeom prst="rect">
            <a:avLst/>
          </a:prstGeom>
        </p:spPr>
      </p:pic>
      <p:pic>
        <p:nvPicPr>
          <p:cNvPr id="12" name="Picture 11">
            <a:extLst>
              <a:ext uri="{FF2B5EF4-FFF2-40B4-BE49-F238E27FC236}">
                <a16:creationId xmlns:a16="http://schemas.microsoft.com/office/drawing/2014/main" id="{E9D4D56B-38DA-5E58-46C6-A2DFA11D0F6A}"/>
              </a:ext>
            </a:extLst>
          </p:cNvPr>
          <p:cNvPicPr>
            <a:picLocks noChangeAspect="1"/>
          </p:cNvPicPr>
          <p:nvPr/>
        </p:nvPicPr>
        <p:blipFill>
          <a:blip r:embed="rId5"/>
          <a:stretch>
            <a:fillRect/>
          </a:stretch>
        </p:blipFill>
        <p:spPr>
          <a:xfrm>
            <a:off x="5400924" y="1353558"/>
            <a:ext cx="2743583" cy="3248478"/>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05F84B14-6F89-824F-7B1C-B5EBE2C0F292}"/>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5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58782"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 </a:t>
            </a:r>
            <a:r>
              <a:rPr lang="en-US" sz="2400" b="1" dirty="0">
                <a:solidFill>
                  <a:srgbClr val="FFFF00"/>
                </a:solidFill>
                <a:latin typeface="Calibri Light" panose="020F0302020204030204"/>
                <a:ea typeface="+mn-ea"/>
                <a:cs typeface="+mn-cs"/>
              </a:rPr>
              <a:t>table</a:t>
            </a:r>
            <a:r>
              <a:rPr lang="en-US" sz="2400" b="1" dirty="0">
                <a:solidFill>
                  <a:schemeClr val="bg1"/>
                </a:solidFill>
                <a:latin typeface="Calibri Light" panose="020F0302020204030204"/>
                <a:ea typeface="+mn-ea"/>
                <a:cs typeface="+mn-cs"/>
              </a:rPr>
              <a: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th</a:t>
            </a:r>
            <a:r>
              <a:rPr lang="en-US" sz="2400" b="1" dirty="0">
                <a:solidFill>
                  <a:schemeClr val="bg1"/>
                </a:solidFill>
                <a:latin typeface="Calibri Light" panose="020F0302020204030204"/>
                <a:ea typeface="+mn-ea"/>
                <a:cs typeface="+mn-cs"/>
              </a:rPr>
              <a: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td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chemeClr val="bg1"/>
                </a:solidFill>
                <a:latin typeface="Calibri Light" panose="020F0302020204030204"/>
                <a:ea typeface="+mn-ea"/>
                <a:cs typeface="+mn-cs"/>
              </a:rPr>
              <a:t>What are table advantages &amp; disadvantages?</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CCA84818-D34D-46A2-79AC-B887D0B65546}"/>
              </a:ext>
            </a:extLst>
          </p:cNvPr>
          <p:cNvPicPr>
            <a:picLocks noChangeAspect="1"/>
          </p:cNvPicPr>
          <p:nvPr/>
        </p:nvPicPr>
        <p:blipFill rotWithShape="1">
          <a:blip r:embed="rId4"/>
          <a:srcRect t="37099" r="3355" b="41291"/>
          <a:stretch/>
        </p:blipFill>
        <p:spPr>
          <a:xfrm>
            <a:off x="4334243" y="1042810"/>
            <a:ext cx="3275059" cy="538977"/>
          </a:xfrm>
          <a:prstGeom prst="rect">
            <a:avLst/>
          </a:prstGeom>
          <a:ln>
            <a:noFill/>
          </a:ln>
        </p:spPr>
      </p:pic>
      <p:pic>
        <p:nvPicPr>
          <p:cNvPr id="3" name="Picture 2">
            <a:extLst>
              <a:ext uri="{FF2B5EF4-FFF2-40B4-BE49-F238E27FC236}">
                <a16:creationId xmlns:a16="http://schemas.microsoft.com/office/drawing/2014/main" id="{5E11A7C6-97F9-FC83-62F3-78D36E773C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5837" y="297139"/>
            <a:ext cx="870009" cy="346132"/>
          </a:xfrm>
          <a:prstGeom prst="rect">
            <a:avLst/>
          </a:prstGeom>
        </p:spPr>
      </p:pic>
      <p:sp>
        <p:nvSpPr>
          <p:cNvPr id="25" name="TextBox 24">
            <a:extLst>
              <a:ext uri="{FF2B5EF4-FFF2-40B4-BE49-F238E27FC236}">
                <a16:creationId xmlns:a16="http://schemas.microsoft.com/office/drawing/2014/main" id="{B85BE906-D435-5C9B-90C0-A7FA6B349FA4}"/>
              </a:ext>
            </a:extLst>
          </p:cNvPr>
          <p:cNvSpPr txBox="1"/>
          <p:nvPr/>
        </p:nvSpPr>
        <p:spPr>
          <a:xfrm>
            <a:off x="256495" y="1042811"/>
            <a:ext cx="3991249" cy="3200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Table elements: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&lt;table&gt; is the container for the entire table.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&lt;tr&gt;(table row) is used to define a row in the table.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&gt;(table header) is used to represent the column headers.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&lt;td&gt;(table data) is used to represent the regular cells in a table. </a:t>
            </a:r>
          </a:p>
        </p:txBody>
      </p:sp>
      <p:pic>
        <p:nvPicPr>
          <p:cNvPr id="16" name="Picture 15">
            <a:extLst>
              <a:ext uri="{FF2B5EF4-FFF2-40B4-BE49-F238E27FC236}">
                <a16:creationId xmlns:a16="http://schemas.microsoft.com/office/drawing/2014/main" id="{EF213F97-C0D7-9B02-6286-7AD161552BA6}"/>
              </a:ext>
            </a:extLst>
          </p:cNvPr>
          <p:cNvPicPr>
            <a:picLocks noChangeAspect="1"/>
          </p:cNvPicPr>
          <p:nvPr/>
        </p:nvPicPr>
        <p:blipFill>
          <a:blip r:embed="rId6"/>
          <a:stretch>
            <a:fillRect/>
          </a:stretch>
        </p:blipFill>
        <p:spPr>
          <a:xfrm>
            <a:off x="7702637" y="1097668"/>
            <a:ext cx="4146369" cy="5342437"/>
          </a:xfrm>
          <a:prstGeom prst="rect">
            <a:avLst/>
          </a:prstGeom>
        </p:spPr>
      </p:pic>
      <p:pic>
        <p:nvPicPr>
          <p:cNvPr id="18" name="Picture 17">
            <a:extLst>
              <a:ext uri="{FF2B5EF4-FFF2-40B4-BE49-F238E27FC236}">
                <a16:creationId xmlns:a16="http://schemas.microsoft.com/office/drawing/2014/main" id="{845683BF-8F46-B0A5-1BEF-5D390EC885EB}"/>
              </a:ext>
            </a:extLst>
          </p:cNvPr>
          <p:cNvPicPr>
            <a:picLocks noChangeAspect="1"/>
          </p:cNvPicPr>
          <p:nvPr/>
        </p:nvPicPr>
        <p:blipFill>
          <a:blip r:embed="rId7"/>
          <a:stretch>
            <a:fillRect/>
          </a:stretch>
        </p:blipFill>
        <p:spPr>
          <a:xfrm>
            <a:off x="7756535" y="1852000"/>
            <a:ext cx="3572256" cy="1188094"/>
          </a:xfrm>
          <a:prstGeom prst="rect">
            <a:avLst/>
          </a:prstGeom>
        </p:spPr>
      </p:pic>
      <p:pic>
        <p:nvPicPr>
          <p:cNvPr id="20" name="Picture 19">
            <a:extLst>
              <a:ext uri="{FF2B5EF4-FFF2-40B4-BE49-F238E27FC236}">
                <a16:creationId xmlns:a16="http://schemas.microsoft.com/office/drawing/2014/main" id="{563CC4E0-0BBD-D0D6-6E7C-9E90F829271B}"/>
              </a:ext>
            </a:extLst>
          </p:cNvPr>
          <p:cNvPicPr>
            <a:picLocks noChangeAspect="1"/>
          </p:cNvPicPr>
          <p:nvPr/>
        </p:nvPicPr>
        <p:blipFill>
          <a:blip r:embed="rId8"/>
          <a:stretch>
            <a:fillRect/>
          </a:stretch>
        </p:blipFill>
        <p:spPr>
          <a:xfrm>
            <a:off x="7752020" y="2098520"/>
            <a:ext cx="3628075" cy="621956"/>
          </a:xfrm>
          <a:prstGeom prst="rect">
            <a:avLst/>
          </a:prstGeom>
        </p:spPr>
      </p:pic>
      <p:pic>
        <p:nvPicPr>
          <p:cNvPr id="22" name="Picture 21">
            <a:extLst>
              <a:ext uri="{FF2B5EF4-FFF2-40B4-BE49-F238E27FC236}">
                <a16:creationId xmlns:a16="http://schemas.microsoft.com/office/drawing/2014/main" id="{A95B6DCD-E755-970D-3C6B-9B5006078C70}"/>
              </a:ext>
            </a:extLst>
          </p:cNvPr>
          <p:cNvPicPr>
            <a:picLocks noChangeAspect="1"/>
          </p:cNvPicPr>
          <p:nvPr/>
        </p:nvPicPr>
        <p:blipFill>
          <a:blip r:embed="rId9"/>
          <a:stretch>
            <a:fillRect/>
          </a:stretch>
        </p:blipFill>
        <p:spPr>
          <a:xfrm>
            <a:off x="7722996" y="2963383"/>
            <a:ext cx="3636048" cy="1196068"/>
          </a:xfrm>
          <a:prstGeom prst="rect">
            <a:avLst/>
          </a:prstGeom>
        </p:spPr>
      </p:pic>
      <p:pic>
        <p:nvPicPr>
          <p:cNvPr id="24" name="Picture 23">
            <a:extLst>
              <a:ext uri="{FF2B5EF4-FFF2-40B4-BE49-F238E27FC236}">
                <a16:creationId xmlns:a16="http://schemas.microsoft.com/office/drawing/2014/main" id="{FDC802A0-53DB-F87C-1968-3DBA873D9053}"/>
              </a:ext>
            </a:extLst>
          </p:cNvPr>
          <p:cNvPicPr>
            <a:picLocks noChangeAspect="1"/>
          </p:cNvPicPr>
          <p:nvPr/>
        </p:nvPicPr>
        <p:blipFill>
          <a:blip r:embed="rId10"/>
          <a:stretch>
            <a:fillRect/>
          </a:stretch>
        </p:blipFill>
        <p:spPr>
          <a:xfrm>
            <a:off x="7756081" y="4163693"/>
            <a:ext cx="3636046" cy="1219989"/>
          </a:xfrm>
          <a:prstGeom prst="rect">
            <a:avLst/>
          </a:prstGeom>
        </p:spPr>
      </p:pic>
      <p:pic>
        <p:nvPicPr>
          <p:cNvPr id="26" name="Picture 25">
            <a:extLst>
              <a:ext uri="{FF2B5EF4-FFF2-40B4-BE49-F238E27FC236}">
                <a16:creationId xmlns:a16="http://schemas.microsoft.com/office/drawing/2014/main" id="{3F8A1089-DC2E-8AD7-73FF-E26AE912FC5E}"/>
              </a:ext>
            </a:extLst>
          </p:cNvPr>
          <p:cNvPicPr>
            <a:picLocks noChangeAspect="1"/>
          </p:cNvPicPr>
          <p:nvPr/>
        </p:nvPicPr>
        <p:blipFill rotWithShape="1">
          <a:blip r:embed="rId4"/>
          <a:srcRect t="57329" r="3355" b="27447"/>
          <a:stretch/>
        </p:blipFill>
        <p:spPr>
          <a:xfrm>
            <a:off x="4334243" y="1594020"/>
            <a:ext cx="3275059" cy="379681"/>
          </a:xfrm>
          <a:prstGeom prst="rect">
            <a:avLst/>
          </a:prstGeom>
          <a:ln>
            <a:noFill/>
          </a:ln>
        </p:spPr>
      </p:pic>
      <p:pic>
        <p:nvPicPr>
          <p:cNvPr id="27" name="Picture 26">
            <a:extLst>
              <a:ext uri="{FF2B5EF4-FFF2-40B4-BE49-F238E27FC236}">
                <a16:creationId xmlns:a16="http://schemas.microsoft.com/office/drawing/2014/main" id="{1EB73A8B-3F08-8773-501D-F11B871BFCEB}"/>
              </a:ext>
            </a:extLst>
          </p:cNvPr>
          <p:cNvPicPr>
            <a:picLocks noChangeAspect="1"/>
          </p:cNvPicPr>
          <p:nvPr/>
        </p:nvPicPr>
        <p:blipFill rotWithShape="1">
          <a:blip r:embed="rId4"/>
          <a:srcRect t="71129" r="3840" b="9932"/>
          <a:stretch/>
        </p:blipFill>
        <p:spPr>
          <a:xfrm>
            <a:off x="4338315" y="1973701"/>
            <a:ext cx="3258630" cy="472346"/>
          </a:xfrm>
          <a:prstGeom prst="rect">
            <a:avLst/>
          </a:prstGeom>
          <a:ln>
            <a:noFill/>
          </a:ln>
        </p:spPr>
      </p:pic>
      <p:graphicFrame>
        <p:nvGraphicFramePr>
          <p:cNvPr id="4" name="Diagram 3">
            <a:extLst>
              <a:ext uri="{FF2B5EF4-FFF2-40B4-BE49-F238E27FC236}">
                <a16:creationId xmlns:a16="http://schemas.microsoft.com/office/drawing/2014/main" id="{2FBA13C3-E38F-8F1F-FBEF-46C1250A45C0}"/>
              </a:ext>
            </a:extLst>
          </p:cNvPr>
          <p:cNvGraphicFramePr/>
          <p:nvPr/>
        </p:nvGraphicFramePr>
        <p:xfrm>
          <a:off x="256495" y="4685779"/>
          <a:ext cx="4146369" cy="175432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6" name="TextBox 5">
            <a:extLst>
              <a:ext uri="{FF2B5EF4-FFF2-40B4-BE49-F238E27FC236}">
                <a16:creationId xmlns:a16="http://schemas.microsoft.com/office/drawing/2014/main" id="{8E6815A5-C5F1-6C09-88C1-1B5F015387ED}"/>
              </a:ext>
            </a:extLst>
          </p:cNvPr>
          <p:cNvSpPr txBox="1"/>
          <p:nvPr/>
        </p:nvSpPr>
        <p:spPr>
          <a:xfrm>
            <a:off x="10405730" y="6485478"/>
            <a:ext cx="1786270" cy="307777"/>
          </a:xfrm>
          <a:prstGeom prst="rect">
            <a:avLst/>
          </a:prstGeom>
          <a:noFill/>
        </p:spPr>
        <p:txBody>
          <a:bodyPr wrap="square">
            <a:spAutoFit/>
          </a:bodyPr>
          <a:lstStyle/>
          <a:p>
            <a:r>
              <a:rPr lang="en-US" sz="1400" dirty="0">
                <a:hlinkClick r:id="rId16" action="ppaction://hlinksldjump"/>
              </a:rPr>
              <a:t>back to chapter index</a:t>
            </a:r>
            <a:endParaRPr lang="en-IN" sz="1400" dirty="0"/>
          </a:p>
        </p:txBody>
      </p:sp>
      <p:sp>
        <p:nvSpPr>
          <p:cNvPr id="17" name="Rectangle 1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893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colspan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attribute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575300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colspan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multiple cells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horizontally into a single cell.</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colspan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applicable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&lt;td&gt;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only.</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7164D239-B60B-697A-A92E-D554E636558F}"/>
              </a:ext>
            </a:extLst>
          </p:cNvPr>
          <p:cNvPicPr>
            <a:picLocks noChangeAspect="1"/>
          </p:cNvPicPr>
          <p:nvPr/>
        </p:nvPicPr>
        <p:blipFill>
          <a:blip r:embed="rId4"/>
          <a:stretch>
            <a:fillRect/>
          </a:stretch>
        </p:blipFill>
        <p:spPr>
          <a:xfrm>
            <a:off x="6708396" y="1097280"/>
            <a:ext cx="5055901" cy="5383529"/>
          </a:xfrm>
          <a:prstGeom prst="rect">
            <a:avLst/>
          </a:prstGeom>
        </p:spPr>
      </p:pic>
      <p:pic>
        <p:nvPicPr>
          <p:cNvPr id="7" name="Picture 6">
            <a:extLst>
              <a:ext uri="{FF2B5EF4-FFF2-40B4-BE49-F238E27FC236}">
                <a16:creationId xmlns:a16="http://schemas.microsoft.com/office/drawing/2014/main" id="{EB259268-C212-9FB0-39CE-42F9644BA80F}"/>
              </a:ext>
            </a:extLst>
          </p:cNvPr>
          <p:cNvPicPr>
            <a:picLocks noChangeAspect="1"/>
          </p:cNvPicPr>
          <p:nvPr/>
        </p:nvPicPr>
        <p:blipFill>
          <a:blip r:embed="rId5"/>
          <a:stretch>
            <a:fillRect/>
          </a:stretch>
        </p:blipFill>
        <p:spPr>
          <a:xfrm>
            <a:off x="342993" y="2935055"/>
            <a:ext cx="5246277" cy="2238749"/>
          </a:xfrm>
          <a:prstGeom prst="rect">
            <a:avLst/>
          </a:prstGeom>
          <a:ln>
            <a:solidFill>
              <a:schemeClr val="bg1">
                <a:lumMod val="50000"/>
              </a:schemeClr>
            </a:solidFill>
          </a:ln>
        </p:spPr>
      </p:pic>
      <p:sp>
        <p:nvSpPr>
          <p:cNvPr id="3" name="Google Shape;783;p41">
            <a:extLst>
              <a:ext uri="{FF2B5EF4-FFF2-40B4-BE49-F238E27FC236}">
                <a16:creationId xmlns:a16="http://schemas.microsoft.com/office/drawing/2014/main" id="{5D531929-75BA-3A42-0978-79DCC5670D89}"/>
              </a:ext>
            </a:extLst>
          </p:cNvPr>
          <p:cNvSpPr/>
          <p:nvPr/>
        </p:nvSpPr>
        <p:spPr>
          <a:xfrm>
            <a:off x="7919074" y="3429000"/>
            <a:ext cx="1311423" cy="36004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 name="TextBox 5">
            <a:extLst>
              <a:ext uri="{FF2B5EF4-FFF2-40B4-BE49-F238E27FC236}">
                <a16:creationId xmlns:a16="http://schemas.microsoft.com/office/drawing/2014/main" id="{5787774C-53E2-E10F-C7BC-5B9A4138A429}"/>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050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best way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add a border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to a table, column and cell?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D18F682E-146A-4567-0C4A-4DC865E71D7E}"/>
              </a:ext>
            </a:extLst>
          </p:cNvPr>
          <p:cNvPicPr>
            <a:picLocks noChangeAspect="1"/>
          </p:cNvPicPr>
          <p:nvPr/>
        </p:nvPicPr>
        <p:blipFill>
          <a:blip r:embed="rId4"/>
          <a:stretch>
            <a:fillRect/>
          </a:stretch>
        </p:blipFill>
        <p:spPr>
          <a:xfrm>
            <a:off x="8264405" y="1298610"/>
            <a:ext cx="3676416" cy="4855055"/>
          </a:xfrm>
          <a:prstGeom prst="rect">
            <a:avLst/>
          </a:prstGeom>
        </p:spPr>
      </p:pic>
      <p:pic>
        <p:nvPicPr>
          <p:cNvPr id="10" name="Picture 9">
            <a:extLst>
              <a:ext uri="{FF2B5EF4-FFF2-40B4-BE49-F238E27FC236}">
                <a16:creationId xmlns:a16="http://schemas.microsoft.com/office/drawing/2014/main" id="{F33723D4-F176-6241-BA37-8D68AF7D6801}"/>
              </a:ext>
            </a:extLst>
          </p:cNvPr>
          <p:cNvPicPr>
            <a:picLocks noChangeAspect="1"/>
          </p:cNvPicPr>
          <p:nvPr/>
        </p:nvPicPr>
        <p:blipFill rotWithShape="1">
          <a:blip r:embed="rId5"/>
          <a:srcRect b="54857"/>
          <a:stretch/>
        </p:blipFill>
        <p:spPr>
          <a:xfrm>
            <a:off x="4383776" y="1298610"/>
            <a:ext cx="3676416" cy="1999417"/>
          </a:xfrm>
          <a:prstGeom prst="rect">
            <a:avLst/>
          </a:prstGeom>
        </p:spPr>
      </p:pic>
      <p:pic>
        <p:nvPicPr>
          <p:cNvPr id="12" name="Picture 11">
            <a:extLst>
              <a:ext uri="{FF2B5EF4-FFF2-40B4-BE49-F238E27FC236}">
                <a16:creationId xmlns:a16="http://schemas.microsoft.com/office/drawing/2014/main" id="{F06A6A3A-A4B2-8FB7-2110-B275CC51D8D8}"/>
              </a:ext>
            </a:extLst>
          </p:cNvPr>
          <p:cNvPicPr>
            <a:picLocks noChangeAspect="1"/>
          </p:cNvPicPr>
          <p:nvPr/>
        </p:nvPicPr>
        <p:blipFill rotWithShape="1">
          <a:blip r:embed="rId6"/>
          <a:srcRect r="4292"/>
          <a:stretch/>
        </p:blipFill>
        <p:spPr>
          <a:xfrm>
            <a:off x="342993" y="3758824"/>
            <a:ext cx="3470297" cy="1979713"/>
          </a:xfrm>
          <a:prstGeom prst="rect">
            <a:avLst/>
          </a:prstGeom>
          <a:ln>
            <a:solidFill>
              <a:schemeClr val="bg1">
                <a:lumMod val="50000"/>
              </a:schemeClr>
            </a:solidFill>
          </a:ln>
        </p:spPr>
      </p:pic>
      <p:pic>
        <p:nvPicPr>
          <p:cNvPr id="3" name="Picture 2">
            <a:extLst>
              <a:ext uri="{FF2B5EF4-FFF2-40B4-BE49-F238E27FC236}">
                <a16:creationId xmlns:a16="http://schemas.microsoft.com/office/drawing/2014/main" id="{CEB8BD2B-9646-96C7-E20D-13FCA6AD0491}"/>
              </a:ext>
            </a:extLst>
          </p:cNvPr>
          <p:cNvPicPr>
            <a:picLocks noChangeAspect="1"/>
          </p:cNvPicPr>
          <p:nvPr/>
        </p:nvPicPr>
        <p:blipFill rotWithShape="1">
          <a:blip r:embed="rId5"/>
          <a:srcRect t="44663" b="-434"/>
          <a:stretch/>
        </p:blipFill>
        <p:spPr>
          <a:xfrm>
            <a:off x="4383774" y="3268359"/>
            <a:ext cx="3676417" cy="2470178"/>
          </a:xfrm>
          <a:prstGeom prst="rect">
            <a:avLst/>
          </a:prstGeom>
        </p:spPr>
      </p:pic>
      <p:sp>
        <p:nvSpPr>
          <p:cNvPr id="6" name="TextBox 5">
            <a:extLst>
              <a:ext uri="{FF2B5EF4-FFF2-40B4-BE49-F238E27FC236}">
                <a16:creationId xmlns:a16="http://schemas.microsoft.com/office/drawing/2014/main" id="{D29828C8-8F6F-67C8-9728-63116ACBD33A}"/>
              </a:ext>
            </a:extLst>
          </p:cNvPr>
          <p:cNvSpPr txBox="1"/>
          <p:nvPr/>
        </p:nvSpPr>
        <p:spPr>
          <a:xfrm>
            <a:off x="251180" y="1298610"/>
            <a:ext cx="367641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Setting the common style for table, tr,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td, then all the multiple tables in your webpage will follow consistent same style and format.</a:t>
            </a:r>
          </a:p>
        </p:txBody>
      </p:sp>
      <p:sp>
        <p:nvSpPr>
          <p:cNvPr id="7" name="TextBox 6">
            <a:extLst>
              <a:ext uri="{FF2B5EF4-FFF2-40B4-BE49-F238E27FC236}">
                <a16:creationId xmlns:a16="http://schemas.microsoft.com/office/drawing/2014/main" id="{46D1FE13-2661-9665-4851-C3750F43224B}"/>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2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XHTML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2" name="Picture 11">
            <a:extLst>
              <a:ext uri="{FF2B5EF4-FFF2-40B4-BE49-F238E27FC236}">
                <a16:creationId xmlns:a16="http://schemas.microsoft.com/office/drawing/2014/main" id="{E5E209FF-CE21-B769-8457-4995EE829B68}"/>
              </a:ext>
            </a:extLst>
          </p:cNvPr>
          <p:cNvPicPr>
            <a:picLocks noChangeAspect="1"/>
          </p:cNvPicPr>
          <p:nvPr/>
        </p:nvPicPr>
        <p:blipFill>
          <a:blip r:embed="rId4"/>
          <a:stretch>
            <a:fillRect/>
          </a:stretch>
        </p:blipFill>
        <p:spPr>
          <a:xfrm>
            <a:off x="8174472" y="2748163"/>
            <a:ext cx="3192028" cy="3022474"/>
          </a:xfrm>
          <a:prstGeom prst="rect">
            <a:avLst/>
          </a:prstGeom>
        </p:spPr>
      </p:pic>
      <p:pic>
        <p:nvPicPr>
          <p:cNvPr id="20" name="Picture 19">
            <a:extLst>
              <a:ext uri="{FF2B5EF4-FFF2-40B4-BE49-F238E27FC236}">
                <a16:creationId xmlns:a16="http://schemas.microsoft.com/office/drawing/2014/main" id="{5EDB81A0-C724-E28C-577B-D22162E4C736}"/>
              </a:ext>
            </a:extLst>
          </p:cNvPr>
          <p:cNvPicPr>
            <a:picLocks noChangeAspect="1"/>
          </p:cNvPicPr>
          <p:nvPr/>
        </p:nvPicPr>
        <p:blipFill>
          <a:blip r:embed="rId5"/>
          <a:stretch>
            <a:fillRect/>
          </a:stretch>
        </p:blipFill>
        <p:spPr>
          <a:xfrm>
            <a:off x="529706" y="2748163"/>
            <a:ext cx="5925252" cy="3859304"/>
          </a:xfrm>
          <a:prstGeom prst="rect">
            <a:avLst/>
          </a:prstGeom>
        </p:spPr>
      </p:pic>
      <p:sp>
        <p:nvSpPr>
          <p:cNvPr id="3" name="Rectangle 2">
            <a:extLst>
              <a:ext uri="{FF2B5EF4-FFF2-40B4-BE49-F238E27FC236}">
                <a16:creationId xmlns:a16="http://schemas.microsoft.com/office/drawing/2014/main" id="{425F256C-A849-C536-93A4-FD1AF59D22AF}"/>
              </a:ext>
            </a:extLst>
          </p:cNvPr>
          <p:cNvSpPr/>
          <p:nvPr/>
        </p:nvSpPr>
        <p:spPr>
          <a:xfrm>
            <a:off x="8994828" y="2408871"/>
            <a:ext cx="1770514" cy="3900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HTML5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86CE76E-BC50-E6BE-E2CF-BC0625680F12}"/>
              </a:ext>
            </a:extLst>
          </p:cNvPr>
          <p:cNvSpPr/>
          <p:nvPr/>
        </p:nvSpPr>
        <p:spPr>
          <a:xfrm>
            <a:off x="2495017" y="2405982"/>
            <a:ext cx="1770514" cy="39002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XHTML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F8BB254-3171-404B-2C5D-CB529B94A62E}"/>
              </a:ext>
            </a:extLst>
          </p:cNvPr>
          <p:cNvSpPr txBox="1"/>
          <p:nvPr/>
        </p:nvSpPr>
        <p:spPr>
          <a:xfrm>
            <a:off x="342992" y="1098622"/>
            <a:ext cx="611196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XHTML(</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eXtensible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HyperText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Markup Language) is a markup language that follows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rules of XML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define the structure of web pages.</a:t>
            </a:r>
          </a:p>
        </p:txBody>
      </p:sp>
      <p:sp>
        <p:nvSpPr>
          <p:cNvPr id="7" name="TextBox 6">
            <a:extLst>
              <a:ext uri="{FF2B5EF4-FFF2-40B4-BE49-F238E27FC236}">
                <a16:creationId xmlns:a16="http://schemas.microsoft.com/office/drawing/2014/main" id="{7AB62A45-4DEF-C73F-8A64-B60EAC61F4DA}"/>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605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DC0E868-F237-ED9D-E59A-DDCB53B82730}"/>
              </a:ext>
            </a:extLst>
          </p:cNvPr>
          <p:cNvSpPr>
            <a:spLocks noGrp="1"/>
          </p:cNvSpPr>
          <p:nvPr>
            <p:ph type="title"/>
          </p:nvPr>
        </p:nvSpPr>
        <p:spPr>
          <a:xfrm>
            <a:off x="101152" y="97023"/>
            <a:ext cx="10515600" cy="1325563"/>
          </a:xfrm>
        </p:spPr>
        <p:txBody>
          <a:bodyPr>
            <a:normAutofit/>
          </a:bodyPr>
          <a:lstStyle/>
          <a:p>
            <a:r>
              <a:rPr lang="en-US" sz="4000" dirty="0">
                <a:solidFill>
                  <a:srgbClr val="FFFF00"/>
                </a:solidFill>
              </a:rPr>
              <a:t>7. HTML Images &amp; Multimedia</a:t>
            </a:r>
            <a:endParaRPr lang="en-IN" sz="4000" dirty="0"/>
          </a:p>
        </p:txBody>
      </p:sp>
      <p:sp>
        <p:nvSpPr>
          <p:cNvPr id="6" name="TextBox 5">
            <a:extLst>
              <a:ext uri="{FF2B5EF4-FFF2-40B4-BE49-F238E27FC236}">
                <a16:creationId xmlns:a16="http://schemas.microsoft.com/office/drawing/2014/main" id="{0930E6BA-86AE-BC39-C827-486103D481C4}"/>
              </a:ext>
            </a:extLst>
          </p:cNvPr>
          <p:cNvSpPr txBox="1"/>
          <p:nvPr/>
        </p:nvSpPr>
        <p:spPr>
          <a:xfrm>
            <a:off x="101148" y="1422586"/>
            <a:ext cx="7671252"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How to embed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an Image </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in HTML? Why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alt</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 attribute is so important?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the difference between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JPEG &amp; PNG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image formats?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How to embed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Video</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 element in HTML? Why we need multiple source elements? </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How to embed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Audio </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element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Autoplay &amp; Loop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attributes in multimedia elements?</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460235-813B-73CE-27DB-74E5ECBBD403}"/>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122411544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BE6BFC-D8CC-AC92-E4F4-299F6CF92CB2}"/>
              </a:ext>
            </a:extLst>
          </p:cNvPr>
          <p:cNvPicPr>
            <a:picLocks noChangeAspect="1"/>
          </p:cNvPicPr>
          <p:nvPr/>
        </p:nvPicPr>
        <p:blipFill rotWithShape="1">
          <a:blip r:embed="rId3"/>
          <a:srcRect t="59921" b="464"/>
          <a:stretch/>
        </p:blipFill>
        <p:spPr>
          <a:xfrm>
            <a:off x="7146776" y="4374292"/>
            <a:ext cx="4194920" cy="2248682"/>
          </a:xfrm>
          <a:prstGeom prst="rect">
            <a:avLst/>
          </a:prstGeom>
          <a:ln>
            <a:solidFill>
              <a:schemeClr val="bg1">
                <a:lumMod val="95000"/>
              </a:schemeClr>
            </a:solidFill>
          </a:ln>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embed an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mage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 Why </a:t>
            </a:r>
            <a:r>
              <a:rPr lang="en-US" sz="2400" b="1" dirty="0">
                <a:solidFill>
                  <a:srgbClr val="FFFF00"/>
                </a:solidFill>
                <a:latin typeface="Calibri Light" panose="020F0302020204030204"/>
                <a:ea typeface="+mn-ea"/>
                <a:cs typeface="+mn-cs"/>
              </a:rPr>
              <a:t>alt</a:t>
            </a:r>
            <a:r>
              <a:rPr lang="en-US" sz="2400" b="1" dirty="0">
                <a:solidFill>
                  <a:schemeClr val="bg1"/>
                </a:solidFill>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attribute is so important?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91767" y="1114439"/>
            <a:ext cx="5428265"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 element is used to embed an image in HTML.</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soruce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specifies the source file of the image.</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alt(alternative text) attribute provides alternative text that describes the content of the image which is important for SEO(for searching).</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E546E8C2-FCCD-79CA-77D0-583A9D815CBC}"/>
              </a:ext>
            </a:extLst>
          </p:cNvPr>
          <p:cNvPicPr>
            <a:picLocks noChangeAspect="1"/>
          </p:cNvPicPr>
          <p:nvPr/>
        </p:nvPicPr>
        <p:blipFill>
          <a:blip r:embed="rId5"/>
          <a:stretch>
            <a:fillRect/>
          </a:stretch>
        </p:blipFill>
        <p:spPr>
          <a:xfrm>
            <a:off x="391767" y="3470396"/>
            <a:ext cx="4838038" cy="2472775"/>
          </a:xfrm>
          <a:prstGeom prst="rect">
            <a:avLst/>
          </a:prstGeom>
        </p:spPr>
      </p:pic>
      <p:pic>
        <p:nvPicPr>
          <p:cNvPr id="6" name="Picture 5">
            <a:extLst>
              <a:ext uri="{FF2B5EF4-FFF2-40B4-BE49-F238E27FC236}">
                <a16:creationId xmlns:a16="http://schemas.microsoft.com/office/drawing/2014/main" id="{216574C8-790E-A4CA-B39A-AC8E43342BAD}"/>
              </a:ext>
            </a:extLst>
          </p:cNvPr>
          <p:cNvPicPr>
            <a:picLocks noChangeAspect="1"/>
          </p:cNvPicPr>
          <p:nvPr/>
        </p:nvPicPr>
        <p:blipFill rotWithShape="1">
          <a:blip r:embed="rId3"/>
          <a:srcRect b="40679"/>
          <a:stretch/>
        </p:blipFill>
        <p:spPr>
          <a:xfrm>
            <a:off x="7146776" y="1007029"/>
            <a:ext cx="4194920" cy="3367263"/>
          </a:xfrm>
          <a:prstGeom prst="rect">
            <a:avLst/>
          </a:prstGeom>
          <a:ln>
            <a:solidFill>
              <a:schemeClr val="bg1">
                <a:lumMod val="95000"/>
              </a:schemeClr>
            </a:solidFill>
          </a:ln>
        </p:spPr>
      </p:pic>
      <p:sp>
        <p:nvSpPr>
          <p:cNvPr id="8" name="Google Shape;783;p41">
            <a:extLst>
              <a:ext uri="{FF2B5EF4-FFF2-40B4-BE49-F238E27FC236}">
                <a16:creationId xmlns:a16="http://schemas.microsoft.com/office/drawing/2014/main" id="{D6437A52-9FCB-B4A3-52A9-DE96E04399C2}"/>
              </a:ext>
            </a:extLst>
          </p:cNvPr>
          <p:cNvSpPr/>
          <p:nvPr/>
        </p:nvSpPr>
        <p:spPr>
          <a:xfrm>
            <a:off x="9636664" y="6063056"/>
            <a:ext cx="1705032" cy="26360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1" name="Picture 10">
            <a:extLst>
              <a:ext uri="{FF2B5EF4-FFF2-40B4-BE49-F238E27FC236}">
                <a16:creationId xmlns:a16="http://schemas.microsoft.com/office/drawing/2014/main" id="{0127F614-B0C8-E419-137B-5315A21C5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4463" y="281908"/>
            <a:ext cx="904401" cy="359815"/>
          </a:xfrm>
          <a:prstGeom prst="rect">
            <a:avLst/>
          </a:prstGeom>
        </p:spPr>
      </p:pic>
      <p:sp>
        <p:nvSpPr>
          <p:cNvPr id="3" name="TextBox 2">
            <a:extLst>
              <a:ext uri="{FF2B5EF4-FFF2-40B4-BE49-F238E27FC236}">
                <a16:creationId xmlns:a16="http://schemas.microsoft.com/office/drawing/2014/main" id="{1053BBE2-54A2-6FEB-7A87-51A5A03AB867}"/>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230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JPEG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PNG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image formats?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E0178F93-2B85-4827-079C-5D26FF2CCF42}"/>
              </a:ext>
            </a:extLst>
          </p:cNvPr>
          <p:cNvPicPr>
            <a:picLocks noChangeAspect="1"/>
          </p:cNvPicPr>
          <p:nvPr/>
        </p:nvPicPr>
        <p:blipFill rotWithShape="1">
          <a:blip r:embed="rId4"/>
          <a:srcRect b="61728"/>
          <a:stretch/>
        </p:blipFill>
        <p:spPr>
          <a:xfrm>
            <a:off x="679877" y="1530187"/>
            <a:ext cx="10858593" cy="1730371"/>
          </a:xfrm>
          <a:prstGeom prst="rect">
            <a:avLst/>
          </a:prstGeom>
        </p:spPr>
      </p:pic>
      <p:pic>
        <p:nvPicPr>
          <p:cNvPr id="7" name="Picture 6">
            <a:extLst>
              <a:ext uri="{FF2B5EF4-FFF2-40B4-BE49-F238E27FC236}">
                <a16:creationId xmlns:a16="http://schemas.microsoft.com/office/drawing/2014/main" id="{4714A900-B165-7CC9-4A8F-AC5AC07BA198}"/>
              </a:ext>
            </a:extLst>
          </p:cNvPr>
          <p:cNvPicPr>
            <a:picLocks noChangeAspect="1"/>
          </p:cNvPicPr>
          <p:nvPr/>
        </p:nvPicPr>
        <p:blipFill rotWithShape="1">
          <a:blip r:embed="rId4"/>
          <a:srcRect t="38625" b="38755"/>
          <a:stretch/>
        </p:blipFill>
        <p:spPr>
          <a:xfrm>
            <a:off x="691909" y="3238211"/>
            <a:ext cx="10858593" cy="1022684"/>
          </a:xfrm>
          <a:prstGeom prst="rect">
            <a:avLst/>
          </a:prstGeom>
        </p:spPr>
      </p:pic>
      <p:pic>
        <p:nvPicPr>
          <p:cNvPr id="8" name="Picture 7">
            <a:extLst>
              <a:ext uri="{FF2B5EF4-FFF2-40B4-BE49-F238E27FC236}">
                <a16:creationId xmlns:a16="http://schemas.microsoft.com/office/drawing/2014/main" id="{334A2117-FED0-A403-3377-4A23DC4BD86E}"/>
              </a:ext>
            </a:extLst>
          </p:cNvPr>
          <p:cNvPicPr>
            <a:picLocks noChangeAspect="1"/>
          </p:cNvPicPr>
          <p:nvPr/>
        </p:nvPicPr>
        <p:blipFill rotWithShape="1">
          <a:blip r:embed="rId4"/>
          <a:srcRect t="61600" b="19505"/>
          <a:stretch/>
        </p:blipFill>
        <p:spPr>
          <a:xfrm>
            <a:off x="695914" y="4259178"/>
            <a:ext cx="10858593" cy="854242"/>
          </a:xfrm>
          <a:prstGeom prst="rect">
            <a:avLst/>
          </a:prstGeom>
        </p:spPr>
      </p:pic>
      <p:pic>
        <p:nvPicPr>
          <p:cNvPr id="10" name="Picture 9">
            <a:extLst>
              <a:ext uri="{FF2B5EF4-FFF2-40B4-BE49-F238E27FC236}">
                <a16:creationId xmlns:a16="http://schemas.microsoft.com/office/drawing/2014/main" id="{D22A63DA-6BC8-0366-906E-28A039C87065}"/>
              </a:ext>
            </a:extLst>
          </p:cNvPr>
          <p:cNvPicPr>
            <a:picLocks noChangeAspect="1"/>
          </p:cNvPicPr>
          <p:nvPr/>
        </p:nvPicPr>
        <p:blipFill rotWithShape="1">
          <a:blip r:embed="rId4"/>
          <a:srcRect t="80848" b="-3859"/>
          <a:stretch/>
        </p:blipFill>
        <p:spPr>
          <a:xfrm>
            <a:off x="691908" y="5109896"/>
            <a:ext cx="10858593" cy="1040320"/>
          </a:xfrm>
          <a:prstGeom prst="rect">
            <a:avLst/>
          </a:prstGeom>
        </p:spPr>
      </p:pic>
      <p:sp>
        <p:nvSpPr>
          <p:cNvPr id="3" name="TextBox 2">
            <a:extLst>
              <a:ext uri="{FF2B5EF4-FFF2-40B4-BE49-F238E27FC236}">
                <a16:creationId xmlns:a16="http://schemas.microsoft.com/office/drawing/2014/main" id="{DC3C3914-0B06-1552-31AD-551DBF12CD1E}"/>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318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JPEG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PNG</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image formats?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4" name="Table 4">
            <a:extLst>
              <a:ext uri="{FF2B5EF4-FFF2-40B4-BE49-F238E27FC236}">
                <a16:creationId xmlns:a16="http://schemas.microsoft.com/office/drawing/2014/main" id="{A1A2F5F2-36BE-66A1-9428-A64CD09ACF4D}"/>
              </a:ext>
            </a:extLst>
          </p:cNvPr>
          <p:cNvGraphicFramePr>
            <a:graphicFrameLocks/>
          </p:cNvGraphicFramePr>
          <p:nvPr/>
        </p:nvGraphicFramePr>
        <p:xfrm>
          <a:off x="617220" y="1550213"/>
          <a:ext cx="10872757" cy="4505494"/>
        </p:xfrm>
        <a:graphic>
          <a:graphicData uri="http://schemas.openxmlformats.org/drawingml/2006/table">
            <a:tbl>
              <a:tblPr firstRow="1" bandRow="1">
                <a:tableStyleId>{E8B1032C-EA38-4F05-BA0D-38AFFFC7BED3}</a:tableStyleId>
              </a:tblPr>
              <a:tblGrid>
                <a:gridCol w="5499375">
                  <a:extLst>
                    <a:ext uri="{9D8B030D-6E8A-4147-A177-3AD203B41FA5}">
                      <a16:colId xmlns:a16="http://schemas.microsoft.com/office/drawing/2014/main" val="312534454"/>
                    </a:ext>
                  </a:extLst>
                </a:gridCol>
                <a:gridCol w="5373382">
                  <a:extLst>
                    <a:ext uri="{9D8B030D-6E8A-4147-A177-3AD203B41FA5}">
                      <a16:colId xmlns:a16="http://schemas.microsoft.com/office/drawing/2014/main" val="3786215524"/>
                    </a:ext>
                  </a:extLst>
                </a:gridCol>
              </a:tblGrid>
              <a:tr h="781088">
                <a:tc>
                  <a:txBody>
                    <a:bodyPr/>
                    <a:lstStyle/>
                    <a:p>
                      <a:pPr algn="ctr"/>
                      <a:r>
                        <a:rPr lang="en-US" sz="1800" dirty="0">
                          <a:latin typeface="+mn-lt"/>
                        </a:rPr>
                        <a:t>JPEG </a:t>
                      </a:r>
                      <a:endParaRPr lang="en-IN" sz="1800" dirty="0">
                        <a:latin typeface="+mn-lt"/>
                      </a:endParaRPr>
                    </a:p>
                  </a:txBody>
                  <a:tcPr marL="180000" marR="540000" marT="108000" marB="108000" anchor="ctr"/>
                </a:tc>
                <a:tc>
                  <a:txBody>
                    <a:bodyPr/>
                    <a:lstStyle/>
                    <a:p>
                      <a:pPr algn="ctr"/>
                      <a:r>
                        <a:rPr lang="en-IN" sz="1800" dirty="0">
                          <a:latin typeface="+mn-lt"/>
                        </a:rPr>
                        <a:t>PNG</a:t>
                      </a:r>
                    </a:p>
                  </a:txBody>
                  <a:tcPr marL="180000" marR="540000" marT="108000" marB="108000" anchor="ctr"/>
                </a:tc>
                <a:extLst>
                  <a:ext uri="{0D108BD9-81ED-4DB2-BD59-A6C34878D82A}">
                    <a16:rowId xmlns:a16="http://schemas.microsoft.com/office/drawing/2014/main" val="2733934505"/>
                  </a:ext>
                </a:extLst>
              </a:tr>
              <a:tr h="885358">
                <a:tc>
                  <a:txBody>
                    <a:bodyPr/>
                    <a:lstStyle/>
                    <a:p>
                      <a:pPr marL="342900" indent="-342900">
                        <a:buAutoNum type="arabicPeriod"/>
                      </a:pPr>
                      <a:r>
                        <a:rPr lang="en-US" sz="1800" b="0" i="0" kern="1200" dirty="0">
                          <a:solidFill>
                            <a:schemeClr val="tx1"/>
                          </a:solidFill>
                          <a:effectLst/>
                          <a:latin typeface="+mn-lt"/>
                          <a:ea typeface="+mn-ea"/>
                          <a:cs typeface="+mn-cs"/>
                        </a:rPr>
                        <a:t>JPEG stands for Joint Photographic Experts Group.</a:t>
                      </a:r>
                      <a:endParaRPr lang="en-IN" sz="1800" dirty="0">
                        <a:solidFill>
                          <a:schemeClr val="bg2">
                            <a:lumMod val="50000"/>
                          </a:schemeClr>
                        </a:solidFill>
                        <a:latin typeface="+mn-lt"/>
                      </a:endParaRPr>
                    </a:p>
                  </a:txBody>
                  <a:tcPr marL="180000" marR="540000" marT="108000" marB="108000"/>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PNG stands for Portable Network Graphics</a:t>
                      </a:r>
                      <a:endParaRPr lang="en-US" sz="1800" dirty="0">
                        <a:solidFill>
                          <a:schemeClr val="bg2">
                            <a:lumMod val="50000"/>
                          </a:schemeClr>
                        </a:solidFill>
                        <a:latin typeface="+mn-lt"/>
                      </a:endParaRPr>
                    </a:p>
                  </a:txBody>
                  <a:tcPr marL="180000" marR="540000" marT="108000" marB="108000"/>
                </a:tc>
                <a:extLst>
                  <a:ext uri="{0D108BD9-81ED-4DB2-BD59-A6C34878D82A}">
                    <a16:rowId xmlns:a16="http://schemas.microsoft.com/office/drawing/2014/main" val="3722023969"/>
                  </a:ext>
                </a:extLst>
              </a:tr>
              <a:tr h="1046731">
                <a:tc>
                  <a:txBody>
                    <a:bodyPr/>
                    <a:lstStyle/>
                    <a:p>
                      <a:r>
                        <a:rPr lang="en-IN" sz="1800" dirty="0">
                          <a:latin typeface="+mn-lt"/>
                        </a:rPr>
                        <a:t>2. </a:t>
                      </a:r>
                      <a:r>
                        <a:rPr lang="en-US" sz="1800" b="0" i="0" kern="1200" dirty="0">
                          <a:solidFill>
                            <a:schemeClr val="tx1"/>
                          </a:solidFill>
                          <a:effectLst/>
                          <a:latin typeface="+mn-lt"/>
                          <a:ea typeface="+mn-ea"/>
                          <a:cs typeface="+mn-cs"/>
                        </a:rPr>
                        <a:t>JPEG uses </a:t>
                      </a:r>
                      <a:r>
                        <a:rPr lang="en-US" sz="1800" b="1" i="0" kern="1200" dirty="0">
                          <a:solidFill>
                            <a:schemeClr val="tx1"/>
                          </a:solidFill>
                          <a:effectLst/>
                          <a:latin typeface="+mn-lt"/>
                          <a:ea typeface="+mn-ea"/>
                          <a:cs typeface="+mn-cs"/>
                        </a:rPr>
                        <a:t>lossy compression</a:t>
                      </a:r>
                      <a:r>
                        <a:rPr lang="en-US" sz="1800" b="0" i="0" kern="1200" dirty="0">
                          <a:solidFill>
                            <a:schemeClr val="tx1"/>
                          </a:solidFill>
                          <a:effectLst/>
                          <a:latin typeface="+mn-lt"/>
                          <a:ea typeface="+mn-ea"/>
                          <a:cs typeface="+mn-cs"/>
                        </a:rPr>
                        <a:t>, which means some data is discarded to reduce image size. </a:t>
                      </a: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PNG uses </a:t>
                      </a:r>
                      <a:r>
                        <a:rPr lang="en-US" sz="1800" b="1" i="0" kern="1200" dirty="0">
                          <a:solidFill>
                            <a:schemeClr val="tx1"/>
                          </a:solidFill>
                          <a:effectLst/>
                          <a:latin typeface="+mn-lt"/>
                          <a:ea typeface="+mn-ea"/>
                          <a:cs typeface="+mn-cs"/>
                        </a:rPr>
                        <a:t>lossless compression</a:t>
                      </a:r>
                      <a:r>
                        <a:rPr lang="en-US" sz="1800" b="0" i="0" kern="1200" dirty="0">
                          <a:solidFill>
                            <a:schemeClr val="tx1"/>
                          </a:solidFill>
                          <a:effectLst/>
                          <a:latin typeface="+mn-lt"/>
                          <a:ea typeface="+mn-ea"/>
                          <a:cs typeface="+mn-cs"/>
                        </a:rPr>
                        <a:t>, meaning no data is lost during compression. </a:t>
                      </a:r>
                    </a:p>
                  </a:txBody>
                  <a:tcPr marL="180000" marR="540000" marT="108000" marB="108000" anchor="ctr"/>
                </a:tc>
                <a:extLst>
                  <a:ext uri="{0D108BD9-81ED-4DB2-BD59-A6C34878D82A}">
                    <a16:rowId xmlns:a16="http://schemas.microsoft.com/office/drawing/2014/main" val="2749167246"/>
                  </a:ext>
                </a:extLst>
              </a:tr>
              <a:tr h="906851">
                <a:tc>
                  <a:txBody>
                    <a:bodyPr/>
                    <a:lstStyle/>
                    <a:p>
                      <a:r>
                        <a:rPr lang="en-IN" sz="1800" dirty="0">
                          <a:latin typeface="+mn-lt"/>
                        </a:rPr>
                        <a:t>3. Due to lossy compression, lower</a:t>
                      </a:r>
                      <a:r>
                        <a:rPr lang="en-US" sz="1800" b="0" i="0" kern="1200" dirty="0">
                          <a:solidFill>
                            <a:schemeClr val="tx1"/>
                          </a:solidFill>
                          <a:effectLst/>
                          <a:latin typeface="+mn-lt"/>
                          <a:ea typeface="+mn-ea"/>
                          <a:cs typeface="+mn-cs"/>
                        </a:rPr>
                        <a:t> image </a:t>
                      </a:r>
                      <a:r>
                        <a:rPr lang="en-US" sz="1800" b="1" i="0" kern="1200" dirty="0">
                          <a:solidFill>
                            <a:schemeClr val="tx1"/>
                          </a:solidFill>
                          <a:effectLst/>
                          <a:latin typeface="+mn-lt"/>
                          <a:ea typeface="+mn-ea"/>
                          <a:cs typeface="+mn-cs"/>
                        </a:rPr>
                        <a:t>quality</a:t>
                      </a:r>
                      <a:r>
                        <a:rPr lang="en-US" sz="1800" b="0" i="0" kern="1200" dirty="0">
                          <a:solidFill>
                            <a:schemeClr val="tx1"/>
                          </a:solidFill>
                          <a:effectLst/>
                          <a:latin typeface="+mn-lt"/>
                          <a:ea typeface="+mn-ea"/>
                          <a:cs typeface="+mn-cs"/>
                        </a:rPr>
                        <a:t>.</a:t>
                      </a:r>
                      <a:endParaRPr lang="en-IN" sz="1800" dirty="0">
                        <a:solidFill>
                          <a:schemeClr val="bg2">
                            <a:lumMod val="50000"/>
                          </a:schemeClr>
                        </a:solidFill>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Due to lossless compression, higher image quality.</a:t>
                      </a:r>
                      <a:endParaRPr lang="en-IN" sz="1800" dirty="0">
                        <a:solidFill>
                          <a:schemeClr val="bg2">
                            <a:lumMod val="50000"/>
                          </a:schemeClr>
                        </a:solidFill>
                        <a:latin typeface="+mn-lt"/>
                      </a:endParaRPr>
                    </a:p>
                  </a:txBody>
                  <a:tcPr marL="180000" marR="540000" marT="108000" marB="108000" anchor="ctr"/>
                </a:tc>
                <a:extLst>
                  <a:ext uri="{0D108BD9-81ED-4DB2-BD59-A6C34878D82A}">
                    <a16:rowId xmlns:a16="http://schemas.microsoft.com/office/drawing/2014/main" val="2040826760"/>
                  </a:ext>
                </a:extLst>
              </a:tr>
              <a:tr h="885466">
                <a:tc>
                  <a:txBody>
                    <a:bodyPr/>
                    <a:lstStyle/>
                    <a:p>
                      <a:r>
                        <a:rPr lang="en-IN" sz="1800" dirty="0">
                          <a:latin typeface="+mn-lt"/>
                        </a:rPr>
                        <a:t>4. Due to lossy compression, </a:t>
                      </a:r>
                      <a:r>
                        <a:rPr lang="en-US" sz="1800" b="0" i="0" kern="1200" dirty="0">
                          <a:solidFill>
                            <a:schemeClr val="tx1"/>
                          </a:solidFill>
                          <a:effectLst/>
                          <a:latin typeface="+mn-lt"/>
                          <a:ea typeface="+mn-ea"/>
                          <a:cs typeface="+mn-cs"/>
                        </a:rPr>
                        <a:t>Image </a:t>
                      </a:r>
                      <a:r>
                        <a:rPr lang="en-US" sz="1800" b="1" i="0" kern="1200" dirty="0">
                          <a:solidFill>
                            <a:schemeClr val="tx1"/>
                          </a:solidFill>
                          <a:effectLst/>
                          <a:latin typeface="+mn-lt"/>
                          <a:ea typeface="+mn-ea"/>
                          <a:cs typeface="+mn-cs"/>
                        </a:rPr>
                        <a:t>size</a:t>
                      </a:r>
                      <a:r>
                        <a:rPr lang="en-US" sz="1800" b="0" i="0" kern="1200" dirty="0">
                          <a:solidFill>
                            <a:schemeClr val="tx1"/>
                          </a:solidFill>
                          <a:effectLst/>
                          <a:latin typeface="+mn-lt"/>
                          <a:ea typeface="+mn-ea"/>
                          <a:cs typeface="+mn-cs"/>
                        </a:rPr>
                        <a:t> is reduced.</a:t>
                      </a:r>
                      <a:endParaRPr lang="en-IN" sz="1800" dirty="0">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Due to lossless compression, the image has a comparatively larger size.</a:t>
                      </a:r>
                      <a:endParaRPr lang="en-US" sz="1800" dirty="0">
                        <a:latin typeface="+mn-lt"/>
                      </a:endParaRPr>
                    </a:p>
                  </a:txBody>
                  <a:tcPr marL="180000" marR="540000" marT="108000" marB="108000" anchor="ctr"/>
                </a:tc>
                <a:extLst>
                  <a:ext uri="{0D108BD9-81ED-4DB2-BD59-A6C34878D82A}">
                    <a16:rowId xmlns:a16="http://schemas.microsoft.com/office/drawing/2014/main" val="2023354921"/>
                  </a:ext>
                </a:extLst>
              </a:tr>
            </a:tbl>
          </a:graphicData>
        </a:graphic>
      </p:graphicFrame>
      <p:sp>
        <p:nvSpPr>
          <p:cNvPr id="3" name="TextBox 2">
            <a:extLst>
              <a:ext uri="{FF2B5EF4-FFF2-40B4-BE49-F238E27FC236}">
                <a16:creationId xmlns:a16="http://schemas.microsoft.com/office/drawing/2014/main" id="{B439AC12-787E-FDE3-D8C7-260B89E7B481}"/>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319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153382" y="20823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a:t>
            </a:r>
            <a:r>
              <a:rPr lang="en-US" sz="2400" b="1" dirty="0">
                <a:solidFill>
                  <a:schemeClr val="bg1"/>
                </a:solidFill>
                <a:latin typeface="Calibri Light" panose="020F0302020204030204"/>
                <a:ea typeface="+mn-ea"/>
                <a:cs typeface="+mn-cs"/>
              </a:rPr>
              <a:t>to</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embed </a:t>
            </a:r>
            <a:r>
              <a:rPr lang="en-US" sz="2400" b="1" dirty="0">
                <a:solidFill>
                  <a:srgbClr val="FFFF00"/>
                </a:solidFill>
                <a:latin typeface="Calibri Light" panose="020F0302020204030204"/>
                <a:ea typeface="+mn-ea"/>
                <a:cs typeface="+mn-cs"/>
              </a:rPr>
              <a:t>V</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ideo</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r>
              <a:rPr lang="en-US" sz="2400" b="1" dirty="0">
                <a:solidFill>
                  <a:schemeClr val="bg1"/>
                </a:solidFill>
                <a:ea typeface="+mn-ea"/>
                <a:cs typeface="+mn-cs"/>
              </a:rPr>
              <a:t> Why we need multiple source elements? </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76983130-1622-6156-0E96-545B33964A50}"/>
              </a:ext>
            </a:extLst>
          </p:cNvPr>
          <p:cNvPicPr>
            <a:picLocks noChangeAspect="1"/>
          </p:cNvPicPr>
          <p:nvPr/>
        </p:nvPicPr>
        <p:blipFill rotWithShape="1">
          <a:blip r:embed="rId4"/>
          <a:srcRect r="5278" b="6100"/>
          <a:stretch/>
        </p:blipFill>
        <p:spPr>
          <a:xfrm>
            <a:off x="6740431" y="3775385"/>
            <a:ext cx="3713664" cy="2408848"/>
          </a:xfrm>
          <a:prstGeom prst="rect">
            <a:avLst/>
          </a:prstGeom>
          <a:ln>
            <a:solidFill>
              <a:schemeClr val="bg1">
                <a:lumMod val="50000"/>
              </a:schemeClr>
            </a:solidFill>
          </a:ln>
        </p:spPr>
      </p:pic>
      <p:pic>
        <p:nvPicPr>
          <p:cNvPr id="14" name="Picture 13">
            <a:extLst>
              <a:ext uri="{FF2B5EF4-FFF2-40B4-BE49-F238E27FC236}">
                <a16:creationId xmlns:a16="http://schemas.microsoft.com/office/drawing/2014/main" id="{B4B1CC9E-79B2-DE58-1747-4DD6C11A5E91}"/>
              </a:ext>
            </a:extLst>
          </p:cNvPr>
          <p:cNvPicPr>
            <a:picLocks noChangeAspect="1"/>
          </p:cNvPicPr>
          <p:nvPr/>
        </p:nvPicPr>
        <p:blipFill>
          <a:blip r:embed="rId5"/>
          <a:stretch>
            <a:fillRect/>
          </a:stretch>
        </p:blipFill>
        <p:spPr>
          <a:xfrm>
            <a:off x="5907505" y="1159694"/>
            <a:ext cx="6038760" cy="2220563"/>
          </a:xfrm>
          <a:prstGeom prst="rect">
            <a:avLst/>
          </a:prstGeom>
        </p:spPr>
      </p:pic>
      <p:sp>
        <p:nvSpPr>
          <p:cNvPr id="6" name="Google Shape;783;p41">
            <a:extLst>
              <a:ext uri="{FF2B5EF4-FFF2-40B4-BE49-F238E27FC236}">
                <a16:creationId xmlns:a16="http://schemas.microsoft.com/office/drawing/2014/main" id="{B6E53E75-032C-E2D5-5637-C8B27CE1CD2B}"/>
              </a:ext>
            </a:extLst>
          </p:cNvPr>
          <p:cNvSpPr/>
          <p:nvPr/>
        </p:nvSpPr>
        <p:spPr>
          <a:xfrm>
            <a:off x="6791966" y="5399903"/>
            <a:ext cx="3562995" cy="54369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 name="Connector: Elbow 7">
            <a:extLst>
              <a:ext uri="{FF2B5EF4-FFF2-40B4-BE49-F238E27FC236}">
                <a16:creationId xmlns:a16="http://schemas.microsoft.com/office/drawing/2014/main" id="{F7085B55-F1EB-8A66-42E2-F43E54F1B687}"/>
              </a:ext>
            </a:extLst>
          </p:cNvPr>
          <p:cNvCxnSpPr>
            <a:cxnSpLocks/>
            <a:endCxn id="6" idx="3"/>
          </p:cNvCxnSpPr>
          <p:nvPr/>
        </p:nvCxnSpPr>
        <p:spPr>
          <a:xfrm rot="16200000" flipH="1">
            <a:off x="7304634" y="2621425"/>
            <a:ext cx="3915138" cy="2185516"/>
          </a:xfrm>
          <a:prstGeom prst="bentConnector4">
            <a:avLst>
              <a:gd name="adj1" fmla="val -490"/>
              <a:gd name="adj2" fmla="val 16771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2BE9E5C5-394F-E82E-B205-92A094B98A56}"/>
              </a:ext>
            </a:extLst>
          </p:cNvPr>
          <p:cNvGraphicFramePr/>
          <p:nvPr/>
        </p:nvGraphicFramePr>
        <p:xfrm>
          <a:off x="153382" y="1114790"/>
          <a:ext cx="5187350" cy="54063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DE1E30D8-0D41-ED5B-0A6F-5F7C02625FD8}"/>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404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49D44DDD-09F6-8F3B-3E56-E36D4465D899}"/>
              </a:ext>
            </a:extLst>
          </p:cNvPr>
          <p:cNvPicPr>
            <a:picLocks noChangeAspect="1"/>
          </p:cNvPicPr>
          <p:nvPr/>
        </p:nvPicPr>
        <p:blipFill>
          <a:blip r:embed="rId4"/>
          <a:stretch>
            <a:fillRect/>
          </a:stretch>
        </p:blipFill>
        <p:spPr>
          <a:xfrm>
            <a:off x="5991312" y="1242078"/>
            <a:ext cx="6047305" cy="2030482"/>
          </a:xfrm>
          <a:prstGeom prst="rect">
            <a:avLst/>
          </a:prstGeom>
        </p:spPr>
      </p:pic>
      <p:pic>
        <p:nvPicPr>
          <p:cNvPr id="8" name="Picture 7">
            <a:extLst>
              <a:ext uri="{FF2B5EF4-FFF2-40B4-BE49-F238E27FC236}">
                <a16:creationId xmlns:a16="http://schemas.microsoft.com/office/drawing/2014/main" id="{1C8EC3D4-2B9E-0F65-DA3E-22F246B7D678}"/>
              </a:ext>
            </a:extLst>
          </p:cNvPr>
          <p:cNvPicPr>
            <a:picLocks noChangeAspect="1"/>
          </p:cNvPicPr>
          <p:nvPr/>
        </p:nvPicPr>
        <p:blipFill>
          <a:blip r:embed="rId5"/>
          <a:stretch>
            <a:fillRect/>
          </a:stretch>
        </p:blipFill>
        <p:spPr>
          <a:xfrm>
            <a:off x="5906530" y="4068921"/>
            <a:ext cx="4770850" cy="1764258"/>
          </a:xfrm>
          <a:prstGeom prst="rect">
            <a:avLst/>
          </a:prstGeom>
          <a:ln>
            <a:solidFill>
              <a:schemeClr val="bg1">
                <a:lumMod val="50000"/>
              </a:schemeClr>
            </a:solidFill>
          </a:ln>
        </p:spPr>
      </p:pic>
      <p:graphicFrame>
        <p:nvGraphicFramePr>
          <p:cNvPr id="3" name="Diagram 2">
            <a:extLst>
              <a:ext uri="{FF2B5EF4-FFF2-40B4-BE49-F238E27FC236}">
                <a16:creationId xmlns:a16="http://schemas.microsoft.com/office/drawing/2014/main" id="{CC78A0EB-8656-7714-D828-8F961A985C33}"/>
              </a:ext>
            </a:extLst>
          </p:cNvPr>
          <p:cNvGraphicFramePr/>
          <p:nvPr/>
        </p:nvGraphicFramePr>
        <p:xfrm>
          <a:off x="153383" y="1102760"/>
          <a:ext cx="5187350" cy="54063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itle 1">
            <a:extLst>
              <a:ext uri="{FF2B5EF4-FFF2-40B4-BE49-F238E27FC236}">
                <a16:creationId xmlns:a16="http://schemas.microsoft.com/office/drawing/2014/main" id="{96B68704-EA93-8149-CA9C-687DFAEC0112}"/>
              </a:ext>
            </a:extLst>
          </p:cNvPr>
          <p:cNvSpPr>
            <a:spLocks noGrp="1"/>
          </p:cNvSpPr>
          <p:nvPr>
            <p:ph type="title"/>
          </p:nvPr>
        </p:nvSpPr>
        <p:spPr>
          <a:xfrm>
            <a:off x="153382" y="20823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a:t>
            </a:r>
            <a:r>
              <a:rPr lang="en-US" sz="2400" b="1" dirty="0">
                <a:solidFill>
                  <a:schemeClr val="bg1"/>
                </a:solidFill>
                <a:latin typeface="Calibri Light" panose="020F0302020204030204"/>
                <a:ea typeface="+mn-ea"/>
                <a:cs typeface="+mn-cs"/>
              </a:rPr>
              <a:t>to</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embed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Audio</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r>
              <a:rPr lang="en-US" sz="2400" b="1" dirty="0">
                <a:solidFill>
                  <a:schemeClr val="bg1"/>
                </a:solidFill>
                <a:ea typeface="+mn-ea"/>
                <a:cs typeface="+mn-cs"/>
              </a:rPr>
              <a:t> </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F1042F31-DDCA-3518-D2D3-AAB4D5F09171}"/>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532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Autoplay</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&amp;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Loop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attributes in multimedia elements</a:t>
            </a:r>
            <a:r>
              <a:rPr lang="en-US" sz="2400" b="1" dirty="0">
                <a:solidFill>
                  <a:schemeClr val="bg1"/>
                </a:solidFill>
                <a:latin typeface="Calibri Light" panose="020F0302020204030204"/>
                <a:ea typeface="+mn-ea"/>
                <a:cs typeface="+mn-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1170019"/>
            <a:ext cx="46788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autoplay attribute allows media content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start playing automatically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soon as the page is loaded.</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575AD89C-0DA4-A8BC-70C2-114ABDC4E7A8}"/>
              </a:ext>
            </a:extLst>
          </p:cNvPr>
          <p:cNvPicPr>
            <a:picLocks noChangeAspect="1"/>
          </p:cNvPicPr>
          <p:nvPr/>
        </p:nvPicPr>
        <p:blipFill rotWithShape="1">
          <a:blip r:embed="rId4"/>
          <a:srcRect b="51536"/>
          <a:stretch/>
        </p:blipFill>
        <p:spPr>
          <a:xfrm>
            <a:off x="5557333" y="1092433"/>
            <a:ext cx="5786170" cy="1268900"/>
          </a:xfrm>
          <a:prstGeom prst="rect">
            <a:avLst/>
          </a:prstGeom>
        </p:spPr>
      </p:pic>
      <p:pic>
        <p:nvPicPr>
          <p:cNvPr id="3" name="Picture 2">
            <a:extLst>
              <a:ext uri="{FF2B5EF4-FFF2-40B4-BE49-F238E27FC236}">
                <a16:creationId xmlns:a16="http://schemas.microsoft.com/office/drawing/2014/main" id="{90947D94-5BC4-16CB-38D2-B27AB0ACB8DA}"/>
              </a:ext>
            </a:extLst>
          </p:cNvPr>
          <p:cNvPicPr>
            <a:picLocks noChangeAspect="1"/>
          </p:cNvPicPr>
          <p:nvPr/>
        </p:nvPicPr>
        <p:blipFill rotWithShape="1">
          <a:blip r:embed="rId4"/>
          <a:srcRect t="49197" b="-3312"/>
          <a:stretch/>
        </p:blipFill>
        <p:spPr>
          <a:xfrm>
            <a:off x="5557333" y="2784524"/>
            <a:ext cx="5786170" cy="1416841"/>
          </a:xfrm>
          <a:prstGeom prst="rect">
            <a:avLst/>
          </a:prstGeom>
        </p:spPr>
      </p:pic>
      <p:sp>
        <p:nvSpPr>
          <p:cNvPr id="6" name="TextBox 5">
            <a:extLst>
              <a:ext uri="{FF2B5EF4-FFF2-40B4-BE49-F238E27FC236}">
                <a16:creationId xmlns:a16="http://schemas.microsoft.com/office/drawing/2014/main" id="{E7D4FC39-7AC5-A007-9F8F-8715C146DA52}"/>
              </a:ext>
            </a:extLst>
          </p:cNvPr>
          <p:cNvSpPr txBox="1"/>
          <p:nvPr/>
        </p:nvSpPr>
        <p:spPr>
          <a:xfrm>
            <a:off x="342993" y="2864046"/>
            <a:ext cx="467883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loop attribute, allows the media content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restart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whenever it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reaches the end.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DB4D75E-2298-20E4-E6F7-4EDCCA14B354}"/>
              </a:ext>
            </a:extLst>
          </p:cNvPr>
          <p:cNvPicPr>
            <a:picLocks noChangeAspect="1"/>
          </p:cNvPicPr>
          <p:nvPr/>
        </p:nvPicPr>
        <p:blipFill rotWithShape="1">
          <a:blip r:embed="rId5"/>
          <a:srcRect r="5278" b="6100"/>
          <a:stretch/>
        </p:blipFill>
        <p:spPr>
          <a:xfrm>
            <a:off x="5557333" y="4311007"/>
            <a:ext cx="3480486" cy="2257599"/>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73831D4B-B2EB-A1AE-812C-BD4B1097A64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370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513321"/>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07157" y="1141081"/>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6D888D67-542A-4E77-1601-1F7CC97A64C3}"/>
              </a:ext>
            </a:extLst>
          </p:cNvPr>
          <p:cNvSpPr>
            <a:spLocks noGrp="1"/>
          </p:cNvSpPr>
          <p:nvPr>
            <p:ph type="title"/>
          </p:nvPr>
        </p:nvSpPr>
        <p:spPr>
          <a:xfrm>
            <a:off x="121472" y="103982"/>
            <a:ext cx="10515600" cy="1325563"/>
          </a:xfrm>
        </p:spPr>
        <p:txBody>
          <a:bodyPr>
            <a:normAutofit/>
          </a:bodyPr>
          <a:lstStyle/>
          <a:p>
            <a:r>
              <a:rPr lang="en-US" sz="4000" dirty="0">
                <a:solidFill>
                  <a:srgbClr val="FFFF00"/>
                </a:solidFill>
              </a:rPr>
              <a:t>8. HTML Forms</a:t>
            </a:r>
            <a:endParaRPr lang="en-IN" sz="4000" dirty="0"/>
          </a:p>
        </p:txBody>
      </p:sp>
      <p:sp>
        <p:nvSpPr>
          <p:cNvPr id="6" name="TextBox 5">
            <a:extLst>
              <a:ext uri="{FF2B5EF4-FFF2-40B4-BE49-F238E27FC236}">
                <a16:creationId xmlns:a16="http://schemas.microsoft.com/office/drawing/2014/main" id="{56260071-F248-D87F-EA28-27BE2888E5B7}"/>
              </a:ext>
            </a:extLst>
          </p:cNvPr>
          <p:cNvSpPr txBox="1"/>
          <p:nvPr/>
        </p:nvSpPr>
        <p:spPr>
          <a:xfrm>
            <a:off x="121468" y="1412170"/>
            <a:ext cx="7569652" cy="295465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HTML Forms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and what are its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advantages</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HTML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Form Elements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and their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Main Attributes</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 </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Validate</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 for empty input field in form?</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the role of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&lt;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textarea</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&gt;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element in a form?</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Types of Input elements </a:t>
            </a: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in a form?</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How to create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radio buttons </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checkboxes</a:t>
            </a: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 How to group them?</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What is the purpose of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&lt;select&gt; </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element in a form?</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A30F1E-51CB-1E3A-54B1-F556E545F6BE}"/>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19676025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Forms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and what are its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advantages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293273" y="1072449"/>
            <a:ext cx="535306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Forms provide a way to collect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submit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user data on a webpage.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70A4483A-3ED2-33EB-B9FB-72482A61EEB3}"/>
              </a:ext>
            </a:extLst>
          </p:cNvPr>
          <p:cNvPicPr>
            <a:picLocks noChangeAspect="1"/>
          </p:cNvPicPr>
          <p:nvPr/>
        </p:nvPicPr>
        <p:blipFill>
          <a:blip r:embed="rId4"/>
          <a:stretch>
            <a:fillRect/>
          </a:stretch>
        </p:blipFill>
        <p:spPr>
          <a:xfrm>
            <a:off x="7257449" y="1072450"/>
            <a:ext cx="3727384" cy="2302484"/>
          </a:xfrm>
          <a:prstGeom prst="rect">
            <a:avLst/>
          </a:prstGeom>
          <a:ln>
            <a:solidFill>
              <a:schemeClr val="bg1">
                <a:lumMod val="85000"/>
              </a:schemeClr>
            </a:solidFill>
          </a:ln>
        </p:spPr>
      </p:pic>
      <p:pic>
        <p:nvPicPr>
          <p:cNvPr id="6" name="Picture 5">
            <a:extLst>
              <a:ext uri="{FF2B5EF4-FFF2-40B4-BE49-F238E27FC236}">
                <a16:creationId xmlns:a16="http://schemas.microsoft.com/office/drawing/2014/main" id="{35CE0378-BB9D-578D-9A8C-9F90A23C6F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7449" y="281908"/>
            <a:ext cx="904401" cy="359815"/>
          </a:xfrm>
          <a:prstGeom prst="rect">
            <a:avLst/>
          </a:prstGeom>
        </p:spPr>
      </p:pic>
      <p:graphicFrame>
        <p:nvGraphicFramePr>
          <p:cNvPr id="7" name="Diagram 6">
            <a:extLst>
              <a:ext uri="{FF2B5EF4-FFF2-40B4-BE49-F238E27FC236}">
                <a16:creationId xmlns:a16="http://schemas.microsoft.com/office/drawing/2014/main" id="{E8D636A8-F594-2A18-BE54-39F6654BA519}"/>
              </a:ext>
            </a:extLst>
          </p:cNvPr>
          <p:cNvGraphicFramePr/>
          <p:nvPr/>
        </p:nvGraphicFramePr>
        <p:xfrm>
          <a:off x="346516" y="1970644"/>
          <a:ext cx="5299817" cy="43699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B7D4548B-7BAC-AC06-08AE-F2AB1210F002}"/>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869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HTML Form Elements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and their </a:t>
            </a:r>
            <a:r>
              <a:rPr lang="en-US" sz="2400" b="1" dirty="0">
                <a:solidFill>
                  <a:srgbClr val="FFFF00"/>
                </a:solidFill>
                <a:latin typeface="Calibri Light" panose="020F0302020204030204"/>
              </a:rPr>
              <a:t>M</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j-ea"/>
                <a:cs typeface="+mj-cs"/>
              </a:rPr>
              <a:t>ain</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a:t>
            </a:r>
            <a:r>
              <a:rPr lang="en-US" sz="2400" b="1" dirty="0">
                <a:solidFill>
                  <a:srgbClr val="FFFF00"/>
                </a:solidFill>
                <a:latin typeface="Calibri Light" panose="020F0302020204030204"/>
              </a:rPr>
              <a:t>A</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j-ea"/>
                <a:cs typeface="+mj-cs"/>
              </a:rPr>
              <a:t>ttributes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11" name="Diagram 10">
            <a:extLst>
              <a:ext uri="{FF2B5EF4-FFF2-40B4-BE49-F238E27FC236}">
                <a16:creationId xmlns:a16="http://schemas.microsoft.com/office/drawing/2014/main" id="{D046D868-2C5D-4E25-6406-F8435C8E5282}"/>
              </a:ext>
            </a:extLst>
          </p:cNvPr>
          <p:cNvGraphicFramePr/>
          <p:nvPr/>
        </p:nvGraphicFramePr>
        <p:xfrm>
          <a:off x="513206" y="411424"/>
          <a:ext cx="3464760" cy="6278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a:extLst>
              <a:ext uri="{FF2B5EF4-FFF2-40B4-BE49-F238E27FC236}">
                <a16:creationId xmlns:a16="http://schemas.microsoft.com/office/drawing/2014/main" id="{B4E7C883-0A15-81A9-01A2-68032C358494}"/>
              </a:ext>
            </a:extLst>
          </p:cNvPr>
          <p:cNvPicPr>
            <a:picLocks noChangeAspect="1"/>
          </p:cNvPicPr>
          <p:nvPr/>
        </p:nvPicPr>
        <p:blipFill>
          <a:blip r:embed="rId9"/>
          <a:stretch>
            <a:fillRect/>
          </a:stretch>
        </p:blipFill>
        <p:spPr>
          <a:xfrm>
            <a:off x="4872890" y="1179490"/>
            <a:ext cx="7165728" cy="3061913"/>
          </a:xfrm>
          <a:prstGeom prst="rect">
            <a:avLst/>
          </a:prstGeom>
        </p:spPr>
      </p:pic>
      <p:pic>
        <p:nvPicPr>
          <p:cNvPr id="14" name="Picture 13">
            <a:extLst>
              <a:ext uri="{FF2B5EF4-FFF2-40B4-BE49-F238E27FC236}">
                <a16:creationId xmlns:a16="http://schemas.microsoft.com/office/drawing/2014/main" id="{360D0D08-9284-FC1F-1404-0BCD3BFDF944}"/>
              </a:ext>
            </a:extLst>
          </p:cNvPr>
          <p:cNvPicPr>
            <a:picLocks noChangeAspect="1"/>
          </p:cNvPicPr>
          <p:nvPr/>
        </p:nvPicPr>
        <p:blipFill>
          <a:blip r:embed="rId10"/>
          <a:stretch>
            <a:fillRect/>
          </a:stretch>
        </p:blipFill>
        <p:spPr>
          <a:xfrm>
            <a:off x="6693075" y="4398404"/>
            <a:ext cx="3525358" cy="2177688"/>
          </a:xfrm>
          <a:prstGeom prst="rect">
            <a:avLst/>
          </a:prstGeom>
          <a:ln>
            <a:solidFill>
              <a:schemeClr val="bg1">
                <a:lumMod val="85000"/>
              </a:schemeClr>
            </a:solidFill>
          </a:ln>
        </p:spPr>
      </p:pic>
      <p:pic>
        <p:nvPicPr>
          <p:cNvPr id="3" name="Picture 2">
            <a:extLst>
              <a:ext uri="{FF2B5EF4-FFF2-40B4-BE49-F238E27FC236}">
                <a16:creationId xmlns:a16="http://schemas.microsoft.com/office/drawing/2014/main" id="{2C5D405C-6207-CB9F-704C-07B0D6A13B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3553" y="281908"/>
            <a:ext cx="904401" cy="359815"/>
          </a:xfrm>
          <a:prstGeom prst="rect">
            <a:avLst/>
          </a:prstGeom>
        </p:spPr>
      </p:pic>
      <p:sp>
        <p:nvSpPr>
          <p:cNvPr id="4" name="TextBox 3">
            <a:extLst>
              <a:ext uri="{FF2B5EF4-FFF2-40B4-BE49-F238E27FC236}">
                <a16:creationId xmlns:a16="http://schemas.microsoft.com/office/drawing/2014/main" id="{B81D3E11-17B5-333E-CF20-6E410392B43E}"/>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46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XHTML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DD42F2E5-E686-04EB-CACC-166C30E3CCAB}"/>
              </a:ext>
            </a:extLst>
          </p:cNvPr>
          <p:cNvPicPr>
            <a:picLocks noChangeAspect="1"/>
          </p:cNvPicPr>
          <p:nvPr/>
        </p:nvPicPr>
        <p:blipFill rotWithShape="1">
          <a:blip r:embed="rId4"/>
          <a:srcRect b="46840"/>
          <a:stretch/>
        </p:blipFill>
        <p:spPr>
          <a:xfrm>
            <a:off x="793750" y="1577682"/>
            <a:ext cx="10604500" cy="2346618"/>
          </a:xfrm>
          <a:prstGeom prst="rect">
            <a:avLst/>
          </a:prstGeom>
        </p:spPr>
      </p:pic>
      <p:pic>
        <p:nvPicPr>
          <p:cNvPr id="7" name="Picture 6">
            <a:extLst>
              <a:ext uri="{FF2B5EF4-FFF2-40B4-BE49-F238E27FC236}">
                <a16:creationId xmlns:a16="http://schemas.microsoft.com/office/drawing/2014/main" id="{B231A81D-C118-945A-DCBE-CB597B3E1CD5}"/>
              </a:ext>
            </a:extLst>
          </p:cNvPr>
          <p:cNvPicPr>
            <a:picLocks noChangeAspect="1"/>
          </p:cNvPicPr>
          <p:nvPr/>
        </p:nvPicPr>
        <p:blipFill rotWithShape="1">
          <a:blip r:embed="rId4"/>
          <a:srcRect t="54023" b="24974"/>
          <a:stretch/>
        </p:blipFill>
        <p:spPr>
          <a:xfrm>
            <a:off x="793750" y="3924300"/>
            <a:ext cx="10604500" cy="927100"/>
          </a:xfrm>
          <a:prstGeom prst="rect">
            <a:avLst/>
          </a:prstGeom>
        </p:spPr>
      </p:pic>
      <p:pic>
        <p:nvPicPr>
          <p:cNvPr id="8" name="Picture 7">
            <a:extLst>
              <a:ext uri="{FF2B5EF4-FFF2-40B4-BE49-F238E27FC236}">
                <a16:creationId xmlns:a16="http://schemas.microsoft.com/office/drawing/2014/main" id="{47F6F9C2-6D53-3A0A-01BE-C0C6917606B5}"/>
              </a:ext>
            </a:extLst>
          </p:cNvPr>
          <p:cNvPicPr>
            <a:picLocks noChangeAspect="1"/>
          </p:cNvPicPr>
          <p:nvPr/>
        </p:nvPicPr>
        <p:blipFill rotWithShape="1">
          <a:blip r:embed="rId4"/>
          <a:srcRect t="75889" b="-633"/>
          <a:stretch/>
        </p:blipFill>
        <p:spPr>
          <a:xfrm>
            <a:off x="793750" y="4851400"/>
            <a:ext cx="10604500" cy="1092200"/>
          </a:xfrm>
          <a:prstGeom prst="rect">
            <a:avLst/>
          </a:prstGeom>
        </p:spPr>
      </p:pic>
      <p:sp>
        <p:nvSpPr>
          <p:cNvPr id="3" name="TextBox 2">
            <a:extLst>
              <a:ext uri="{FF2B5EF4-FFF2-40B4-BE49-F238E27FC236}">
                <a16:creationId xmlns:a16="http://schemas.microsoft.com/office/drawing/2014/main" id="{BBAECD1E-97C5-0EF9-02D3-F8C676FBBCCF}"/>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275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0"/>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Form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lang="en-US" sz="2400" b="1" dirty="0">
                <a:solidFill>
                  <a:schemeClr val="bg1"/>
                </a:solidFill>
                <a:latin typeface="Calibri Light" panose="020F0302020204030204"/>
                <a:ea typeface="+mn-ea"/>
                <a:cs typeface="+mn-cs"/>
              </a:rPr>
              <a:t>their</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M</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ain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Attributes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3" y="961708"/>
            <a:ext cx="8041994" cy="49244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Form elements and attributes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&lt;form&gt;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element is the container of form elements.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specifies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URL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the form data will be sent when it is submitted.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defines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HTTP 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be used when sending the form data.</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&lt;label&gt;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element is used to provide a label 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description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an input field.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associate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label with a specific input field.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&lt;input&gt;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element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 controls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type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specifies the type of input field.</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startAt="4"/>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define a 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the input field.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6" name="Picture 5">
            <a:extLst>
              <a:ext uri="{FF2B5EF4-FFF2-40B4-BE49-F238E27FC236}">
                <a16:creationId xmlns:a16="http://schemas.microsoft.com/office/drawing/2014/main" id="{E946BF73-A789-E66C-1E88-514B0DE86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553" y="281908"/>
            <a:ext cx="904401" cy="359815"/>
          </a:xfrm>
          <a:prstGeom prst="rect">
            <a:avLst/>
          </a:prstGeom>
        </p:spPr>
      </p:pic>
      <p:sp>
        <p:nvSpPr>
          <p:cNvPr id="3" name="TextBox 2">
            <a:extLst>
              <a:ext uri="{FF2B5EF4-FFF2-40B4-BE49-F238E27FC236}">
                <a16:creationId xmlns:a16="http://schemas.microsoft.com/office/drawing/2014/main" id="{B2828D42-5118-0517-749A-746178AE5ADA}"/>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4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a:t>
            </a:r>
            <a:r>
              <a:rPr lang="en-US" sz="2400" b="1" dirty="0">
                <a:solidFill>
                  <a:srgbClr val="FFFF00"/>
                </a:solidFill>
                <a:latin typeface="Calibri Light" panose="020F0302020204030204"/>
                <a:ea typeface="+mn-ea"/>
                <a:cs typeface="+mn-cs"/>
              </a:rPr>
              <a:t>V</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alidate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empty input field in form?</a:t>
            </a:r>
          </a:p>
        </p:txBody>
      </p:sp>
      <p:sp>
        <p:nvSpPr>
          <p:cNvPr id="28" name="TextBox 27">
            <a:extLst>
              <a:ext uri="{FF2B5EF4-FFF2-40B4-BE49-F238E27FC236}">
                <a16:creationId xmlns:a16="http://schemas.microsoft.com/office/drawing/2014/main" id="{CC2FA0FB-F877-91B3-ACD1-BA354A81696C}"/>
              </a:ext>
            </a:extLst>
          </p:cNvPr>
          <p:cNvSpPr txBox="1"/>
          <p:nvPr/>
        </p:nvSpPr>
        <p:spPr>
          <a:xfrm>
            <a:off x="293272" y="1257644"/>
            <a:ext cx="692667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required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is used to make the input filed mandatory.</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E433A40D-7654-194C-40AE-E54A8452A45E}"/>
              </a:ext>
            </a:extLst>
          </p:cNvPr>
          <p:cNvPicPr>
            <a:picLocks noChangeAspect="1"/>
          </p:cNvPicPr>
          <p:nvPr/>
        </p:nvPicPr>
        <p:blipFill>
          <a:blip r:embed="rId4"/>
          <a:stretch>
            <a:fillRect/>
          </a:stretch>
        </p:blipFill>
        <p:spPr>
          <a:xfrm>
            <a:off x="342992" y="1921887"/>
            <a:ext cx="7978047" cy="3644754"/>
          </a:xfrm>
          <a:prstGeom prst="rect">
            <a:avLst/>
          </a:prstGeom>
        </p:spPr>
      </p:pic>
      <p:pic>
        <p:nvPicPr>
          <p:cNvPr id="12" name="Picture 11">
            <a:extLst>
              <a:ext uri="{FF2B5EF4-FFF2-40B4-BE49-F238E27FC236}">
                <a16:creationId xmlns:a16="http://schemas.microsoft.com/office/drawing/2014/main" id="{31C482F3-3087-675B-4AC1-D79F8B2D557D}"/>
              </a:ext>
            </a:extLst>
          </p:cNvPr>
          <p:cNvPicPr>
            <a:picLocks noChangeAspect="1"/>
          </p:cNvPicPr>
          <p:nvPr/>
        </p:nvPicPr>
        <p:blipFill>
          <a:blip r:embed="rId5"/>
          <a:stretch>
            <a:fillRect/>
          </a:stretch>
        </p:blipFill>
        <p:spPr>
          <a:xfrm>
            <a:off x="8492242" y="1921887"/>
            <a:ext cx="3356765" cy="2141385"/>
          </a:xfrm>
          <a:prstGeom prst="rect">
            <a:avLst/>
          </a:prstGeom>
          <a:ln>
            <a:solidFill>
              <a:schemeClr val="bg1">
                <a:lumMod val="50000"/>
              </a:schemeClr>
            </a:solidFill>
          </a:ln>
        </p:spPr>
      </p:pic>
      <p:sp>
        <p:nvSpPr>
          <p:cNvPr id="3" name="Rectangle 2">
            <a:extLst>
              <a:ext uri="{FF2B5EF4-FFF2-40B4-BE49-F238E27FC236}">
                <a16:creationId xmlns:a16="http://schemas.microsoft.com/office/drawing/2014/main" id="{B1823BD1-DAC3-EED4-5E28-1FC479CF115B}"/>
              </a:ext>
            </a:extLst>
          </p:cNvPr>
          <p:cNvSpPr/>
          <p:nvPr/>
        </p:nvSpPr>
        <p:spPr>
          <a:xfrm>
            <a:off x="6891660" y="4063272"/>
            <a:ext cx="1080765" cy="32862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phic 3" descr="Artificial Intelligence with solid fill">
            <a:extLst>
              <a:ext uri="{FF2B5EF4-FFF2-40B4-BE49-F238E27FC236}">
                <a16:creationId xmlns:a16="http://schemas.microsoft.com/office/drawing/2014/main" id="{118493FB-7E01-8EC5-0FE3-68D4596AEDA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379781" y="142741"/>
            <a:ext cx="559216" cy="559216"/>
          </a:xfrm>
          <a:prstGeom prst="rect">
            <a:avLst/>
          </a:prstGeom>
        </p:spPr>
      </p:pic>
      <p:sp>
        <p:nvSpPr>
          <p:cNvPr id="6" name="TextBox 5">
            <a:extLst>
              <a:ext uri="{FF2B5EF4-FFF2-40B4-BE49-F238E27FC236}">
                <a16:creationId xmlns:a16="http://schemas.microsoft.com/office/drawing/2014/main" id="{98458251-3E8D-8404-8CA3-05D9296AA886}"/>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398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textarea</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 in a form?</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53382" y="1093086"/>
            <a:ext cx="4741347"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textarea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 element is used in HTML forms to create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multi-line 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input field.</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rows attribute 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textarea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identify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 of lines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text area.</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cols attribute 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textarea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identify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 of characters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one row.</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ACBEA0EB-D0E2-8D01-C22B-47B988A73F18}"/>
              </a:ext>
            </a:extLst>
          </p:cNvPr>
          <p:cNvPicPr>
            <a:picLocks noChangeAspect="1"/>
          </p:cNvPicPr>
          <p:nvPr/>
        </p:nvPicPr>
        <p:blipFill>
          <a:blip r:embed="rId4"/>
          <a:stretch>
            <a:fillRect/>
          </a:stretch>
        </p:blipFill>
        <p:spPr>
          <a:xfrm>
            <a:off x="5567082" y="1093086"/>
            <a:ext cx="6148806" cy="2900618"/>
          </a:xfrm>
          <a:prstGeom prst="rect">
            <a:avLst/>
          </a:prstGeom>
        </p:spPr>
      </p:pic>
      <p:pic>
        <p:nvPicPr>
          <p:cNvPr id="7" name="Picture 6">
            <a:extLst>
              <a:ext uri="{FF2B5EF4-FFF2-40B4-BE49-F238E27FC236}">
                <a16:creationId xmlns:a16="http://schemas.microsoft.com/office/drawing/2014/main" id="{B4013CA0-8497-C228-DAB8-4FA53472E110}"/>
              </a:ext>
            </a:extLst>
          </p:cNvPr>
          <p:cNvPicPr>
            <a:picLocks noChangeAspect="1"/>
          </p:cNvPicPr>
          <p:nvPr/>
        </p:nvPicPr>
        <p:blipFill>
          <a:blip r:embed="rId5"/>
          <a:stretch>
            <a:fillRect/>
          </a:stretch>
        </p:blipFill>
        <p:spPr>
          <a:xfrm>
            <a:off x="5567081" y="4240625"/>
            <a:ext cx="6147501" cy="186434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474BFCDF-D329-CB63-25FF-E9CA1CA9C768}"/>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50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of</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Input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a form?</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F9527AE0-812A-C8AC-72D8-C21087C8834C}"/>
              </a:ext>
            </a:extLst>
          </p:cNvPr>
          <p:cNvGraphicFramePr/>
          <p:nvPr/>
        </p:nvGraphicFramePr>
        <p:xfrm>
          <a:off x="-1258784" y="1007029"/>
          <a:ext cx="6258296" cy="54210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05C11C91-2F3F-D6A3-BFB3-9CB81593AB4A}"/>
              </a:ext>
            </a:extLst>
          </p:cNvPr>
          <p:cNvPicPr>
            <a:picLocks noChangeAspect="1"/>
          </p:cNvPicPr>
          <p:nvPr/>
        </p:nvPicPr>
        <p:blipFill rotWithShape="1">
          <a:blip r:embed="rId9"/>
          <a:srcRect r="2336" b="82236"/>
          <a:stretch/>
        </p:blipFill>
        <p:spPr>
          <a:xfrm>
            <a:off x="3639752" y="1494636"/>
            <a:ext cx="5219243" cy="742729"/>
          </a:xfrm>
          <a:prstGeom prst="rect">
            <a:avLst/>
          </a:prstGeom>
        </p:spPr>
      </p:pic>
      <p:pic>
        <p:nvPicPr>
          <p:cNvPr id="13" name="Picture 12">
            <a:extLst>
              <a:ext uri="{FF2B5EF4-FFF2-40B4-BE49-F238E27FC236}">
                <a16:creationId xmlns:a16="http://schemas.microsoft.com/office/drawing/2014/main" id="{E05B75BA-E344-DCBA-AF71-9BB53EEC2D5B}"/>
              </a:ext>
            </a:extLst>
          </p:cNvPr>
          <p:cNvPicPr>
            <a:picLocks noChangeAspect="1"/>
          </p:cNvPicPr>
          <p:nvPr/>
        </p:nvPicPr>
        <p:blipFill rotWithShape="1">
          <a:blip r:embed="rId10"/>
          <a:srcRect r="7221" b="86044"/>
          <a:stretch/>
        </p:blipFill>
        <p:spPr>
          <a:xfrm>
            <a:off x="9102712" y="1494636"/>
            <a:ext cx="2892951" cy="583546"/>
          </a:xfrm>
          <a:prstGeom prst="rect">
            <a:avLst/>
          </a:prstGeom>
          <a:ln>
            <a:noFill/>
          </a:ln>
        </p:spPr>
      </p:pic>
      <p:pic>
        <p:nvPicPr>
          <p:cNvPr id="14" name="Picture 13">
            <a:extLst>
              <a:ext uri="{FF2B5EF4-FFF2-40B4-BE49-F238E27FC236}">
                <a16:creationId xmlns:a16="http://schemas.microsoft.com/office/drawing/2014/main" id="{FA8498DD-7B6C-3EF0-14AD-EE90F22167BE}"/>
              </a:ext>
            </a:extLst>
          </p:cNvPr>
          <p:cNvPicPr>
            <a:picLocks noChangeAspect="1"/>
          </p:cNvPicPr>
          <p:nvPr/>
        </p:nvPicPr>
        <p:blipFill rotWithShape="1">
          <a:blip r:embed="rId9"/>
          <a:srcRect t="21270" r="2336" b="62076"/>
          <a:stretch/>
        </p:blipFill>
        <p:spPr>
          <a:xfrm>
            <a:off x="3639752" y="2291295"/>
            <a:ext cx="5219243" cy="696365"/>
          </a:xfrm>
          <a:prstGeom prst="rect">
            <a:avLst/>
          </a:prstGeom>
        </p:spPr>
      </p:pic>
      <p:pic>
        <p:nvPicPr>
          <p:cNvPr id="15" name="Picture 14">
            <a:extLst>
              <a:ext uri="{FF2B5EF4-FFF2-40B4-BE49-F238E27FC236}">
                <a16:creationId xmlns:a16="http://schemas.microsoft.com/office/drawing/2014/main" id="{11A36A91-7B2C-895C-E6A7-8E1DC448B75C}"/>
              </a:ext>
            </a:extLst>
          </p:cNvPr>
          <p:cNvPicPr>
            <a:picLocks noChangeAspect="1"/>
          </p:cNvPicPr>
          <p:nvPr/>
        </p:nvPicPr>
        <p:blipFill rotWithShape="1">
          <a:blip r:embed="rId9"/>
          <a:srcRect t="41295" r="2336" b="40942"/>
          <a:stretch/>
        </p:blipFill>
        <p:spPr>
          <a:xfrm>
            <a:off x="3639751" y="3057635"/>
            <a:ext cx="5219243" cy="742729"/>
          </a:xfrm>
          <a:prstGeom prst="rect">
            <a:avLst/>
          </a:prstGeom>
        </p:spPr>
      </p:pic>
      <p:pic>
        <p:nvPicPr>
          <p:cNvPr id="16" name="Picture 15">
            <a:extLst>
              <a:ext uri="{FF2B5EF4-FFF2-40B4-BE49-F238E27FC236}">
                <a16:creationId xmlns:a16="http://schemas.microsoft.com/office/drawing/2014/main" id="{134C20AF-F6FA-975E-6732-7A87224E21D0}"/>
              </a:ext>
            </a:extLst>
          </p:cNvPr>
          <p:cNvPicPr>
            <a:picLocks noChangeAspect="1"/>
          </p:cNvPicPr>
          <p:nvPr/>
        </p:nvPicPr>
        <p:blipFill rotWithShape="1">
          <a:blip r:embed="rId9"/>
          <a:srcRect t="61790" r="2336" b="20446"/>
          <a:stretch/>
        </p:blipFill>
        <p:spPr>
          <a:xfrm>
            <a:off x="3639750" y="3853624"/>
            <a:ext cx="5219243" cy="742730"/>
          </a:xfrm>
          <a:prstGeom prst="rect">
            <a:avLst/>
          </a:prstGeom>
        </p:spPr>
      </p:pic>
      <p:pic>
        <p:nvPicPr>
          <p:cNvPr id="17" name="Picture 16">
            <a:extLst>
              <a:ext uri="{FF2B5EF4-FFF2-40B4-BE49-F238E27FC236}">
                <a16:creationId xmlns:a16="http://schemas.microsoft.com/office/drawing/2014/main" id="{EF986CED-E93F-5DAD-E6BC-8B57D470C082}"/>
              </a:ext>
            </a:extLst>
          </p:cNvPr>
          <p:cNvPicPr>
            <a:picLocks noChangeAspect="1"/>
          </p:cNvPicPr>
          <p:nvPr/>
        </p:nvPicPr>
        <p:blipFill rotWithShape="1">
          <a:blip r:embed="rId9"/>
          <a:srcRect t="82779" r="2336" b="371"/>
          <a:stretch/>
        </p:blipFill>
        <p:spPr>
          <a:xfrm>
            <a:off x="3619958" y="4649614"/>
            <a:ext cx="5219243" cy="704548"/>
          </a:xfrm>
          <a:prstGeom prst="rect">
            <a:avLst/>
          </a:prstGeom>
        </p:spPr>
      </p:pic>
      <p:pic>
        <p:nvPicPr>
          <p:cNvPr id="18" name="Picture 17">
            <a:extLst>
              <a:ext uri="{FF2B5EF4-FFF2-40B4-BE49-F238E27FC236}">
                <a16:creationId xmlns:a16="http://schemas.microsoft.com/office/drawing/2014/main" id="{392A2734-AF43-8110-64B3-905EBB8EF7BD}"/>
              </a:ext>
            </a:extLst>
          </p:cNvPr>
          <p:cNvPicPr>
            <a:picLocks noChangeAspect="1"/>
          </p:cNvPicPr>
          <p:nvPr/>
        </p:nvPicPr>
        <p:blipFill rotWithShape="1">
          <a:blip r:embed="rId10"/>
          <a:srcRect t="20950" r="7221" b="65094"/>
          <a:stretch/>
        </p:blipFill>
        <p:spPr>
          <a:xfrm>
            <a:off x="9102711" y="2291295"/>
            <a:ext cx="2892951" cy="583546"/>
          </a:xfrm>
          <a:prstGeom prst="rect">
            <a:avLst/>
          </a:prstGeom>
          <a:ln>
            <a:noFill/>
          </a:ln>
        </p:spPr>
      </p:pic>
      <p:pic>
        <p:nvPicPr>
          <p:cNvPr id="19" name="Picture 18">
            <a:extLst>
              <a:ext uri="{FF2B5EF4-FFF2-40B4-BE49-F238E27FC236}">
                <a16:creationId xmlns:a16="http://schemas.microsoft.com/office/drawing/2014/main" id="{4948754B-8359-7A6A-922D-C5CF1B9AD611}"/>
              </a:ext>
            </a:extLst>
          </p:cNvPr>
          <p:cNvPicPr>
            <a:picLocks noChangeAspect="1"/>
          </p:cNvPicPr>
          <p:nvPr/>
        </p:nvPicPr>
        <p:blipFill rotWithShape="1">
          <a:blip r:embed="rId10"/>
          <a:srcRect t="41162" r="7221" b="43347"/>
          <a:stretch/>
        </p:blipFill>
        <p:spPr>
          <a:xfrm>
            <a:off x="9102711" y="3087954"/>
            <a:ext cx="2892951" cy="647728"/>
          </a:xfrm>
          <a:prstGeom prst="rect">
            <a:avLst/>
          </a:prstGeom>
          <a:ln>
            <a:noFill/>
          </a:ln>
        </p:spPr>
      </p:pic>
      <p:pic>
        <p:nvPicPr>
          <p:cNvPr id="20" name="Picture 19">
            <a:extLst>
              <a:ext uri="{FF2B5EF4-FFF2-40B4-BE49-F238E27FC236}">
                <a16:creationId xmlns:a16="http://schemas.microsoft.com/office/drawing/2014/main" id="{7409F34B-61C5-AF35-D6BC-0B567FE27BC6}"/>
              </a:ext>
            </a:extLst>
          </p:cNvPr>
          <p:cNvPicPr>
            <a:picLocks noChangeAspect="1"/>
          </p:cNvPicPr>
          <p:nvPr/>
        </p:nvPicPr>
        <p:blipFill rotWithShape="1">
          <a:blip r:embed="rId10"/>
          <a:srcRect t="61375" r="7221" b="23986"/>
          <a:stretch/>
        </p:blipFill>
        <p:spPr>
          <a:xfrm>
            <a:off x="9082858" y="3948795"/>
            <a:ext cx="2892951" cy="612100"/>
          </a:xfrm>
          <a:prstGeom prst="rect">
            <a:avLst/>
          </a:prstGeom>
          <a:ln>
            <a:noFill/>
          </a:ln>
        </p:spPr>
      </p:pic>
      <p:pic>
        <p:nvPicPr>
          <p:cNvPr id="21" name="Picture 20">
            <a:extLst>
              <a:ext uri="{FF2B5EF4-FFF2-40B4-BE49-F238E27FC236}">
                <a16:creationId xmlns:a16="http://schemas.microsoft.com/office/drawing/2014/main" id="{15594823-B9E0-3271-8756-BF02706B9006}"/>
              </a:ext>
            </a:extLst>
          </p:cNvPr>
          <p:cNvPicPr>
            <a:picLocks noChangeAspect="1"/>
          </p:cNvPicPr>
          <p:nvPr/>
        </p:nvPicPr>
        <p:blipFill rotWithShape="1">
          <a:blip r:embed="rId10"/>
          <a:srcRect t="83290" r="7221" b="2071"/>
          <a:stretch/>
        </p:blipFill>
        <p:spPr>
          <a:xfrm>
            <a:off x="9082857" y="4742062"/>
            <a:ext cx="2892951" cy="612100"/>
          </a:xfrm>
          <a:prstGeom prst="rect">
            <a:avLst/>
          </a:prstGeom>
          <a:ln>
            <a:noFill/>
          </a:ln>
        </p:spPr>
      </p:pic>
      <p:sp>
        <p:nvSpPr>
          <p:cNvPr id="4" name="TextBox 3">
            <a:extLst>
              <a:ext uri="{FF2B5EF4-FFF2-40B4-BE49-F238E27FC236}">
                <a16:creationId xmlns:a16="http://schemas.microsoft.com/office/drawing/2014/main" id="{EE9654D6-682B-680B-FA60-A8CB00B94732}"/>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22" name="Rectangle 2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746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Types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of</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Input elements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a form?</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TextBox 5">
            <a:extLst>
              <a:ext uri="{FF2B5EF4-FFF2-40B4-BE49-F238E27FC236}">
                <a16:creationId xmlns:a16="http://schemas.microsoft.com/office/drawing/2014/main" id="{BD5E5963-9C74-1EA3-5F8C-69468814C610}"/>
              </a:ext>
            </a:extLst>
          </p:cNvPr>
          <p:cNvSpPr txBox="1"/>
          <p:nvPr/>
        </p:nvSpPr>
        <p:spPr>
          <a:xfrm>
            <a:off x="3473533" y="1674906"/>
            <a:ext cx="6464551" cy="3200876"/>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Text Input: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Allows users to type alphanumeric characters. Commonly used for names, email addresses, passwords, etc.</a:t>
            </a:r>
          </a:p>
          <a:p>
            <a:pPr marL="0" marR="0" lvl="0" indent="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Password Input: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Masks the characters entered by the user, typically used for sensitive information like passwords.</a:t>
            </a:r>
          </a:p>
          <a:p>
            <a:pPr marL="0" marR="0" lvl="0" indent="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File Input: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Allows users to upload files.</a:t>
            </a:r>
          </a:p>
          <a:p>
            <a:pPr marL="0" marR="0" lvl="0" indent="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Submit Button: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Creates a button that submits the form data to a server for processing.</a:t>
            </a:r>
          </a:p>
          <a:p>
            <a:pPr marL="0" marR="0" lvl="0" indent="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Reset Button: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Creates a button that resets all the form fields back to their default values.</a:t>
            </a:r>
          </a:p>
        </p:txBody>
      </p:sp>
      <p:graphicFrame>
        <p:nvGraphicFramePr>
          <p:cNvPr id="8" name="Diagram 7">
            <a:extLst>
              <a:ext uri="{FF2B5EF4-FFF2-40B4-BE49-F238E27FC236}">
                <a16:creationId xmlns:a16="http://schemas.microsoft.com/office/drawing/2014/main" id="{0B683671-DB64-3C95-2DD7-BAB044CD0B9D}"/>
              </a:ext>
            </a:extLst>
          </p:cNvPr>
          <p:cNvGraphicFramePr/>
          <p:nvPr/>
        </p:nvGraphicFramePr>
        <p:xfrm>
          <a:off x="-1258784" y="1007029"/>
          <a:ext cx="6258296" cy="54210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76CAC245-5111-F238-9421-85AC62D7387D}"/>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079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create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radio buttons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checkboxes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How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group</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them?</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2" y="1093086"/>
            <a:ext cx="517903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Radio buttons are used when you want the user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select exactly one option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 group of options.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2" name="Picture 11">
            <a:extLst>
              <a:ext uri="{FF2B5EF4-FFF2-40B4-BE49-F238E27FC236}">
                <a16:creationId xmlns:a16="http://schemas.microsoft.com/office/drawing/2014/main" id="{9B8E8C5F-3C9C-7C77-D791-58FE68DEAE0C}"/>
              </a:ext>
            </a:extLst>
          </p:cNvPr>
          <p:cNvPicPr>
            <a:picLocks noChangeAspect="1"/>
          </p:cNvPicPr>
          <p:nvPr/>
        </p:nvPicPr>
        <p:blipFill rotWithShape="1">
          <a:blip r:embed="rId4"/>
          <a:srcRect l="4546" t="14483" r="576" b="61266"/>
          <a:stretch/>
        </p:blipFill>
        <p:spPr>
          <a:xfrm>
            <a:off x="487998" y="1835072"/>
            <a:ext cx="9575291" cy="941880"/>
          </a:xfrm>
          <a:prstGeom prst="rect">
            <a:avLst/>
          </a:prstGeom>
        </p:spPr>
      </p:pic>
      <p:pic>
        <p:nvPicPr>
          <p:cNvPr id="3" name="Picture 2">
            <a:extLst>
              <a:ext uri="{FF2B5EF4-FFF2-40B4-BE49-F238E27FC236}">
                <a16:creationId xmlns:a16="http://schemas.microsoft.com/office/drawing/2014/main" id="{422A81F4-E77A-9310-BFB6-0AAD72B9335D}"/>
              </a:ext>
            </a:extLst>
          </p:cNvPr>
          <p:cNvPicPr>
            <a:picLocks noChangeAspect="1"/>
          </p:cNvPicPr>
          <p:nvPr/>
        </p:nvPicPr>
        <p:blipFill rotWithShape="1">
          <a:blip r:embed="rId4"/>
          <a:srcRect l="4497" t="44502" r="577" b="31247"/>
          <a:stretch/>
        </p:blipFill>
        <p:spPr>
          <a:xfrm>
            <a:off x="478163" y="4033102"/>
            <a:ext cx="9580237" cy="941881"/>
          </a:xfrm>
          <a:prstGeom prst="rect">
            <a:avLst/>
          </a:prstGeom>
        </p:spPr>
      </p:pic>
      <p:pic>
        <p:nvPicPr>
          <p:cNvPr id="8" name="Picture 7">
            <a:extLst>
              <a:ext uri="{FF2B5EF4-FFF2-40B4-BE49-F238E27FC236}">
                <a16:creationId xmlns:a16="http://schemas.microsoft.com/office/drawing/2014/main" id="{7535A66E-FE00-D95B-1C54-F38CDAEC4E8E}"/>
              </a:ext>
            </a:extLst>
          </p:cNvPr>
          <p:cNvPicPr>
            <a:picLocks noChangeAspect="1"/>
          </p:cNvPicPr>
          <p:nvPr/>
        </p:nvPicPr>
        <p:blipFill rotWithShape="1">
          <a:blip r:embed="rId5"/>
          <a:srcRect b="50000"/>
          <a:stretch/>
        </p:blipFill>
        <p:spPr>
          <a:xfrm>
            <a:off x="10341361" y="1769171"/>
            <a:ext cx="1352739" cy="1086002"/>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C24ECCEA-1A76-6B0A-103C-B259AAC8E566}"/>
              </a:ext>
            </a:extLst>
          </p:cNvPr>
          <p:cNvPicPr>
            <a:picLocks noChangeAspect="1"/>
          </p:cNvPicPr>
          <p:nvPr/>
        </p:nvPicPr>
        <p:blipFill rotWithShape="1">
          <a:blip r:embed="rId5"/>
          <a:srcRect t="48343" b="1658"/>
          <a:stretch/>
        </p:blipFill>
        <p:spPr>
          <a:xfrm>
            <a:off x="10334032" y="4033102"/>
            <a:ext cx="1352739" cy="1086003"/>
          </a:xfrm>
          <a:prstGeom prst="rect">
            <a:avLst/>
          </a:prstGeom>
          <a:ln>
            <a:solidFill>
              <a:schemeClr val="bg1">
                <a:lumMod val="50000"/>
              </a:schemeClr>
            </a:solidFill>
          </a:ln>
        </p:spPr>
      </p:pic>
      <p:sp>
        <p:nvSpPr>
          <p:cNvPr id="13" name="TextBox 12">
            <a:extLst>
              <a:ext uri="{FF2B5EF4-FFF2-40B4-BE49-F238E27FC236}">
                <a16:creationId xmlns:a16="http://schemas.microsoft.com/office/drawing/2014/main" id="{64C12CF6-FBB5-6398-D50D-4037B0225184}"/>
              </a:ext>
            </a:extLst>
          </p:cNvPr>
          <p:cNvSpPr txBox="1"/>
          <p:nvPr/>
        </p:nvSpPr>
        <p:spPr>
          <a:xfrm>
            <a:off x="335663" y="3330329"/>
            <a:ext cx="49534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Checkboxes are used when you want the user to be able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select multiple options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from a list.</a:t>
            </a:r>
          </a:p>
        </p:txBody>
      </p:sp>
      <p:sp>
        <p:nvSpPr>
          <p:cNvPr id="14" name="TextBox 13">
            <a:extLst>
              <a:ext uri="{FF2B5EF4-FFF2-40B4-BE49-F238E27FC236}">
                <a16:creationId xmlns:a16="http://schemas.microsoft.com/office/drawing/2014/main" id="{FFAB4574-A6C1-D3BE-981C-C5AA0268B4F9}"/>
              </a:ext>
            </a:extLst>
          </p:cNvPr>
          <p:cNvSpPr txBox="1"/>
          <p:nvPr/>
        </p:nvSpPr>
        <p:spPr>
          <a:xfrm>
            <a:off x="335662" y="5567572"/>
            <a:ext cx="49534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radio buttons or checkboxes within a group should share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attribute. </a:t>
            </a:r>
          </a:p>
        </p:txBody>
      </p:sp>
      <p:sp>
        <p:nvSpPr>
          <p:cNvPr id="4" name="TextBox 3">
            <a:extLst>
              <a:ext uri="{FF2B5EF4-FFF2-40B4-BE49-F238E27FC236}">
                <a16:creationId xmlns:a16="http://schemas.microsoft.com/office/drawing/2014/main" id="{AE9F124B-4EFE-8327-370B-0F9A0FD4B67D}"/>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672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purpose of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&lt;select&gt;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element in a form?</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4949096"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&lt;select&gt; element in HTML is used to create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dropdown menu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within a form.</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Dropdown menus are space-efficient compared to radio-buttons and checkboxes for displaying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long list of options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D1087BE7-BE08-1DE6-9C96-E308E8071450}"/>
              </a:ext>
            </a:extLst>
          </p:cNvPr>
          <p:cNvPicPr>
            <a:picLocks noChangeAspect="1"/>
          </p:cNvPicPr>
          <p:nvPr/>
        </p:nvPicPr>
        <p:blipFill>
          <a:blip r:embed="rId4"/>
          <a:stretch>
            <a:fillRect/>
          </a:stretch>
        </p:blipFill>
        <p:spPr>
          <a:xfrm>
            <a:off x="5936127" y="1218600"/>
            <a:ext cx="5553850" cy="3381847"/>
          </a:xfrm>
          <a:prstGeom prst="rect">
            <a:avLst/>
          </a:prstGeom>
        </p:spPr>
      </p:pic>
      <p:pic>
        <p:nvPicPr>
          <p:cNvPr id="7" name="Picture 6">
            <a:extLst>
              <a:ext uri="{FF2B5EF4-FFF2-40B4-BE49-F238E27FC236}">
                <a16:creationId xmlns:a16="http://schemas.microsoft.com/office/drawing/2014/main" id="{729C9230-B25F-C153-5188-2AE068F643F0}"/>
              </a:ext>
            </a:extLst>
          </p:cNvPr>
          <p:cNvPicPr>
            <a:picLocks noChangeAspect="1"/>
          </p:cNvPicPr>
          <p:nvPr/>
        </p:nvPicPr>
        <p:blipFill>
          <a:blip r:embed="rId5"/>
          <a:stretch>
            <a:fillRect/>
          </a:stretch>
        </p:blipFill>
        <p:spPr>
          <a:xfrm>
            <a:off x="1516851" y="3535878"/>
            <a:ext cx="2295845" cy="2600688"/>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027241E7-2477-B2C0-DA89-EA733B68A326}"/>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470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101152" y="-393680"/>
            <a:ext cx="94657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41413" y="1139188"/>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A3CB2AA-2300-F8D5-BDBB-F4B7286132E0}"/>
              </a:ext>
            </a:extLst>
          </p:cNvPr>
          <p:cNvSpPr>
            <a:spLocks noGrp="1"/>
          </p:cNvSpPr>
          <p:nvPr>
            <p:ph type="title"/>
          </p:nvPr>
        </p:nvSpPr>
        <p:spPr>
          <a:xfrm>
            <a:off x="104924" y="103982"/>
            <a:ext cx="10515600" cy="1325563"/>
          </a:xfrm>
        </p:spPr>
        <p:txBody>
          <a:bodyPr>
            <a:normAutofit/>
          </a:bodyPr>
          <a:lstStyle/>
          <a:p>
            <a:r>
              <a:rPr lang="en-US" sz="4000" dirty="0">
                <a:solidFill>
                  <a:srgbClr val="FFFF00"/>
                </a:solidFill>
              </a:rPr>
              <a:t>9. Best Practices, Boilerplate &amp; Deployment</a:t>
            </a:r>
            <a:endParaRPr lang="en-IN" sz="4000" dirty="0"/>
          </a:p>
        </p:txBody>
      </p:sp>
      <p:sp>
        <p:nvSpPr>
          <p:cNvPr id="6" name="TextBox 5">
            <a:extLst>
              <a:ext uri="{FF2B5EF4-FFF2-40B4-BE49-F238E27FC236}">
                <a16:creationId xmlns:a16="http://schemas.microsoft.com/office/drawing/2014/main" id="{F71535B4-5BE4-3210-F709-6AE052A95ACC}"/>
              </a:ext>
            </a:extLst>
          </p:cNvPr>
          <p:cNvSpPr txBox="1"/>
          <p:nvPr/>
        </p:nvSpPr>
        <p:spPr>
          <a:xfrm>
            <a:off x="101152" y="1429545"/>
            <a:ext cx="8372288"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Top 10 Best Practices </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for writing HTML code?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HTML5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Boilerplate </a:t>
            </a: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code?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How do you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optimize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an HTML website for Performance?</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SEO</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 What are 5 HTML Best Practices for SEO?</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5 steps required for HTML website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deployment</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00E35A6-6A77-70E6-513D-2043A486841B}"/>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890277839"/>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top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10</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P</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ractices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writing HTML code?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07FDF0AC-BEDA-0929-22D1-2570D890EF33}"/>
              </a:ext>
            </a:extLst>
          </p:cNvPr>
          <p:cNvPicPr>
            <a:picLocks noChangeAspect="1"/>
          </p:cNvPicPr>
          <p:nvPr/>
        </p:nvPicPr>
        <p:blipFill rotWithShape="1">
          <a:blip r:embed="rId4"/>
          <a:srcRect b="83162"/>
          <a:stretch/>
        </p:blipFill>
        <p:spPr>
          <a:xfrm>
            <a:off x="212365" y="1334448"/>
            <a:ext cx="5488726" cy="921864"/>
          </a:xfrm>
          <a:prstGeom prst="rect">
            <a:avLst/>
          </a:prstGeom>
        </p:spPr>
      </p:pic>
      <p:pic>
        <p:nvPicPr>
          <p:cNvPr id="7" name="Picture 6">
            <a:extLst>
              <a:ext uri="{FF2B5EF4-FFF2-40B4-BE49-F238E27FC236}">
                <a16:creationId xmlns:a16="http://schemas.microsoft.com/office/drawing/2014/main" id="{66811BDD-C960-674C-8B90-31DCF039EA49}"/>
              </a:ext>
            </a:extLst>
          </p:cNvPr>
          <p:cNvPicPr>
            <a:picLocks noChangeAspect="1"/>
          </p:cNvPicPr>
          <p:nvPr/>
        </p:nvPicPr>
        <p:blipFill rotWithShape="1">
          <a:blip r:embed="rId5"/>
          <a:srcRect l="1884" r="1903" b="83988"/>
          <a:stretch/>
        </p:blipFill>
        <p:spPr>
          <a:xfrm>
            <a:off x="6106757" y="1334448"/>
            <a:ext cx="5883635" cy="876642"/>
          </a:xfrm>
          <a:prstGeom prst="rect">
            <a:avLst/>
          </a:prstGeom>
        </p:spPr>
      </p:pic>
      <p:sp>
        <p:nvSpPr>
          <p:cNvPr id="8" name="TextBox 7">
            <a:extLst>
              <a:ext uri="{FF2B5EF4-FFF2-40B4-BE49-F238E27FC236}">
                <a16:creationId xmlns:a16="http://schemas.microsoft.com/office/drawing/2014/main" id="{9A4E662B-094C-D3D4-AA09-DF87EFE0D176}"/>
              </a:ext>
            </a:extLst>
          </p:cNvPr>
          <p:cNvSpPr txBox="1"/>
          <p:nvPr/>
        </p:nvSpPr>
        <p:spPr>
          <a:xfrm>
            <a:off x="240124" y="910598"/>
            <a:ext cx="43775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Bad 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ractices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446771-46E6-4FF1-675A-01FECC265DA0}"/>
              </a:ext>
            </a:extLst>
          </p:cNvPr>
          <p:cNvSpPr txBox="1"/>
          <p:nvPr/>
        </p:nvSpPr>
        <p:spPr>
          <a:xfrm>
            <a:off x="5981794" y="904288"/>
            <a:ext cx="43775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Best Practices</a:t>
            </a:r>
          </a:p>
        </p:txBody>
      </p:sp>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8817" y="264339"/>
            <a:ext cx="904401" cy="359815"/>
          </a:xfrm>
          <a:prstGeom prst="rect">
            <a:avLst/>
          </a:prstGeom>
        </p:spPr>
      </p:pic>
      <p:pic>
        <p:nvPicPr>
          <p:cNvPr id="6" name="Picture 5">
            <a:extLst>
              <a:ext uri="{FF2B5EF4-FFF2-40B4-BE49-F238E27FC236}">
                <a16:creationId xmlns:a16="http://schemas.microsoft.com/office/drawing/2014/main" id="{3B98DAC4-A6B0-2EEB-CC2F-9C9DAC7BA632}"/>
              </a:ext>
            </a:extLst>
          </p:cNvPr>
          <p:cNvPicPr>
            <a:picLocks noChangeAspect="1"/>
          </p:cNvPicPr>
          <p:nvPr/>
        </p:nvPicPr>
        <p:blipFill rotWithShape="1">
          <a:blip r:embed="rId4"/>
          <a:srcRect t="15050" b="64526"/>
          <a:stretch/>
        </p:blipFill>
        <p:spPr>
          <a:xfrm>
            <a:off x="212365" y="2211090"/>
            <a:ext cx="5488726" cy="1118170"/>
          </a:xfrm>
          <a:prstGeom prst="rect">
            <a:avLst/>
          </a:prstGeom>
        </p:spPr>
      </p:pic>
      <p:pic>
        <p:nvPicPr>
          <p:cNvPr id="11" name="Picture 10">
            <a:extLst>
              <a:ext uri="{FF2B5EF4-FFF2-40B4-BE49-F238E27FC236}">
                <a16:creationId xmlns:a16="http://schemas.microsoft.com/office/drawing/2014/main" id="{2DD1AD6F-D8C2-B31F-DE9B-E7FE14F5BA21}"/>
              </a:ext>
            </a:extLst>
          </p:cNvPr>
          <p:cNvPicPr>
            <a:picLocks noChangeAspect="1"/>
          </p:cNvPicPr>
          <p:nvPr/>
        </p:nvPicPr>
        <p:blipFill rotWithShape="1">
          <a:blip r:embed="rId4"/>
          <a:srcRect t="34663" b="44913"/>
          <a:stretch/>
        </p:blipFill>
        <p:spPr>
          <a:xfrm>
            <a:off x="209740" y="3294853"/>
            <a:ext cx="5488726" cy="1118170"/>
          </a:xfrm>
          <a:prstGeom prst="rect">
            <a:avLst/>
          </a:prstGeom>
        </p:spPr>
      </p:pic>
      <p:pic>
        <p:nvPicPr>
          <p:cNvPr id="12" name="Picture 11">
            <a:extLst>
              <a:ext uri="{FF2B5EF4-FFF2-40B4-BE49-F238E27FC236}">
                <a16:creationId xmlns:a16="http://schemas.microsoft.com/office/drawing/2014/main" id="{345E511E-CA41-6FAC-3C23-E06F61E41802}"/>
              </a:ext>
            </a:extLst>
          </p:cNvPr>
          <p:cNvPicPr>
            <a:picLocks noChangeAspect="1"/>
          </p:cNvPicPr>
          <p:nvPr/>
        </p:nvPicPr>
        <p:blipFill rotWithShape="1">
          <a:blip r:embed="rId4"/>
          <a:srcRect t="53415" b="35983"/>
          <a:stretch/>
        </p:blipFill>
        <p:spPr>
          <a:xfrm>
            <a:off x="203898" y="4390580"/>
            <a:ext cx="5488726" cy="580440"/>
          </a:xfrm>
          <a:prstGeom prst="rect">
            <a:avLst/>
          </a:prstGeom>
        </p:spPr>
      </p:pic>
      <p:pic>
        <p:nvPicPr>
          <p:cNvPr id="13" name="Picture 12">
            <a:extLst>
              <a:ext uri="{FF2B5EF4-FFF2-40B4-BE49-F238E27FC236}">
                <a16:creationId xmlns:a16="http://schemas.microsoft.com/office/drawing/2014/main" id="{8EB00B6F-36EB-6D4D-01B9-73F371F65505}"/>
              </a:ext>
            </a:extLst>
          </p:cNvPr>
          <p:cNvPicPr>
            <a:picLocks noChangeAspect="1"/>
          </p:cNvPicPr>
          <p:nvPr/>
        </p:nvPicPr>
        <p:blipFill rotWithShape="1">
          <a:blip r:embed="rId4"/>
          <a:srcRect t="62522" b="26876"/>
          <a:stretch/>
        </p:blipFill>
        <p:spPr>
          <a:xfrm>
            <a:off x="203898" y="4893959"/>
            <a:ext cx="5488726" cy="580440"/>
          </a:xfrm>
          <a:prstGeom prst="rect">
            <a:avLst/>
          </a:prstGeom>
        </p:spPr>
      </p:pic>
      <p:pic>
        <p:nvPicPr>
          <p:cNvPr id="14" name="Picture 13">
            <a:extLst>
              <a:ext uri="{FF2B5EF4-FFF2-40B4-BE49-F238E27FC236}">
                <a16:creationId xmlns:a16="http://schemas.microsoft.com/office/drawing/2014/main" id="{456A7581-235C-29D0-E923-DD1882B55941}"/>
              </a:ext>
            </a:extLst>
          </p:cNvPr>
          <p:cNvPicPr>
            <a:picLocks noChangeAspect="1"/>
          </p:cNvPicPr>
          <p:nvPr/>
        </p:nvPicPr>
        <p:blipFill rotWithShape="1">
          <a:blip r:embed="rId4"/>
          <a:srcRect t="73955" b="2005"/>
          <a:stretch/>
        </p:blipFill>
        <p:spPr>
          <a:xfrm>
            <a:off x="203311" y="5473125"/>
            <a:ext cx="5488726" cy="1316143"/>
          </a:xfrm>
          <a:prstGeom prst="rect">
            <a:avLst/>
          </a:prstGeom>
        </p:spPr>
      </p:pic>
      <p:pic>
        <p:nvPicPr>
          <p:cNvPr id="15" name="Picture 14">
            <a:extLst>
              <a:ext uri="{FF2B5EF4-FFF2-40B4-BE49-F238E27FC236}">
                <a16:creationId xmlns:a16="http://schemas.microsoft.com/office/drawing/2014/main" id="{0E124D19-56E6-D1BA-EAC3-E72E5A5533E1}"/>
              </a:ext>
            </a:extLst>
          </p:cNvPr>
          <p:cNvPicPr>
            <a:picLocks noChangeAspect="1"/>
          </p:cNvPicPr>
          <p:nvPr/>
        </p:nvPicPr>
        <p:blipFill rotWithShape="1">
          <a:blip r:embed="rId5"/>
          <a:srcRect l="1884" t="16006" r="1903" b="51242"/>
          <a:stretch/>
        </p:blipFill>
        <p:spPr>
          <a:xfrm>
            <a:off x="6106756" y="2211090"/>
            <a:ext cx="5883635" cy="1793174"/>
          </a:xfrm>
          <a:prstGeom prst="rect">
            <a:avLst/>
          </a:prstGeom>
        </p:spPr>
      </p:pic>
      <p:pic>
        <p:nvPicPr>
          <p:cNvPr id="16" name="Picture 15">
            <a:extLst>
              <a:ext uri="{FF2B5EF4-FFF2-40B4-BE49-F238E27FC236}">
                <a16:creationId xmlns:a16="http://schemas.microsoft.com/office/drawing/2014/main" id="{CC0B932F-FA3D-66AE-1C6A-15EF0BAA4429}"/>
              </a:ext>
            </a:extLst>
          </p:cNvPr>
          <p:cNvPicPr>
            <a:picLocks noChangeAspect="1"/>
          </p:cNvPicPr>
          <p:nvPr/>
        </p:nvPicPr>
        <p:blipFill rotWithShape="1">
          <a:blip r:embed="rId5"/>
          <a:srcRect l="1884" t="48753" r="1903" b="37324"/>
          <a:stretch/>
        </p:blipFill>
        <p:spPr>
          <a:xfrm>
            <a:off x="6106436" y="3942523"/>
            <a:ext cx="5883635" cy="762300"/>
          </a:xfrm>
          <a:prstGeom prst="rect">
            <a:avLst/>
          </a:prstGeom>
        </p:spPr>
      </p:pic>
      <p:pic>
        <p:nvPicPr>
          <p:cNvPr id="17" name="Picture 16">
            <a:extLst>
              <a:ext uri="{FF2B5EF4-FFF2-40B4-BE49-F238E27FC236}">
                <a16:creationId xmlns:a16="http://schemas.microsoft.com/office/drawing/2014/main" id="{77BC9983-6985-4FD0-7E16-F77D37B32BAE}"/>
              </a:ext>
            </a:extLst>
          </p:cNvPr>
          <p:cNvPicPr>
            <a:picLocks noChangeAspect="1"/>
          </p:cNvPicPr>
          <p:nvPr/>
        </p:nvPicPr>
        <p:blipFill rotWithShape="1">
          <a:blip r:embed="rId5"/>
          <a:srcRect l="1884" t="61300" r="1903" b="28608"/>
          <a:stretch/>
        </p:blipFill>
        <p:spPr>
          <a:xfrm>
            <a:off x="6106733" y="4676059"/>
            <a:ext cx="5883635" cy="552531"/>
          </a:xfrm>
          <a:prstGeom prst="rect">
            <a:avLst/>
          </a:prstGeom>
        </p:spPr>
      </p:pic>
      <p:pic>
        <p:nvPicPr>
          <p:cNvPr id="18" name="Picture 17">
            <a:extLst>
              <a:ext uri="{FF2B5EF4-FFF2-40B4-BE49-F238E27FC236}">
                <a16:creationId xmlns:a16="http://schemas.microsoft.com/office/drawing/2014/main" id="{B40AEB44-B796-BD4A-06DA-8180DC7BC9D2}"/>
              </a:ext>
            </a:extLst>
          </p:cNvPr>
          <p:cNvPicPr>
            <a:picLocks noChangeAspect="1"/>
          </p:cNvPicPr>
          <p:nvPr/>
        </p:nvPicPr>
        <p:blipFill rotWithShape="1">
          <a:blip r:embed="rId5"/>
          <a:srcRect l="1884" t="71312" r="1903" b="22688"/>
          <a:stretch/>
        </p:blipFill>
        <p:spPr>
          <a:xfrm>
            <a:off x="6106436" y="5228590"/>
            <a:ext cx="5883635" cy="328483"/>
          </a:xfrm>
          <a:prstGeom prst="rect">
            <a:avLst/>
          </a:prstGeom>
        </p:spPr>
      </p:pic>
      <p:pic>
        <p:nvPicPr>
          <p:cNvPr id="19" name="Picture 18">
            <a:extLst>
              <a:ext uri="{FF2B5EF4-FFF2-40B4-BE49-F238E27FC236}">
                <a16:creationId xmlns:a16="http://schemas.microsoft.com/office/drawing/2014/main" id="{74F29B62-B7E9-6E55-850D-995CC7BC3136}"/>
              </a:ext>
            </a:extLst>
          </p:cNvPr>
          <p:cNvPicPr>
            <a:picLocks noChangeAspect="1"/>
          </p:cNvPicPr>
          <p:nvPr/>
        </p:nvPicPr>
        <p:blipFill rotWithShape="1">
          <a:blip r:embed="rId5"/>
          <a:srcRect l="1884" t="75562" r="1903" b="-137"/>
          <a:stretch/>
        </p:blipFill>
        <p:spPr>
          <a:xfrm>
            <a:off x="6115225" y="5497734"/>
            <a:ext cx="5883635" cy="1345411"/>
          </a:xfrm>
          <a:prstGeom prst="rect">
            <a:avLst/>
          </a:prstGeom>
        </p:spPr>
      </p:pic>
      <p:sp>
        <p:nvSpPr>
          <p:cNvPr id="20" name="TextBox 19">
            <a:extLst>
              <a:ext uri="{FF2B5EF4-FFF2-40B4-BE49-F238E27FC236}">
                <a16:creationId xmlns:a16="http://schemas.microsoft.com/office/drawing/2014/main" id="{91B4B790-8952-584B-D21D-1E1012D0A5FB}"/>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21" name="Rectangle 2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966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top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10</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B</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P</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ractices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writing HTML code?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8" name="TextBox 7">
            <a:extLst>
              <a:ext uri="{FF2B5EF4-FFF2-40B4-BE49-F238E27FC236}">
                <a16:creationId xmlns:a16="http://schemas.microsoft.com/office/drawing/2014/main" id="{9A4E662B-094C-D3D4-AA09-DF87EFE0D176}"/>
              </a:ext>
            </a:extLst>
          </p:cNvPr>
          <p:cNvSpPr txBox="1"/>
          <p:nvPr/>
        </p:nvSpPr>
        <p:spPr>
          <a:xfrm>
            <a:off x="212364" y="1088954"/>
            <a:ext cx="5883635" cy="510909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 Best practices for HTML:</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Proper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DocType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declaration</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Proper Meta Tags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Semantic Elements.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Give meaningful ID’s and class names.	                	</a:t>
            </a: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Give Lowercase Element Names.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Alternative Text for Images by alt attribute.</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of proper Header Elements.(h1,h2,h3,h4,h5,h6)</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External CSS Link for styling.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Proper Indentation and Formatting for readability.</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Always give title for the website page.</a:t>
            </a:r>
          </a:p>
          <a:p>
            <a:pPr marL="0" marR="0" lvl="0" indent="0" algn="l" defTabSz="914400" rtl="0" eaLnBrk="1" fontAlgn="auto" latinLnBrk="0" hangingPunct="1">
              <a:lnSpc>
                <a:spcPct val="100000"/>
              </a:lnSpc>
              <a:spcBef>
                <a:spcPts val="1200"/>
              </a:spcBef>
              <a:spcAft>
                <a:spcPts val="0"/>
              </a:spcAft>
              <a:buClr>
                <a:srgbClr val="FFC000"/>
              </a:buClr>
              <a:buSzTx/>
              <a:buFontTx/>
              <a:buNone/>
              <a:tabLst/>
              <a:defRPr/>
            </a:pPr>
            <a:endParaRPr kumimoji="0" lang="en-US"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5D03FC-1952-5BC2-12BB-E04DC8B633BD}"/>
              </a:ext>
            </a:extLst>
          </p:cNvPr>
          <p:cNvPicPr>
            <a:picLocks noChangeAspect="1"/>
          </p:cNvPicPr>
          <p:nvPr/>
        </p:nvPicPr>
        <p:blipFill rotWithShape="1">
          <a:blip r:embed="rId4"/>
          <a:srcRect l="1884" r="1903"/>
          <a:stretch/>
        </p:blipFill>
        <p:spPr>
          <a:xfrm>
            <a:off x="6095999" y="1334448"/>
            <a:ext cx="5883635" cy="5474970"/>
          </a:xfrm>
          <a:prstGeom prst="rect">
            <a:avLst/>
          </a:prstGeom>
        </p:spPr>
      </p:pic>
      <p:sp>
        <p:nvSpPr>
          <p:cNvPr id="4" name="TextBox 3">
            <a:extLst>
              <a:ext uri="{FF2B5EF4-FFF2-40B4-BE49-F238E27FC236}">
                <a16:creationId xmlns:a16="http://schemas.microsoft.com/office/drawing/2014/main" id="{9575A7A1-3C82-8FEF-254C-10B660758E2C}"/>
              </a:ext>
            </a:extLst>
          </p:cNvPr>
          <p:cNvSpPr txBox="1"/>
          <p:nvPr/>
        </p:nvSpPr>
        <p:spPr>
          <a:xfrm>
            <a:off x="5981794" y="904288"/>
            <a:ext cx="43775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with best practices</a:t>
            </a:r>
          </a:p>
        </p:txBody>
      </p:sp>
      <p:pic>
        <p:nvPicPr>
          <p:cNvPr id="6" name="Picture 5">
            <a:extLst>
              <a:ext uri="{FF2B5EF4-FFF2-40B4-BE49-F238E27FC236}">
                <a16:creationId xmlns:a16="http://schemas.microsoft.com/office/drawing/2014/main" id="{1BD30F29-B94C-32C1-5E22-AB878E18D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817" y="264339"/>
            <a:ext cx="904401" cy="359815"/>
          </a:xfrm>
          <a:prstGeom prst="rect">
            <a:avLst/>
          </a:prstGeom>
        </p:spPr>
      </p:pic>
      <p:sp>
        <p:nvSpPr>
          <p:cNvPr id="7" name="TextBox 6">
            <a:extLst>
              <a:ext uri="{FF2B5EF4-FFF2-40B4-BE49-F238E27FC236}">
                <a16:creationId xmlns:a16="http://schemas.microsoft.com/office/drawing/2014/main" id="{377FDEEE-2677-BBFE-D5C6-50FAC54BB8B5}"/>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75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difference between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and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XHTML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Table 4">
            <a:extLst>
              <a:ext uri="{FF2B5EF4-FFF2-40B4-BE49-F238E27FC236}">
                <a16:creationId xmlns:a16="http://schemas.microsoft.com/office/drawing/2014/main" id="{F7A0D5BC-348B-F4C7-9A37-02691393256B}"/>
              </a:ext>
            </a:extLst>
          </p:cNvPr>
          <p:cNvGraphicFramePr>
            <a:graphicFrameLocks/>
          </p:cNvGraphicFramePr>
          <p:nvPr/>
        </p:nvGraphicFramePr>
        <p:xfrm>
          <a:off x="901160" y="1550212"/>
          <a:ext cx="10389679" cy="4292447"/>
        </p:xfrm>
        <a:graphic>
          <a:graphicData uri="http://schemas.openxmlformats.org/drawingml/2006/table">
            <a:tbl>
              <a:tblPr firstRow="1" bandRow="1">
                <a:tableStyleId>{E8B1032C-EA38-4F05-BA0D-38AFFFC7BED3}</a:tableStyleId>
              </a:tblPr>
              <a:tblGrid>
                <a:gridCol w="5314110">
                  <a:extLst>
                    <a:ext uri="{9D8B030D-6E8A-4147-A177-3AD203B41FA5}">
                      <a16:colId xmlns:a16="http://schemas.microsoft.com/office/drawing/2014/main" val="312534454"/>
                    </a:ext>
                  </a:extLst>
                </a:gridCol>
                <a:gridCol w="5075569">
                  <a:extLst>
                    <a:ext uri="{9D8B030D-6E8A-4147-A177-3AD203B41FA5}">
                      <a16:colId xmlns:a16="http://schemas.microsoft.com/office/drawing/2014/main" val="3786215524"/>
                    </a:ext>
                  </a:extLst>
                </a:gridCol>
              </a:tblGrid>
              <a:tr h="948162">
                <a:tc>
                  <a:txBody>
                    <a:bodyPr/>
                    <a:lstStyle/>
                    <a:p>
                      <a:pPr algn="ctr"/>
                      <a:r>
                        <a:rPr lang="en-US" sz="1800" dirty="0">
                          <a:latin typeface="+mn-lt"/>
                        </a:rPr>
                        <a:t>HTML/ HTML5</a:t>
                      </a:r>
                      <a:endParaRPr lang="en-IN" sz="1800" dirty="0">
                        <a:latin typeface="+mn-lt"/>
                      </a:endParaRPr>
                    </a:p>
                  </a:txBody>
                  <a:tcPr marL="180000" marR="540000" marT="108000" marB="108000" anchor="ctr"/>
                </a:tc>
                <a:tc>
                  <a:txBody>
                    <a:bodyPr/>
                    <a:lstStyle/>
                    <a:p>
                      <a:pPr algn="ctr"/>
                      <a:r>
                        <a:rPr lang="en-IN" sz="1800" dirty="0">
                          <a:latin typeface="+mn-lt"/>
                        </a:rPr>
                        <a:t>XHTML</a:t>
                      </a:r>
                    </a:p>
                  </a:txBody>
                  <a:tcPr marL="180000" marR="540000" marT="108000" marB="108000" anchor="ctr"/>
                </a:tc>
                <a:extLst>
                  <a:ext uri="{0D108BD9-81ED-4DB2-BD59-A6C34878D82A}">
                    <a16:rowId xmlns:a16="http://schemas.microsoft.com/office/drawing/2014/main" val="2733934505"/>
                  </a:ext>
                </a:extLst>
              </a:tr>
              <a:tr h="1322627">
                <a:tc>
                  <a:txBody>
                    <a:bodyPr/>
                    <a:lstStyle/>
                    <a:p>
                      <a:pPr marL="342900" indent="-342900">
                        <a:buAutoNum type="arabicPeriod"/>
                      </a:pPr>
                      <a:r>
                        <a:rPr lang="en-US" sz="1800" b="0" i="0" kern="1200" dirty="0">
                          <a:solidFill>
                            <a:schemeClr val="tx1"/>
                          </a:solidFill>
                          <a:effectLst/>
                          <a:latin typeface="+mn-lt"/>
                          <a:ea typeface="+mn-ea"/>
                          <a:cs typeface="+mn-cs"/>
                        </a:rPr>
                        <a:t>HTML has more </a:t>
                      </a:r>
                      <a:r>
                        <a:rPr lang="en-US" sz="1800" b="1" i="0" kern="1200" dirty="0">
                          <a:solidFill>
                            <a:schemeClr val="tx1"/>
                          </a:solidFill>
                          <a:effectLst/>
                          <a:latin typeface="+mn-lt"/>
                          <a:ea typeface="+mn-ea"/>
                          <a:cs typeface="+mn-cs"/>
                        </a:rPr>
                        <a:t>lenient syntax</a:t>
                      </a:r>
                      <a:r>
                        <a:rPr lang="en-US" sz="1800" b="0" i="0" kern="1200" dirty="0">
                          <a:solidFill>
                            <a:schemeClr val="tx1"/>
                          </a:solidFill>
                          <a:effectLst/>
                          <a:latin typeface="+mn-lt"/>
                          <a:ea typeface="+mn-ea"/>
                          <a:cs typeface="+mn-cs"/>
                        </a:rPr>
                        <a:t> rules. </a:t>
                      </a:r>
                    </a:p>
                    <a:p>
                      <a:pPr marL="0" indent="0">
                        <a:buNone/>
                      </a:pPr>
                      <a:r>
                        <a:rPr lang="en-US" sz="1800" b="0" i="0" kern="1200" dirty="0">
                          <a:solidFill>
                            <a:schemeClr val="bg1">
                              <a:lumMod val="50000"/>
                            </a:schemeClr>
                          </a:solidFill>
                          <a:effectLst/>
                          <a:latin typeface="+mn-lt"/>
                          <a:ea typeface="+mn-ea"/>
                          <a:cs typeface="+mn-cs"/>
                        </a:rPr>
                        <a:t>Closing tag is not mandatory for some elements.</a:t>
                      </a:r>
                    </a:p>
                    <a:p>
                      <a:pPr marL="0" indent="0">
                        <a:buNone/>
                      </a:pPr>
                      <a:r>
                        <a:rPr lang="en-US" sz="1800" b="0" i="0" kern="1200" dirty="0">
                          <a:solidFill>
                            <a:schemeClr val="bg2">
                              <a:lumMod val="50000"/>
                            </a:schemeClr>
                          </a:solidFill>
                          <a:effectLst/>
                          <a:latin typeface="+mn-lt"/>
                          <a:ea typeface="+mn-ea"/>
                          <a:cs typeface="+mn-cs"/>
                        </a:rPr>
                        <a:t>&lt;</a:t>
                      </a:r>
                      <a:r>
                        <a:rPr lang="en-US" sz="1800" b="0" i="0" kern="1200" dirty="0" err="1">
                          <a:solidFill>
                            <a:schemeClr val="bg2">
                              <a:lumMod val="50000"/>
                            </a:schemeClr>
                          </a:solidFill>
                          <a:effectLst/>
                          <a:latin typeface="+mn-lt"/>
                          <a:ea typeface="+mn-ea"/>
                          <a:cs typeface="+mn-cs"/>
                        </a:rPr>
                        <a:t>img</a:t>
                      </a:r>
                      <a:r>
                        <a:rPr lang="en-US" sz="1800" b="0" i="0" kern="1200" dirty="0">
                          <a:solidFill>
                            <a:schemeClr val="bg2">
                              <a:lumMod val="50000"/>
                            </a:schemeClr>
                          </a:solidFill>
                          <a:effectLst/>
                          <a:latin typeface="+mn-lt"/>
                          <a:ea typeface="+mn-ea"/>
                          <a:cs typeface="+mn-cs"/>
                        </a:rPr>
                        <a:t> </a:t>
                      </a:r>
                      <a:r>
                        <a:rPr lang="en-US" sz="1800" b="0" i="0" kern="1200" dirty="0" err="1">
                          <a:solidFill>
                            <a:schemeClr val="bg2">
                              <a:lumMod val="50000"/>
                            </a:schemeClr>
                          </a:solidFill>
                          <a:effectLst/>
                          <a:latin typeface="+mn-lt"/>
                          <a:ea typeface="+mn-ea"/>
                          <a:cs typeface="+mn-cs"/>
                        </a:rPr>
                        <a:t>src</a:t>
                      </a:r>
                      <a:r>
                        <a:rPr lang="en-US" sz="1800" b="0" i="0" kern="1200" dirty="0">
                          <a:solidFill>
                            <a:schemeClr val="bg2">
                              <a:lumMod val="50000"/>
                            </a:schemeClr>
                          </a:solidFill>
                          <a:effectLst/>
                          <a:latin typeface="+mn-lt"/>
                          <a:ea typeface="+mn-ea"/>
                          <a:cs typeface="+mn-cs"/>
                        </a:rPr>
                        <a:t>="image.jpg" alt="Description"&gt;.</a:t>
                      </a:r>
                      <a:endParaRPr lang="en-IN" sz="1800" dirty="0">
                        <a:solidFill>
                          <a:schemeClr val="bg2">
                            <a:lumMod val="50000"/>
                          </a:schemeClr>
                        </a:solidFill>
                        <a:latin typeface="+mn-lt"/>
                      </a:endParaRPr>
                    </a:p>
                  </a:txBody>
                  <a:tcPr marL="180000" marR="540000" marT="108000" marB="108000"/>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XHTML follows </a:t>
                      </a:r>
                      <a:r>
                        <a:rPr lang="en-US" sz="1800" b="1" i="0" kern="1200" dirty="0">
                          <a:solidFill>
                            <a:schemeClr val="tx1"/>
                          </a:solidFill>
                          <a:effectLst/>
                          <a:latin typeface="+mn-lt"/>
                          <a:ea typeface="+mn-ea"/>
                          <a:cs typeface="+mn-cs"/>
                        </a:rPr>
                        <a:t>stricter syntax</a:t>
                      </a:r>
                      <a:r>
                        <a:rPr lang="en-US" sz="1800" b="0" i="0" kern="1200" dirty="0">
                          <a:solidFill>
                            <a:schemeClr val="tx1"/>
                          </a:solidFill>
                          <a:effectLst/>
                          <a:latin typeface="+mn-lt"/>
                          <a:ea typeface="+mn-ea"/>
                          <a:cs typeface="+mn-cs"/>
                        </a:rPr>
                        <a:t> rules. </a:t>
                      </a:r>
                    </a:p>
                    <a:p>
                      <a:pPr marL="0" indent="0">
                        <a:buClr>
                          <a:schemeClr val="accent4"/>
                        </a:buClr>
                        <a:buFont typeface="Wingdings" panose="05000000000000000000" pitchFamily="2" charset="2"/>
                        <a:buNone/>
                      </a:pPr>
                      <a:r>
                        <a:rPr lang="en-US" sz="1800" b="0" i="0" kern="1200" dirty="0">
                          <a:solidFill>
                            <a:schemeClr val="bg2">
                              <a:lumMod val="50000"/>
                            </a:schemeClr>
                          </a:solidFill>
                          <a:effectLst/>
                          <a:latin typeface="+mn-lt"/>
                          <a:ea typeface="+mn-ea"/>
                          <a:cs typeface="+mn-cs"/>
                        </a:rPr>
                        <a:t>All tags must be properly nested and closed. </a:t>
                      </a:r>
                    </a:p>
                    <a:p>
                      <a:pPr marL="0" indent="0">
                        <a:buClr>
                          <a:schemeClr val="accent4"/>
                        </a:buClr>
                        <a:buFont typeface="Wingdings" panose="05000000000000000000" pitchFamily="2" charset="2"/>
                        <a:buNone/>
                      </a:pPr>
                      <a:r>
                        <a:rPr lang="en-US" sz="1800" b="0" i="0" kern="1200" dirty="0">
                          <a:solidFill>
                            <a:schemeClr val="bg2">
                              <a:lumMod val="50000"/>
                            </a:schemeClr>
                          </a:solidFill>
                          <a:effectLst/>
                          <a:latin typeface="+mn-lt"/>
                          <a:ea typeface="+mn-ea"/>
                          <a:cs typeface="+mn-cs"/>
                        </a:rPr>
                        <a:t>&lt;</a:t>
                      </a:r>
                      <a:r>
                        <a:rPr lang="en-US" sz="1800" b="0" i="0" kern="1200" dirty="0" err="1">
                          <a:solidFill>
                            <a:schemeClr val="bg2">
                              <a:lumMod val="50000"/>
                            </a:schemeClr>
                          </a:solidFill>
                          <a:effectLst/>
                          <a:latin typeface="+mn-lt"/>
                          <a:ea typeface="+mn-ea"/>
                          <a:cs typeface="+mn-cs"/>
                        </a:rPr>
                        <a:t>img</a:t>
                      </a:r>
                      <a:r>
                        <a:rPr lang="en-US" sz="1800" b="0" i="0" kern="1200" dirty="0">
                          <a:solidFill>
                            <a:schemeClr val="bg2">
                              <a:lumMod val="50000"/>
                            </a:schemeClr>
                          </a:solidFill>
                          <a:effectLst/>
                          <a:latin typeface="+mn-lt"/>
                          <a:ea typeface="+mn-ea"/>
                          <a:cs typeface="+mn-cs"/>
                        </a:rPr>
                        <a:t> </a:t>
                      </a:r>
                      <a:r>
                        <a:rPr lang="en-US" sz="1800" b="0" i="0" kern="1200" dirty="0" err="1">
                          <a:solidFill>
                            <a:schemeClr val="bg2">
                              <a:lumMod val="50000"/>
                            </a:schemeClr>
                          </a:solidFill>
                          <a:effectLst/>
                          <a:latin typeface="+mn-lt"/>
                          <a:ea typeface="+mn-ea"/>
                          <a:cs typeface="+mn-cs"/>
                        </a:rPr>
                        <a:t>src</a:t>
                      </a:r>
                      <a:r>
                        <a:rPr lang="en-US" sz="1800" b="0" i="0" kern="1200" dirty="0">
                          <a:solidFill>
                            <a:schemeClr val="bg2">
                              <a:lumMod val="50000"/>
                            </a:schemeClr>
                          </a:solidFill>
                          <a:effectLst/>
                          <a:latin typeface="+mn-lt"/>
                          <a:ea typeface="+mn-ea"/>
                          <a:cs typeface="+mn-cs"/>
                        </a:rPr>
                        <a:t>="image.jpg" alt="Description" /&gt;</a:t>
                      </a:r>
                      <a:endParaRPr lang="en-US" sz="1800" dirty="0">
                        <a:solidFill>
                          <a:schemeClr val="bg2">
                            <a:lumMod val="50000"/>
                          </a:schemeClr>
                        </a:solidFill>
                        <a:latin typeface="+mn-lt"/>
                      </a:endParaRPr>
                    </a:p>
                  </a:txBody>
                  <a:tcPr marL="180000" marR="540000" marT="108000" marB="108000"/>
                </a:tc>
                <a:extLst>
                  <a:ext uri="{0D108BD9-81ED-4DB2-BD59-A6C34878D82A}">
                    <a16:rowId xmlns:a16="http://schemas.microsoft.com/office/drawing/2014/main" val="3722023969"/>
                  </a:ext>
                </a:extLst>
              </a:tr>
              <a:tr h="946792">
                <a:tc>
                  <a:txBody>
                    <a:bodyPr/>
                    <a:lstStyle/>
                    <a:p>
                      <a:r>
                        <a:rPr lang="en-IN" sz="1800" dirty="0">
                          <a:latin typeface="+mn-lt"/>
                        </a:rPr>
                        <a:t>2. </a:t>
                      </a:r>
                      <a:r>
                        <a:rPr lang="en-US" sz="1800" b="0" i="0" kern="1200" dirty="0">
                          <a:solidFill>
                            <a:schemeClr val="tx1"/>
                          </a:solidFill>
                          <a:effectLst/>
                          <a:latin typeface="+mn-lt"/>
                          <a:ea typeface="+mn-ea"/>
                          <a:cs typeface="+mn-cs"/>
                        </a:rPr>
                        <a:t>HTML is </a:t>
                      </a:r>
                      <a:r>
                        <a:rPr lang="en-US" sz="1800" b="1" i="0" kern="1200" dirty="0">
                          <a:solidFill>
                            <a:schemeClr val="tx1"/>
                          </a:solidFill>
                          <a:effectLst/>
                          <a:latin typeface="+mn-lt"/>
                          <a:ea typeface="+mn-ea"/>
                          <a:cs typeface="+mn-cs"/>
                        </a:rPr>
                        <a:t>not case-sensitive</a:t>
                      </a:r>
                      <a:r>
                        <a:rPr lang="en-US" sz="1800" b="0" i="0" kern="1200" dirty="0">
                          <a:solidFill>
                            <a:schemeClr val="tx1"/>
                          </a:solidFill>
                          <a:effectLst/>
                          <a:latin typeface="+mn-lt"/>
                          <a:ea typeface="+mn-ea"/>
                          <a:cs typeface="+mn-cs"/>
                        </a:rPr>
                        <a:t>.</a:t>
                      </a:r>
                    </a:p>
                    <a:p>
                      <a:r>
                        <a:rPr lang="en-US" sz="1800" b="0" i="0" kern="1200" dirty="0">
                          <a:solidFill>
                            <a:schemeClr val="bg1">
                              <a:lumMod val="50000"/>
                            </a:schemeClr>
                          </a:solidFill>
                          <a:effectLst/>
                          <a:latin typeface="+mn-lt"/>
                          <a:ea typeface="+mn-ea"/>
                          <a:cs typeface="+mn-cs"/>
                        </a:rPr>
                        <a:t>&lt;DIV&gt;, &lt;P&gt; will work.</a:t>
                      </a:r>
                    </a:p>
                  </a:txBody>
                  <a:tcPr marL="180000" marR="540000" marT="108000" marB="108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XHTML is case-sensitive.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bg1">
                              <a:lumMod val="50000"/>
                            </a:schemeClr>
                          </a:solidFill>
                          <a:effectLst/>
                          <a:latin typeface="+mn-lt"/>
                          <a:ea typeface="+mn-ea"/>
                          <a:cs typeface="+mn-cs"/>
                        </a:rPr>
                        <a:t>&lt;div&gt;, &lt;p&gt; will work.</a:t>
                      </a:r>
                    </a:p>
                  </a:txBody>
                  <a:tcPr marL="180000" marR="540000" marT="108000" marB="108000" anchor="ctr"/>
                </a:tc>
                <a:extLst>
                  <a:ext uri="{0D108BD9-81ED-4DB2-BD59-A6C34878D82A}">
                    <a16:rowId xmlns:a16="http://schemas.microsoft.com/office/drawing/2014/main" val="2749167246"/>
                  </a:ext>
                </a:extLst>
              </a:tr>
              <a:tr h="1074866">
                <a:tc>
                  <a:txBody>
                    <a:bodyPr/>
                    <a:lstStyle/>
                    <a:p>
                      <a:r>
                        <a:rPr lang="en-IN" sz="1800" dirty="0">
                          <a:latin typeface="+mn-lt"/>
                        </a:rPr>
                        <a:t>3. </a:t>
                      </a:r>
                      <a:r>
                        <a:rPr lang="en-US" sz="1800" b="0" i="0" kern="1200" dirty="0">
                          <a:solidFill>
                            <a:schemeClr val="tx1"/>
                          </a:solidFill>
                          <a:effectLst/>
                          <a:latin typeface="+mn-lt"/>
                          <a:ea typeface="+mn-ea"/>
                          <a:cs typeface="+mn-cs"/>
                        </a:rPr>
                        <a:t>HTML is </a:t>
                      </a:r>
                      <a:r>
                        <a:rPr lang="en-US" sz="1800" b="1" i="0" kern="1200" dirty="0">
                          <a:solidFill>
                            <a:schemeClr val="tx1"/>
                          </a:solidFill>
                          <a:effectLst/>
                          <a:latin typeface="+mn-lt"/>
                          <a:ea typeface="+mn-ea"/>
                          <a:cs typeface="+mn-cs"/>
                        </a:rPr>
                        <a:t>widely supported</a:t>
                      </a:r>
                      <a:r>
                        <a:rPr lang="en-US" sz="1800" b="0" i="0" kern="1200" dirty="0">
                          <a:solidFill>
                            <a:schemeClr val="tx1"/>
                          </a:solidFill>
                          <a:effectLst/>
                          <a:latin typeface="+mn-lt"/>
                          <a:ea typeface="+mn-ea"/>
                          <a:cs typeface="+mn-cs"/>
                        </a:rPr>
                        <a:t> by all browsers and web platforms.</a:t>
                      </a:r>
                      <a:endParaRPr lang="en-IN" sz="1800" dirty="0">
                        <a:latin typeface="+mn-lt"/>
                      </a:endParaRPr>
                    </a:p>
                  </a:txBody>
                  <a:tcPr marL="180000" marR="540000" marT="108000" marB="108000" anchor="ctr"/>
                </a:tc>
                <a:tc>
                  <a:txBody>
                    <a:bodyPr/>
                    <a:lstStyle/>
                    <a:p>
                      <a:pPr marL="0" indent="0">
                        <a:buClr>
                          <a:schemeClr val="accent4"/>
                        </a:buClr>
                        <a:buFont typeface="Wingdings" panose="05000000000000000000" pitchFamily="2" charset="2"/>
                        <a:buNone/>
                      </a:pPr>
                      <a:r>
                        <a:rPr lang="en-US" sz="1800" b="0" i="0" kern="1200" dirty="0">
                          <a:solidFill>
                            <a:schemeClr val="tx1"/>
                          </a:solidFill>
                          <a:effectLst/>
                          <a:latin typeface="+mn-lt"/>
                          <a:ea typeface="+mn-ea"/>
                          <a:cs typeface="+mn-cs"/>
                        </a:rPr>
                        <a:t>XHTML has limited support by browsers.</a:t>
                      </a:r>
                      <a:endParaRPr lang="en-US" sz="1800" dirty="0">
                        <a:latin typeface="+mn-lt"/>
                      </a:endParaRPr>
                    </a:p>
                  </a:txBody>
                  <a:tcPr marL="180000" marR="540000" marT="108000" marB="108000" anchor="ctr"/>
                </a:tc>
                <a:extLst>
                  <a:ext uri="{0D108BD9-81ED-4DB2-BD59-A6C34878D82A}">
                    <a16:rowId xmlns:a16="http://schemas.microsoft.com/office/drawing/2014/main" val="2023354921"/>
                  </a:ext>
                </a:extLst>
              </a:tr>
            </a:tbl>
          </a:graphicData>
        </a:graphic>
      </p:graphicFrame>
      <p:sp>
        <p:nvSpPr>
          <p:cNvPr id="4" name="TextBox 3">
            <a:extLst>
              <a:ext uri="{FF2B5EF4-FFF2-40B4-BE49-F238E27FC236}">
                <a16:creationId xmlns:a16="http://schemas.microsoft.com/office/drawing/2014/main" id="{900D8144-C418-429B-F040-7AF416A4470C}"/>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149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an HTML5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Boilerplate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sp>
        <p:nvSpPr>
          <p:cNvPr id="28" name="TextBox 27">
            <a:extLst>
              <a:ext uri="{FF2B5EF4-FFF2-40B4-BE49-F238E27FC236}">
                <a16:creationId xmlns:a16="http://schemas.microsoft.com/office/drawing/2014/main" id="{CC2FA0FB-F877-91B3-ACD1-BA354A81696C}"/>
              </a:ext>
            </a:extLst>
          </p:cNvPr>
          <p:cNvSpPr txBox="1"/>
          <p:nvPr/>
        </p:nvSpPr>
        <p:spPr>
          <a:xfrm>
            <a:off x="342994" y="1218600"/>
            <a:ext cx="521532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HTML5 boilerplate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basic template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building modern websites using HTML5. </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5465EEC4-4A7C-2420-C5B1-EE60D2832DAD}"/>
              </a:ext>
            </a:extLst>
          </p:cNvPr>
          <p:cNvPicPr>
            <a:picLocks noChangeAspect="1"/>
          </p:cNvPicPr>
          <p:nvPr/>
        </p:nvPicPr>
        <p:blipFill>
          <a:blip r:embed="rId4"/>
          <a:stretch>
            <a:fillRect/>
          </a:stretch>
        </p:blipFill>
        <p:spPr>
          <a:xfrm>
            <a:off x="601194" y="2220737"/>
            <a:ext cx="8532531" cy="3802388"/>
          </a:xfrm>
          <a:prstGeom prst="rect">
            <a:avLst/>
          </a:prstGeom>
        </p:spPr>
      </p:pic>
      <p:sp>
        <p:nvSpPr>
          <p:cNvPr id="3" name="TextBox 2">
            <a:extLst>
              <a:ext uri="{FF2B5EF4-FFF2-40B4-BE49-F238E27FC236}">
                <a16:creationId xmlns:a16="http://schemas.microsoft.com/office/drawing/2014/main" id="{5F5E921B-8E6F-7446-6294-9EF5D1DCA702}"/>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396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optimize an HTML website for </a:t>
            </a:r>
            <a:r>
              <a:rPr lang="en-US" sz="2400" b="1" dirty="0">
                <a:solidFill>
                  <a:srgbClr val="FFFF00"/>
                </a:solidFill>
                <a:latin typeface="Calibri Light" panose="020F0302020204030204"/>
                <a:ea typeface="+mn-ea"/>
                <a:cs typeface="+mn-cs"/>
              </a:rPr>
              <a:t>P</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erformance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3" name="TextBox 2">
            <a:extLst>
              <a:ext uri="{FF2B5EF4-FFF2-40B4-BE49-F238E27FC236}">
                <a16:creationId xmlns:a16="http://schemas.microsoft.com/office/drawing/2014/main" id="{7EEE37E4-D31E-DB30-B40E-2A09D65456C4}"/>
              </a:ext>
            </a:extLst>
          </p:cNvPr>
          <p:cNvSpPr txBox="1"/>
          <p:nvPr/>
        </p:nvSpPr>
        <p:spPr>
          <a:xfrm>
            <a:off x="342993" y="1085037"/>
            <a:ext cx="5808651" cy="52014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Best Practices for performance improvement in HTML:</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Minimize HTTP Requests: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Reduce the number of HTTP requests by combining CSS and JavaScript files.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External CSS and JavaScript Files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Minify CSS, JavaScript, and HTML: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Remove unnecessary whitespace, comments &amp; formatting to reduce file sizes.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Compress Images: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Use tools to compress images and choose appropriate formats.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Leverage Browser Caching: </a:t>
            </a:r>
            <a:r>
              <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Set cache headers to allow resources to be stored locally, reducing the need for repeated requests.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Load Critical Resources First.</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Async and Await in JS.</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 Lazy Loading to improve initial load times.</a:t>
            </a:r>
          </a:p>
        </p:txBody>
      </p:sp>
      <p:pic>
        <p:nvPicPr>
          <p:cNvPr id="2050" name="Picture 2" descr="Facebook offers speed test for Web-based games - CNET">
            <a:extLst>
              <a:ext uri="{FF2B5EF4-FFF2-40B4-BE49-F238E27FC236}">
                <a16:creationId xmlns:a16="http://schemas.microsoft.com/office/drawing/2014/main" id="{F077BB81-DFF4-31DE-9AFA-789ECA406E7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363164" y="1233755"/>
            <a:ext cx="2702104" cy="270210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13CC90-ACF4-90D2-A4E8-3271115080D1}"/>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95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SEO</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HTML Best </a:t>
            </a:r>
            <a:r>
              <a:rPr lang="en-US" sz="2400" b="1" dirty="0">
                <a:solidFill>
                  <a:srgbClr val="FFFF00"/>
                </a:solidFill>
                <a:latin typeface="Calibri Light" panose="020F0302020204030204"/>
                <a:ea typeface="+mn-ea"/>
                <a:cs typeface="+mn-cs"/>
              </a:rPr>
              <a:t>P</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ractices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chemeClr val="bg1"/>
                </a:solidFill>
                <a:latin typeface="Calibri Light" panose="020F0302020204030204"/>
                <a:ea typeface="+mn-ea"/>
                <a:cs typeface="+mn-cs"/>
              </a:rPr>
              <a:t>for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SEO?</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89FDCE1E-6AC1-8CFE-DE8A-EF6CC8F9C40B}"/>
              </a:ext>
            </a:extLst>
          </p:cNvPr>
          <p:cNvGraphicFramePr/>
          <p:nvPr/>
        </p:nvGraphicFramePr>
        <p:xfrm>
          <a:off x="7594015" y="262715"/>
          <a:ext cx="3895962" cy="63325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45587E2E-B427-93A4-3E75-D72216D27D1A}"/>
              </a:ext>
            </a:extLst>
          </p:cNvPr>
          <p:cNvSpPr txBox="1"/>
          <p:nvPr/>
        </p:nvSpPr>
        <p:spPr>
          <a:xfrm>
            <a:off x="342994" y="1218600"/>
            <a:ext cx="494909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SEO(Search Engine Optimization) is the practice of optimizing a website to improve its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visibility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ranking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search engine results.</a:t>
            </a:r>
          </a:p>
        </p:txBody>
      </p:sp>
      <p:pic>
        <p:nvPicPr>
          <p:cNvPr id="8" name="Picture 7">
            <a:extLst>
              <a:ext uri="{FF2B5EF4-FFF2-40B4-BE49-F238E27FC236}">
                <a16:creationId xmlns:a16="http://schemas.microsoft.com/office/drawing/2014/main" id="{F910AC1C-72E1-E1A9-E7E7-EA35647EEA98}"/>
              </a:ext>
            </a:extLst>
          </p:cNvPr>
          <p:cNvPicPr>
            <a:picLocks noChangeAspect="1"/>
          </p:cNvPicPr>
          <p:nvPr/>
        </p:nvPicPr>
        <p:blipFill rotWithShape="1">
          <a:blip r:embed="rId9"/>
          <a:srcRect r="15859"/>
          <a:stretch/>
        </p:blipFill>
        <p:spPr>
          <a:xfrm>
            <a:off x="342993" y="2297647"/>
            <a:ext cx="5998430" cy="4224892"/>
          </a:xfrm>
          <a:prstGeom prst="rect">
            <a:avLst/>
          </a:prstGeom>
          <a:ln>
            <a:solidFill>
              <a:schemeClr val="bg1">
                <a:lumMod val="85000"/>
              </a:schemeClr>
            </a:solidFill>
          </a:ln>
        </p:spPr>
      </p:pic>
      <p:sp>
        <p:nvSpPr>
          <p:cNvPr id="4" name="TextBox 3">
            <a:extLst>
              <a:ext uri="{FF2B5EF4-FFF2-40B4-BE49-F238E27FC236}">
                <a16:creationId xmlns:a16="http://schemas.microsoft.com/office/drawing/2014/main" id="{5CC2BD52-F3BF-304C-D7F8-69D8F69708BF}"/>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459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5 steps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required for HTML website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deployment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6" name="Diagram 5">
            <a:extLst>
              <a:ext uri="{FF2B5EF4-FFF2-40B4-BE49-F238E27FC236}">
                <a16:creationId xmlns:a16="http://schemas.microsoft.com/office/drawing/2014/main" id="{9351CE94-61FE-3FD7-7940-4A8B5EE1AD2A}"/>
              </a:ext>
            </a:extLst>
          </p:cNvPr>
          <p:cNvGraphicFramePr/>
          <p:nvPr/>
        </p:nvGraphicFramePr>
        <p:xfrm>
          <a:off x="1149816" y="1918754"/>
          <a:ext cx="8316913" cy="4468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A0CB1430-690E-64BD-BFEA-6894CE150E53}"/>
              </a:ext>
            </a:extLst>
          </p:cNvPr>
          <p:cNvSpPr txBox="1"/>
          <p:nvPr/>
        </p:nvSpPr>
        <p:spPr>
          <a:xfrm>
            <a:off x="1149816" y="1185003"/>
            <a:ext cx="61049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Basic Steps for HTML website deployment:</a:t>
            </a:r>
          </a:p>
        </p:txBody>
      </p:sp>
      <p:sp>
        <p:nvSpPr>
          <p:cNvPr id="3" name="TextBox 2">
            <a:extLst>
              <a:ext uri="{FF2B5EF4-FFF2-40B4-BE49-F238E27FC236}">
                <a16:creationId xmlns:a16="http://schemas.microsoft.com/office/drawing/2014/main" id="{EE69A85E-1135-930D-762D-9E463B9545D7}"/>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844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25284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EF80DB2-E1CF-E50C-C747-521A93F69B39}"/>
              </a:ext>
            </a:extLst>
          </p:cNvPr>
          <p:cNvSpPr>
            <a:spLocks noGrp="1"/>
          </p:cNvSpPr>
          <p:nvPr>
            <p:ph type="title"/>
          </p:nvPr>
        </p:nvSpPr>
        <p:spPr>
          <a:xfrm>
            <a:off x="71957" y="58874"/>
            <a:ext cx="10976285" cy="1325563"/>
          </a:xfrm>
        </p:spPr>
        <p:txBody>
          <a:bodyPr>
            <a:normAutofit/>
          </a:bodyPr>
          <a:lstStyle/>
          <a:p>
            <a:r>
              <a:rPr lang="en-US" sz="4000" dirty="0">
                <a:solidFill>
                  <a:srgbClr val="FFFF00"/>
                </a:solidFill>
              </a:rPr>
              <a:t>10. HTML Responsiveness, Frameworks &amp; Others</a:t>
            </a:r>
            <a:endParaRPr lang="en-IN" sz="4000" dirty="0"/>
          </a:p>
        </p:txBody>
      </p:sp>
      <p:sp>
        <p:nvSpPr>
          <p:cNvPr id="6" name="TextBox 5">
            <a:extLst>
              <a:ext uri="{FF2B5EF4-FFF2-40B4-BE49-F238E27FC236}">
                <a16:creationId xmlns:a16="http://schemas.microsoft.com/office/drawing/2014/main" id="{EB32D21C-CF87-B27F-8E75-669CD7E3EF96}"/>
              </a:ext>
            </a:extLst>
          </p:cNvPr>
          <p:cNvSpPr txBox="1"/>
          <p:nvPr/>
        </p:nvSpPr>
        <p:spPr>
          <a:xfrm>
            <a:off x="159071" y="1505972"/>
            <a:ext cx="897730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is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Responsive Design</a:t>
            </a:r>
            <a:r>
              <a:rPr kumimoji="0" lang="en-US" sz="20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are the top 3 things required to make a website Responsive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are some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Responsive Design Frameworks </a:t>
            </a:r>
            <a:r>
              <a:rPr kumimoji="0" lang="en-US" sz="20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for HTML &amp; 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are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HTML Entities</a:t>
            </a:r>
            <a:r>
              <a:rPr kumimoji="0" lang="en-US" sz="20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 How do you display special characters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Top 5 Emerging Trends </a:t>
            </a:r>
            <a:r>
              <a:rPr kumimoji="0" lang="en-US" sz="20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in HTML development?</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1CBC9B6-C44D-C056-22F6-1D2A4655F44B}"/>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4132697511"/>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Responsive </a:t>
            </a:r>
            <a:r>
              <a:rPr lang="en-US" sz="2400" b="1" dirty="0">
                <a:solidFill>
                  <a:srgbClr val="FFFF00"/>
                </a:solidFill>
                <a:latin typeface="Calibri Light" panose="020F0302020204030204"/>
                <a:ea typeface="+mn-ea"/>
                <a:cs typeface="+mn-cs"/>
              </a:rPr>
              <a:t>D</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esign</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11" name="TextBox 10">
            <a:extLst>
              <a:ext uri="{FF2B5EF4-FFF2-40B4-BE49-F238E27FC236}">
                <a16:creationId xmlns:a16="http://schemas.microsoft.com/office/drawing/2014/main" id="{BF28F3CD-9667-89FE-DA42-C37085403986}"/>
              </a:ext>
            </a:extLst>
          </p:cNvPr>
          <p:cNvSpPr txBox="1"/>
          <p:nvPr/>
        </p:nvSpPr>
        <p:spPr>
          <a:xfrm>
            <a:off x="528114" y="1137835"/>
            <a:ext cx="610362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Responsive design is a practice of creating web pages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adapt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display well on various devices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screen sizes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 name="Picture 2" descr="A black screen with a white border&#10;&#10;Description automatically generated">
            <a:extLst>
              <a:ext uri="{FF2B5EF4-FFF2-40B4-BE49-F238E27FC236}">
                <a16:creationId xmlns:a16="http://schemas.microsoft.com/office/drawing/2014/main" id="{6DC2B488-F6E1-D5D1-0CD9-F8866DC6B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06" y="2263531"/>
            <a:ext cx="6023728" cy="3388347"/>
          </a:xfrm>
          <a:prstGeom prst="rect">
            <a:avLst/>
          </a:prstGeom>
        </p:spPr>
      </p:pic>
      <p:pic>
        <p:nvPicPr>
          <p:cNvPr id="6" name="Picture 5">
            <a:extLst>
              <a:ext uri="{FF2B5EF4-FFF2-40B4-BE49-F238E27FC236}">
                <a16:creationId xmlns:a16="http://schemas.microsoft.com/office/drawing/2014/main" id="{3B8644B1-B93F-BB71-F2D4-F71EF4B437FC}"/>
              </a:ext>
            </a:extLst>
          </p:cNvPr>
          <p:cNvPicPr>
            <a:picLocks noChangeAspect="1"/>
          </p:cNvPicPr>
          <p:nvPr/>
        </p:nvPicPr>
        <p:blipFill>
          <a:blip r:embed="rId5"/>
          <a:stretch>
            <a:fillRect/>
          </a:stretch>
        </p:blipFill>
        <p:spPr>
          <a:xfrm>
            <a:off x="1038282" y="2452431"/>
            <a:ext cx="5181915" cy="2286771"/>
          </a:xfrm>
          <a:prstGeom prst="rect">
            <a:avLst/>
          </a:prstGeom>
          <a:ln>
            <a:noFill/>
          </a:ln>
        </p:spPr>
      </p:pic>
      <p:pic>
        <p:nvPicPr>
          <p:cNvPr id="10" name="Picture 9" descr="A black rectangular object with a black background&#10;&#10;Description automatically generated">
            <a:extLst>
              <a:ext uri="{FF2B5EF4-FFF2-40B4-BE49-F238E27FC236}">
                <a16:creationId xmlns:a16="http://schemas.microsoft.com/office/drawing/2014/main" id="{880E2AC4-6F83-7C82-0613-22FB3B5EB9F2}"/>
              </a:ext>
            </a:extLst>
          </p:cNvPr>
          <p:cNvPicPr>
            <a:picLocks noChangeAspect="1"/>
          </p:cNvPicPr>
          <p:nvPr/>
        </p:nvPicPr>
        <p:blipFill rotWithShape="1">
          <a:blip r:embed="rId6">
            <a:extLst>
              <a:ext uri="{28A0092B-C50C-407E-A947-70E740481C1C}">
                <a14:useLocalDpi xmlns:a14="http://schemas.microsoft.com/office/drawing/2010/main" val="0"/>
              </a:ext>
            </a:extLst>
          </a:blip>
          <a:srcRect t="14074" r="26935"/>
          <a:stretch/>
        </p:blipFill>
        <p:spPr>
          <a:xfrm>
            <a:off x="7555111" y="2263531"/>
            <a:ext cx="2284214" cy="4419599"/>
          </a:xfrm>
          <a:prstGeom prst="rect">
            <a:avLst/>
          </a:prstGeom>
        </p:spPr>
      </p:pic>
      <p:pic>
        <p:nvPicPr>
          <p:cNvPr id="12" name="Picture 11">
            <a:extLst>
              <a:ext uri="{FF2B5EF4-FFF2-40B4-BE49-F238E27FC236}">
                <a16:creationId xmlns:a16="http://schemas.microsoft.com/office/drawing/2014/main" id="{65A62BD7-E42B-73E8-DC63-255B14794776}"/>
              </a:ext>
            </a:extLst>
          </p:cNvPr>
          <p:cNvPicPr>
            <a:picLocks noChangeAspect="1"/>
          </p:cNvPicPr>
          <p:nvPr/>
        </p:nvPicPr>
        <p:blipFill rotWithShape="1">
          <a:blip r:embed="rId7"/>
          <a:srcRect t="1965" r="5421" b="20736"/>
          <a:stretch/>
        </p:blipFill>
        <p:spPr>
          <a:xfrm>
            <a:off x="7612260" y="2905125"/>
            <a:ext cx="2160389" cy="3028950"/>
          </a:xfrm>
          <a:prstGeom prst="rect">
            <a:avLst/>
          </a:prstGeom>
        </p:spPr>
      </p:pic>
      <p:pic>
        <p:nvPicPr>
          <p:cNvPr id="4" name="Picture 3">
            <a:extLst>
              <a:ext uri="{FF2B5EF4-FFF2-40B4-BE49-F238E27FC236}">
                <a16:creationId xmlns:a16="http://schemas.microsoft.com/office/drawing/2014/main" id="{6AB874AE-3129-11F9-C705-5CA194FE9C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1864" y="271846"/>
            <a:ext cx="904401" cy="359815"/>
          </a:xfrm>
          <a:prstGeom prst="rect">
            <a:avLst/>
          </a:prstGeom>
        </p:spPr>
      </p:pic>
      <p:sp>
        <p:nvSpPr>
          <p:cNvPr id="7" name="TextBox 6">
            <a:extLst>
              <a:ext uri="{FF2B5EF4-FFF2-40B4-BE49-F238E27FC236}">
                <a16:creationId xmlns:a16="http://schemas.microsoft.com/office/drawing/2014/main" id="{29C116B6-3073-2F9F-41BF-E632B75D9358}"/>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5634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top 3 things required to make a website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Responsive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153382" y="1067855"/>
            <a:ext cx="4866594" cy="276998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Set the Viewport Meta Tag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tag tells the browser to adjust the width of the page to match the screen's width.</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Use Relative Units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Instead of using fixed units like pixels, use relative units like percentages </a:t>
            </a: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Media Queries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set different sizes for different screen types.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1200"/>
              </a:spcBef>
              <a:spcAft>
                <a:spcPts val="0"/>
              </a:spcAft>
              <a:buClr>
                <a:srgbClr val="FFC000"/>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84DFE64B-3AC8-9AA2-89ED-E4AF069DCE87}"/>
              </a:ext>
            </a:extLst>
          </p:cNvPr>
          <p:cNvPicPr>
            <a:picLocks noChangeAspect="1"/>
          </p:cNvPicPr>
          <p:nvPr/>
        </p:nvPicPr>
        <p:blipFill>
          <a:blip r:embed="rId4"/>
          <a:stretch>
            <a:fillRect/>
          </a:stretch>
        </p:blipFill>
        <p:spPr>
          <a:xfrm>
            <a:off x="1137820" y="3955497"/>
            <a:ext cx="3287378" cy="2726118"/>
          </a:xfrm>
          <a:prstGeom prst="rect">
            <a:avLst/>
          </a:prstGeom>
        </p:spPr>
      </p:pic>
      <p:pic>
        <p:nvPicPr>
          <p:cNvPr id="6" name="Picture 5">
            <a:extLst>
              <a:ext uri="{FF2B5EF4-FFF2-40B4-BE49-F238E27FC236}">
                <a16:creationId xmlns:a16="http://schemas.microsoft.com/office/drawing/2014/main" id="{D615CAB8-554E-804C-F5C4-4AA6AB5F1770}"/>
              </a:ext>
            </a:extLst>
          </p:cNvPr>
          <p:cNvPicPr>
            <a:picLocks noChangeAspect="1"/>
          </p:cNvPicPr>
          <p:nvPr/>
        </p:nvPicPr>
        <p:blipFill rotWithShape="1">
          <a:blip r:embed="rId5"/>
          <a:srcRect r="5914" b="48040"/>
          <a:stretch/>
        </p:blipFill>
        <p:spPr>
          <a:xfrm>
            <a:off x="5307991" y="1111726"/>
            <a:ext cx="6730627" cy="2726118"/>
          </a:xfrm>
          <a:prstGeom prst="rect">
            <a:avLst/>
          </a:prstGeom>
        </p:spPr>
      </p:pic>
      <p:pic>
        <p:nvPicPr>
          <p:cNvPr id="8" name="Picture 7">
            <a:extLst>
              <a:ext uri="{FF2B5EF4-FFF2-40B4-BE49-F238E27FC236}">
                <a16:creationId xmlns:a16="http://schemas.microsoft.com/office/drawing/2014/main" id="{374B3A7B-7481-7A25-847C-913B3FD34138}"/>
              </a:ext>
            </a:extLst>
          </p:cNvPr>
          <p:cNvPicPr>
            <a:picLocks noChangeAspect="1"/>
          </p:cNvPicPr>
          <p:nvPr/>
        </p:nvPicPr>
        <p:blipFill rotWithShape="1">
          <a:blip r:embed="rId5"/>
          <a:srcRect t="51650" r="5914" b="1408"/>
          <a:stretch/>
        </p:blipFill>
        <p:spPr>
          <a:xfrm>
            <a:off x="5307990" y="3837844"/>
            <a:ext cx="6730627" cy="2462815"/>
          </a:xfrm>
          <a:prstGeom prst="rect">
            <a:avLst/>
          </a:prstGeom>
        </p:spPr>
      </p:pic>
      <p:sp>
        <p:nvSpPr>
          <p:cNvPr id="10" name="Rectangle 9">
            <a:extLst>
              <a:ext uri="{FF2B5EF4-FFF2-40B4-BE49-F238E27FC236}">
                <a16:creationId xmlns:a16="http://schemas.microsoft.com/office/drawing/2014/main" id="{1D9984AB-48DD-CF9D-01F3-BAEBA2575F10}"/>
              </a:ext>
            </a:extLst>
          </p:cNvPr>
          <p:cNvSpPr/>
          <p:nvPr/>
        </p:nvSpPr>
        <p:spPr>
          <a:xfrm>
            <a:off x="5795158" y="2378576"/>
            <a:ext cx="6053847" cy="6258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A3EB004-CB6D-87BB-AD76-18D5FF52027C}"/>
              </a:ext>
            </a:extLst>
          </p:cNvPr>
          <p:cNvSpPr/>
          <p:nvPr/>
        </p:nvSpPr>
        <p:spPr>
          <a:xfrm>
            <a:off x="8112840" y="4466653"/>
            <a:ext cx="1399296" cy="29535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BD4976D-57F7-6EA5-1716-7D39A6C9FAB1}"/>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2" name="Rectangle 11"/>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1026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some </a:t>
            </a:r>
            <a:r>
              <a:rPr lang="en-US" sz="2400" b="1" dirty="0">
                <a:solidFill>
                  <a:srgbClr val="FFFF00"/>
                </a:solidFill>
                <a:latin typeface="Calibri Light" panose="020F0302020204030204"/>
                <a:ea typeface="+mn-ea"/>
                <a:cs typeface="+mn-cs"/>
              </a:rPr>
              <a:t>R</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esponsive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D</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esign</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lang="en-US" sz="2400" b="1" dirty="0">
                <a:solidFill>
                  <a:srgbClr val="FFFF00"/>
                </a:solidFill>
                <a:latin typeface="Calibri Light" panose="020F0302020204030204"/>
                <a:ea typeface="+mn-ea"/>
                <a:cs typeface="+mn-cs"/>
              </a:rPr>
              <a:t>F</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rameworks</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for HTML &amp; CSS?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BC18A605-5DCE-D845-8B65-2C6FFE105832}"/>
              </a:ext>
            </a:extLst>
          </p:cNvPr>
          <p:cNvGraphicFramePr/>
          <p:nvPr/>
        </p:nvGraphicFramePr>
        <p:xfrm>
          <a:off x="2272872" y="1458931"/>
          <a:ext cx="7646256" cy="473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3700ADCF-1948-3658-D563-F3D38818D76C}"/>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7" name="Rectangle 6"/>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50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HTML Entities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How do you display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special characters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10" name="Picture 9">
            <a:extLst>
              <a:ext uri="{FF2B5EF4-FFF2-40B4-BE49-F238E27FC236}">
                <a16:creationId xmlns:a16="http://schemas.microsoft.com/office/drawing/2014/main" id="{8FD3873D-0077-553F-D0A3-250382A1127C}"/>
              </a:ext>
            </a:extLst>
          </p:cNvPr>
          <p:cNvPicPr>
            <a:picLocks noChangeAspect="1"/>
          </p:cNvPicPr>
          <p:nvPr/>
        </p:nvPicPr>
        <p:blipFill rotWithShape="1">
          <a:blip r:embed="rId4"/>
          <a:srcRect l="2087" r="3313"/>
          <a:stretch/>
        </p:blipFill>
        <p:spPr>
          <a:xfrm>
            <a:off x="7280616" y="1007029"/>
            <a:ext cx="4758001" cy="3738995"/>
          </a:xfrm>
          <a:prstGeom prst="rect">
            <a:avLst/>
          </a:prstGeom>
        </p:spPr>
      </p:pic>
      <p:pic>
        <p:nvPicPr>
          <p:cNvPr id="12" name="Picture 11">
            <a:extLst>
              <a:ext uri="{FF2B5EF4-FFF2-40B4-BE49-F238E27FC236}">
                <a16:creationId xmlns:a16="http://schemas.microsoft.com/office/drawing/2014/main" id="{DF9BEE87-20FA-E19E-F964-99239491BC0A}"/>
              </a:ext>
            </a:extLst>
          </p:cNvPr>
          <p:cNvPicPr>
            <a:picLocks noChangeAspect="1"/>
          </p:cNvPicPr>
          <p:nvPr/>
        </p:nvPicPr>
        <p:blipFill rotWithShape="1">
          <a:blip r:embed="rId5"/>
          <a:srcRect r="8582"/>
          <a:stretch/>
        </p:blipFill>
        <p:spPr>
          <a:xfrm>
            <a:off x="4096143" y="1007029"/>
            <a:ext cx="2994267" cy="5256611"/>
          </a:xfrm>
          <a:prstGeom prst="rect">
            <a:avLst/>
          </a:prstGeom>
          <a:ln>
            <a:solidFill>
              <a:schemeClr val="bg1">
                <a:lumMod val="85000"/>
              </a:schemeClr>
            </a:solidFill>
          </a:ln>
        </p:spPr>
      </p:pic>
      <p:sp>
        <p:nvSpPr>
          <p:cNvPr id="14" name="TextBox 13">
            <a:extLst>
              <a:ext uri="{FF2B5EF4-FFF2-40B4-BE49-F238E27FC236}">
                <a16:creationId xmlns:a16="http://schemas.microsoft.com/office/drawing/2014/main" id="{57723FF5-E7E6-A5D4-DE8D-67AADFAAF198}"/>
              </a:ext>
            </a:extLst>
          </p:cNvPr>
          <p:cNvSpPr txBox="1"/>
          <p:nvPr/>
        </p:nvSpPr>
        <p:spPr>
          <a:xfrm>
            <a:off x="134163" y="1007029"/>
            <a:ext cx="390893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HTML entities are special codes or sequences of characters used to represent reserved or special characters in HTML. </a:t>
            </a:r>
          </a:p>
        </p:txBody>
      </p:sp>
      <p:sp>
        <p:nvSpPr>
          <p:cNvPr id="3" name="TextBox 2">
            <a:extLst>
              <a:ext uri="{FF2B5EF4-FFF2-40B4-BE49-F238E27FC236}">
                <a16:creationId xmlns:a16="http://schemas.microsoft.com/office/drawing/2014/main" id="{0D9446B3-B067-150F-12E3-2194AAC05CC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84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op 5</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Emerging </a:t>
            </a:r>
            <a:r>
              <a:rPr lang="en-US" sz="2400" b="1" dirty="0">
                <a:solidFill>
                  <a:srgbClr val="FFFF00"/>
                </a:solidFill>
                <a:latin typeface="Calibri Light" panose="020F0302020204030204"/>
                <a:ea typeface="+mn-ea"/>
                <a:cs typeface="+mn-cs"/>
              </a:rPr>
              <a:t>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rends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 development?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graphicFrame>
        <p:nvGraphicFramePr>
          <p:cNvPr id="3" name="Diagram 2">
            <a:extLst>
              <a:ext uri="{FF2B5EF4-FFF2-40B4-BE49-F238E27FC236}">
                <a16:creationId xmlns:a16="http://schemas.microsoft.com/office/drawing/2014/main" id="{92974BC6-8CD9-E92B-C6F7-D3402977DC35}"/>
              </a:ext>
            </a:extLst>
          </p:cNvPr>
          <p:cNvGraphicFramePr/>
          <p:nvPr/>
        </p:nvGraphicFramePr>
        <p:xfrm>
          <a:off x="342993" y="1319383"/>
          <a:ext cx="7399719" cy="4959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B986134E-73E1-B37A-943E-5E0E31E5D650}"/>
              </a:ext>
            </a:extLst>
          </p:cNvPr>
          <p:cNvPicPr>
            <a:picLocks noChangeAspect="1"/>
          </p:cNvPicPr>
          <p:nvPr/>
        </p:nvPicPr>
        <p:blipFill>
          <a:blip r:embed="rId9"/>
          <a:stretch>
            <a:fillRect/>
          </a:stretch>
        </p:blipFill>
        <p:spPr>
          <a:xfrm>
            <a:off x="8182397" y="1319383"/>
            <a:ext cx="3581900" cy="2000529"/>
          </a:xfrm>
          <a:prstGeom prst="rect">
            <a:avLst/>
          </a:prstGeom>
        </p:spPr>
      </p:pic>
      <p:sp>
        <p:nvSpPr>
          <p:cNvPr id="4" name="TextBox 3">
            <a:extLst>
              <a:ext uri="{FF2B5EF4-FFF2-40B4-BE49-F238E27FC236}">
                <a16:creationId xmlns:a16="http://schemas.microsoft.com/office/drawing/2014/main" id="{11C55DB2-B5B2-8384-A785-D31D3A90A0D2}"/>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6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the role of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DOCTYPE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sp>
        <p:nvSpPr>
          <p:cNvPr id="28" name="TextBox 27">
            <a:extLst>
              <a:ext uri="{FF2B5EF4-FFF2-40B4-BE49-F238E27FC236}">
                <a16:creationId xmlns:a16="http://schemas.microsoft.com/office/drawing/2014/main" id="{CC2FA0FB-F877-91B3-ACD1-BA354A81696C}"/>
              </a:ext>
            </a:extLst>
          </p:cNvPr>
          <p:cNvSpPr txBox="1"/>
          <p:nvPr/>
        </p:nvSpPr>
        <p:spPr>
          <a:xfrm>
            <a:off x="261067" y="1125940"/>
            <a:ext cx="541583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DOCTYPE(Document Type) declaration specifies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version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HTML.</a:t>
            </a: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DOCTYPE tells the browser which version of HTML it is and how to interpret the code.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31450721-A0AE-4F5E-2AE4-AB27FF39DB9C}"/>
              </a:ext>
            </a:extLst>
          </p:cNvPr>
          <p:cNvPicPr>
            <a:picLocks noChangeAspect="1"/>
          </p:cNvPicPr>
          <p:nvPr/>
        </p:nvPicPr>
        <p:blipFill>
          <a:blip r:embed="rId4"/>
          <a:stretch>
            <a:fillRect/>
          </a:stretch>
        </p:blipFill>
        <p:spPr>
          <a:xfrm>
            <a:off x="8343911" y="1134352"/>
            <a:ext cx="3412754" cy="2774193"/>
          </a:xfrm>
          <a:prstGeom prst="rect">
            <a:avLst/>
          </a:prstGeom>
        </p:spPr>
      </p:pic>
      <p:sp>
        <p:nvSpPr>
          <p:cNvPr id="6" name="Rectangle 5">
            <a:extLst>
              <a:ext uri="{FF2B5EF4-FFF2-40B4-BE49-F238E27FC236}">
                <a16:creationId xmlns:a16="http://schemas.microsoft.com/office/drawing/2014/main" id="{C91AD80E-AA5E-1926-5ABF-B12C2B779B9A}"/>
              </a:ext>
            </a:extLst>
          </p:cNvPr>
          <p:cNvSpPr/>
          <p:nvPr/>
        </p:nvSpPr>
        <p:spPr>
          <a:xfrm>
            <a:off x="8399483" y="1252940"/>
            <a:ext cx="1893191" cy="329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2040DBC-B5D6-70D8-5CEC-316A01E96E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793" y="281908"/>
            <a:ext cx="904401" cy="359815"/>
          </a:xfrm>
          <a:prstGeom prst="rect">
            <a:avLst/>
          </a:prstGeom>
        </p:spPr>
      </p:pic>
      <p:pic>
        <p:nvPicPr>
          <p:cNvPr id="10" name="Picture 9">
            <a:extLst>
              <a:ext uri="{FF2B5EF4-FFF2-40B4-BE49-F238E27FC236}">
                <a16:creationId xmlns:a16="http://schemas.microsoft.com/office/drawing/2014/main" id="{AB6DB2B6-C0D3-CBBC-1060-148407B534B1}"/>
              </a:ext>
            </a:extLst>
          </p:cNvPr>
          <p:cNvPicPr>
            <a:picLocks noChangeAspect="1"/>
          </p:cNvPicPr>
          <p:nvPr/>
        </p:nvPicPr>
        <p:blipFill rotWithShape="1">
          <a:blip r:embed="rId6"/>
          <a:srcRect r="1586"/>
          <a:stretch/>
        </p:blipFill>
        <p:spPr>
          <a:xfrm>
            <a:off x="435332" y="4027133"/>
            <a:ext cx="11321333" cy="2532284"/>
          </a:xfrm>
          <a:prstGeom prst="rect">
            <a:avLst/>
          </a:prstGeom>
        </p:spPr>
      </p:pic>
      <p:sp>
        <p:nvSpPr>
          <p:cNvPr id="7" name="TextBox 6">
            <a:extLst>
              <a:ext uri="{FF2B5EF4-FFF2-40B4-BE49-F238E27FC236}">
                <a16:creationId xmlns:a16="http://schemas.microsoft.com/office/drawing/2014/main" id="{33CA3A13-F9E9-C395-BCA2-1FA84153DDAF}"/>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357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32538" y="-513322"/>
            <a:ext cx="10265892"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296567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9FE936-43F0-303B-AAB2-E64016A18DE9}"/>
              </a:ext>
            </a:extLst>
          </p:cNvPr>
          <p:cNvSpPr>
            <a:spLocks noGrp="1"/>
          </p:cNvSpPr>
          <p:nvPr>
            <p:ph type="title"/>
          </p:nvPr>
        </p:nvSpPr>
        <p:spPr>
          <a:xfrm>
            <a:off x="159075" y="97022"/>
            <a:ext cx="10515600" cy="1325563"/>
          </a:xfrm>
        </p:spPr>
        <p:txBody>
          <a:bodyPr>
            <a:normAutofit/>
          </a:bodyPr>
          <a:lstStyle/>
          <a:p>
            <a:r>
              <a:rPr lang="en-US" sz="4000" dirty="0">
                <a:solidFill>
                  <a:srgbClr val="FFFF00"/>
                </a:solidFill>
              </a:rPr>
              <a:t>1. CSS Basics &amp; Implementation</a:t>
            </a:r>
            <a:endParaRPr lang="en-IN" sz="4000" dirty="0"/>
          </a:p>
        </p:txBody>
      </p:sp>
      <p:sp>
        <p:nvSpPr>
          <p:cNvPr id="6" name="TextBox 5">
            <a:extLst>
              <a:ext uri="{FF2B5EF4-FFF2-40B4-BE49-F238E27FC236}">
                <a16:creationId xmlns:a16="http://schemas.microsoft.com/office/drawing/2014/main" id="{4456F051-841A-F1A5-8B73-B868B3154250}"/>
              </a:ext>
            </a:extLst>
          </p:cNvPr>
          <p:cNvSpPr txBox="1"/>
          <p:nvPr/>
        </p:nvSpPr>
        <p:spPr>
          <a:xfrm>
            <a:off x="159071" y="1422585"/>
            <a:ext cx="8969689"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Q. What is CSS?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5 ways to Implement </a:t>
            </a:r>
            <a:r>
              <a:rPr kumimoji="0" lang="en-US" sz="1800" b="0" i="0" u="none" strike="noStrike" kern="1200" cap="none" spc="0" normalizeH="0" baseline="0" noProof="0" dirty="0">
                <a:ln>
                  <a:noFill/>
                </a:ln>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xmlns="" val="tx"/>
                    </a:ext>
                  </a:extLst>
                </a:hlinkClick>
              </a:rPr>
              <a:t>CSS in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Inline Style </a:t>
            </a:r>
            <a:r>
              <a:rPr kumimoji="0" lang="en-US" sz="1800" b="0" i="0" u="none" strike="noStrike" kern="1200" cap="none" spc="0" normalizeH="0" baseline="0" noProof="0" dirty="0">
                <a:ln>
                  <a:noFill/>
                </a:ln>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xmlns="" val="tx"/>
                    </a:ext>
                  </a:extLst>
                </a:hlinkClick>
              </a:rPr>
              <a:t>in CSS? When to use it in real applications?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Internal Stylesheet </a:t>
            </a:r>
            <a:r>
              <a:rPr kumimoji="0" lang="en-US" sz="1800" b="0" i="0" u="none" strike="noStrike" kern="1200" cap="none" spc="0" normalizeH="0" baseline="0" noProof="0" dirty="0">
                <a:ln>
                  <a:noFill/>
                </a:ln>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xmlns="" val="tx"/>
                    </a:ext>
                  </a:extLst>
                </a:hlinkClick>
              </a:rPr>
              <a:t>in CSS? When to use it in real applications?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External Stylesheet </a:t>
            </a:r>
            <a:r>
              <a:rPr kumimoji="0" lang="en-US" sz="1800" b="0" i="0" u="none" strike="noStrike" kern="1200" cap="none" spc="0" normalizeH="0" baseline="0" noProof="0" dirty="0">
                <a:ln>
                  <a:noFill/>
                </a:ln>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xmlns="" val="tx"/>
                    </a:ext>
                  </a:extLst>
                </a:hlinkClick>
              </a:rPr>
              <a:t>in CSS? When to use it in real applications?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xmlns="" val="tx"/>
                    </a:ext>
                  </a:extLst>
                </a:hlinkClick>
              </a:rPr>
              <a:t>Q. What are the 5 advantages of external stylesheet?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xmlns="" val="tx"/>
                    </a:ext>
                  </a:extLst>
                </a:hlinkClick>
              </a:rPr>
              <a:t>Q. How do you Include CSS in a webpage or HTML?</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Q. How to implement CSS using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@import rule</a:t>
            </a:r>
            <a:r>
              <a:rPr kumimoji="0" lang="en-US" sz="1800" b="0" i="0" u="none" strike="noStrike" kern="1200" cap="none" spc="0" normalizeH="0" baseline="0" noProof="0" dirty="0">
                <a:ln>
                  <a:noFill/>
                </a:ln>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xmlns="" val="tx"/>
                    </a:ext>
                  </a:extLst>
                </a:hlinkClick>
              </a:rPr>
              <a:t>?</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Q.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CSS Preprocessors</a:t>
            </a:r>
            <a:r>
              <a:rPr kumimoji="0" lang="en-US" sz="1800" b="0" i="0" u="none" strike="noStrike" kern="1200" cap="none" spc="0" normalizeH="0" baseline="0" noProof="0" dirty="0">
                <a:ln>
                  <a:noFill/>
                </a:ln>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xmlns="" val="tx"/>
                    </a:ext>
                  </a:extLst>
                </a:hlinkClick>
              </a:rPr>
              <a:t>? What is SCSS?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xmlns="" val="tx"/>
                    </a:ext>
                  </a:extLst>
                </a:hlinkClick>
              </a:rPr>
              <a:t>Q. What are the 3 Types of CSS Preprocessors?</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1C0411-FB98-9ED9-996E-3898DC5619A1}"/>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3195520578"/>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5 ways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Implement 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B46E1BDB-0CF0-53B6-A99B-8F9CE1AFF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002" y="244952"/>
            <a:ext cx="904401" cy="359815"/>
          </a:xfrm>
          <a:prstGeom prst="rect">
            <a:avLst/>
          </a:prstGeom>
        </p:spPr>
      </p:pic>
      <p:pic>
        <p:nvPicPr>
          <p:cNvPr id="8" name="Picture 7">
            <a:extLst>
              <a:ext uri="{FF2B5EF4-FFF2-40B4-BE49-F238E27FC236}">
                <a16:creationId xmlns:a16="http://schemas.microsoft.com/office/drawing/2014/main" id="{5C0C0F62-1B98-0258-B5B0-BB1F4216CEFB}"/>
              </a:ext>
            </a:extLst>
          </p:cNvPr>
          <p:cNvPicPr>
            <a:picLocks noChangeAspect="1"/>
          </p:cNvPicPr>
          <p:nvPr/>
        </p:nvPicPr>
        <p:blipFill>
          <a:blip r:embed="rId5"/>
          <a:stretch>
            <a:fillRect/>
          </a:stretch>
        </p:blipFill>
        <p:spPr>
          <a:xfrm>
            <a:off x="6453051" y="1194023"/>
            <a:ext cx="5567168" cy="3630099"/>
          </a:xfrm>
          <a:prstGeom prst="rect">
            <a:avLst/>
          </a:prstGeom>
        </p:spPr>
      </p:pic>
      <p:pic>
        <p:nvPicPr>
          <p:cNvPr id="11" name="Picture 10">
            <a:extLst>
              <a:ext uri="{FF2B5EF4-FFF2-40B4-BE49-F238E27FC236}">
                <a16:creationId xmlns:a16="http://schemas.microsoft.com/office/drawing/2014/main" id="{CD7AE600-AF2F-9212-A5AF-8BDEA010ED61}"/>
              </a:ext>
            </a:extLst>
          </p:cNvPr>
          <p:cNvPicPr>
            <a:picLocks noChangeAspect="1"/>
          </p:cNvPicPr>
          <p:nvPr/>
        </p:nvPicPr>
        <p:blipFill>
          <a:blip r:embed="rId6"/>
          <a:stretch>
            <a:fillRect/>
          </a:stretch>
        </p:blipFill>
        <p:spPr>
          <a:xfrm>
            <a:off x="6453051" y="4907744"/>
            <a:ext cx="1841071" cy="1591049"/>
          </a:xfrm>
          <a:prstGeom prst="rect">
            <a:avLst/>
          </a:prstGeom>
          <a:ln>
            <a:solidFill>
              <a:schemeClr val="bg1">
                <a:lumMod val="85000"/>
              </a:schemeClr>
            </a:solidFill>
          </a:ln>
        </p:spPr>
      </p:pic>
      <p:sp>
        <p:nvSpPr>
          <p:cNvPr id="4" name="Google Shape;783;p41">
            <a:extLst>
              <a:ext uri="{FF2B5EF4-FFF2-40B4-BE49-F238E27FC236}">
                <a16:creationId xmlns:a16="http://schemas.microsoft.com/office/drawing/2014/main" id="{BC1EF61C-5FF2-F196-370E-404610E602A8}"/>
              </a:ext>
            </a:extLst>
          </p:cNvPr>
          <p:cNvSpPr/>
          <p:nvPr/>
        </p:nvSpPr>
        <p:spPr>
          <a:xfrm>
            <a:off x="9790176" y="5197560"/>
            <a:ext cx="1176114" cy="328620"/>
          </a:xfrm>
          <a:prstGeom prst="rect">
            <a:avLst/>
          </a:prstGeom>
          <a:no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prstClr val="black"/>
                </a:solidFill>
                <a:effectLst/>
                <a:uLnTx/>
                <a:uFillTx/>
                <a:latin typeface="Calibri"/>
                <a:ea typeface="Calibri"/>
                <a:cs typeface="Calibri"/>
                <a:sym typeface="Calibri"/>
              </a:rPr>
              <a:t>CSS</a:t>
            </a:r>
            <a:endParaRPr kumimoji="0" sz="1800" b="0" i="0" u="none" strike="noStrike" kern="0" cap="none" spc="0" normalizeH="0" baseline="0" noProof="0" dirty="0">
              <a:ln>
                <a:noFill/>
              </a:ln>
              <a:solidFill>
                <a:prstClr val="black"/>
              </a:solidFill>
              <a:effectLst/>
              <a:uLnTx/>
              <a:uFillTx/>
              <a:latin typeface="Calibri"/>
              <a:ea typeface="Calibri"/>
              <a:cs typeface="Calibri"/>
              <a:sym typeface="Calibri"/>
            </a:endParaRPr>
          </a:p>
        </p:txBody>
      </p:sp>
      <p:cxnSp>
        <p:nvCxnSpPr>
          <p:cNvPr id="6" name="Straight Arrow Connector 5">
            <a:extLst>
              <a:ext uri="{FF2B5EF4-FFF2-40B4-BE49-F238E27FC236}">
                <a16:creationId xmlns:a16="http://schemas.microsoft.com/office/drawing/2014/main" id="{4350BE01-27CF-AD4B-7505-05C4471EB5AE}"/>
              </a:ext>
            </a:extLst>
          </p:cNvPr>
          <p:cNvCxnSpPr>
            <a:cxnSpLocks/>
            <a:endCxn id="4" idx="0"/>
          </p:cNvCxnSpPr>
          <p:nvPr/>
        </p:nvCxnSpPr>
        <p:spPr>
          <a:xfrm>
            <a:off x="7845913" y="3889248"/>
            <a:ext cx="2532320" cy="1308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4864C3-7925-CBFE-4A5F-1FDE29DDFDC4}"/>
              </a:ext>
            </a:extLst>
          </p:cNvPr>
          <p:cNvCxnSpPr>
            <a:cxnSpLocks/>
            <a:endCxn id="4" idx="0"/>
          </p:cNvCxnSpPr>
          <p:nvPr/>
        </p:nvCxnSpPr>
        <p:spPr>
          <a:xfrm>
            <a:off x="7896011" y="3547872"/>
            <a:ext cx="2482222" cy="16496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FCDC59-266E-189C-DE1A-7BB719324539}"/>
              </a:ext>
            </a:extLst>
          </p:cNvPr>
          <p:cNvCxnSpPr>
            <a:cxnSpLocks/>
          </p:cNvCxnSpPr>
          <p:nvPr/>
        </p:nvCxnSpPr>
        <p:spPr>
          <a:xfrm>
            <a:off x="8119872" y="3291840"/>
            <a:ext cx="2304096" cy="1905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185081-754F-72FC-768F-F8A94543F5DC}"/>
              </a:ext>
            </a:extLst>
          </p:cNvPr>
          <p:cNvSpPr txBox="1"/>
          <p:nvPr/>
        </p:nvSpPr>
        <p:spPr>
          <a:xfrm>
            <a:off x="342993" y="1193230"/>
            <a:ext cx="491032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CSS(Cascading Style Sheets) is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stylesheet language</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used to control the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presentation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of web pages.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5" name="Diagram 24">
            <a:extLst>
              <a:ext uri="{FF2B5EF4-FFF2-40B4-BE49-F238E27FC236}">
                <a16:creationId xmlns:a16="http://schemas.microsoft.com/office/drawing/2014/main" id="{90424368-0674-8AF3-147E-860C4FC56144}"/>
              </a:ext>
            </a:extLst>
          </p:cNvPr>
          <p:cNvGraphicFramePr/>
          <p:nvPr/>
        </p:nvGraphicFramePr>
        <p:xfrm>
          <a:off x="-1011936" y="2333001"/>
          <a:ext cx="7635754" cy="43521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154D29B3-BD70-A356-3C98-A6B19D3AD003}"/>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5" name="Rectangle 14"/>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052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are the 5 ways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Implement 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3" name="Picture 2">
            <a:extLst>
              <a:ext uri="{FF2B5EF4-FFF2-40B4-BE49-F238E27FC236}">
                <a16:creationId xmlns:a16="http://schemas.microsoft.com/office/drawing/2014/main" id="{B46E1BDB-0CF0-53B6-A99B-8F9CE1AFF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002" y="244952"/>
            <a:ext cx="904401" cy="359815"/>
          </a:xfrm>
          <a:prstGeom prst="rect">
            <a:avLst/>
          </a:prstGeom>
        </p:spPr>
      </p:pic>
      <p:graphicFrame>
        <p:nvGraphicFramePr>
          <p:cNvPr id="12" name="Diagram 11">
            <a:extLst>
              <a:ext uri="{FF2B5EF4-FFF2-40B4-BE49-F238E27FC236}">
                <a16:creationId xmlns:a16="http://schemas.microsoft.com/office/drawing/2014/main" id="{0B7EFCE8-A87B-F055-45E8-154CF22FD1A6}"/>
              </a:ext>
            </a:extLst>
          </p:cNvPr>
          <p:cNvGraphicFramePr/>
          <p:nvPr/>
        </p:nvGraphicFramePr>
        <p:xfrm>
          <a:off x="1853184" y="935207"/>
          <a:ext cx="8485632" cy="607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EC902BF2-C155-6263-1EC8-778E40937EFA}"/>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8" name="Rectangle 7"/>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1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nline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Style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CSS?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it in real applications?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4" name="Picture 3">
            <a:extLst>
              <a:ext uri="{FF2B5EF4-FFF2-40B4-BE49-F238E27FC236}">
                <a16:creationId xmlns:a16="http://schemas.microsoft.com/office/drawing/2014/main" id="{B53A771C-DD81-6C60-88CF-00ABCCD304CE}"/>
              </a:ext>
            </a:extLst>
          </p:cNvPr>
          <p:cNvPicPr>
            <a:picLocks noChangeAspect="1"/>
          </p:cNvPicPr>
          <p:nvPr/>
        </p:nvPicPr>
        <p:blipFill>
          <a:blip r:embed="rId4"/>
          <a:stretch>
            <a:fillRect/>
          </a:stretch>
        </p:blipFill>
        <p:spPr>
          <a:xfrm>
            <a:off x="5591908" y="2596657"/>
            <a:ext cx="6446710" cy="2332439"/>
          </a:xfrm>
          <a:prstGeom prst="rect">
            <a:avLst/>
          </a:prstGeom>
        </p:spPr>
      </p:pic>
      <p:graphicFrame>
        <p:nvGraphicFramePr>
          <p:cNvPr id="8" name="Diagram 7">
            <a:extLst>
              <a:ext uri="{FF2B5EF4-FFF2-40B4-BE49-F238E27FC236}">
                <a16:creationId xmlns:a16="http://schemas.microsoft.com/office/drawing/2014/main" id="{4FADAB61-BC69-4208-79ED-6CBD65E27528}"/>
              </a:ext>
            </a:extLst>
          </p:cNvPr>
          <p:cNvGraphicFramePr/>
          <p:nvPr/>
        </p:nvGraphicFramePr>
        <p:xfrm>
          <a:off x="299686" y="1742982"/>
          <a:ext cx="4991748" cy="60374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a:extLst>
              <a:ext uri="{FF2B5EF4-FFF2-40B4-BE49-F238E27FC236}">
                <a16:creationId xmlns:a16="http://schemas.microsoft.com/office/drawing/2014/main" id="{DACE88F7-49AB-2BF5-3FDD-B264DCAF909B}"/>
              </a:ext>
            </a:extLst>
          </p:cNvPr>
          <p:cNvCxnSpPr>
            <a:cxnSpLocks/>
          </p:cNvCxnSpPr>
          <p:nvPr/>
        </p:nvCxnSpPr>
        <p:spPr>
          <a:xfrm>
            <a:off x="4876800" y="3255264"/>
            <a:ext cx="1863969" cy="4961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446F263-27ED-F7A2-8306-3A6A919063B4}"/>
              </a:ext>
            </a:extLst>
          </p:cNvPr>
          <p:cNvSpPr txBox="1"/>
          <p:nvPr/>
        </p:nvSpPr>
        <p:spPr>
          <a:xfrm>
            <a:off x="299686" y="1065874"/>
            <a:ext cx="5128840"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Inline Styles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apply styles directly to individual HTML elements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style attribute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method is suitable for applying styles to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TextBox 2">
            <a:extLst>
              <a:ext uri="{FF2B5EF4-FFF2-40B4-BE49-F238E27FC236}">
                <a16:creationId xmlns:a16="http://schemas.microsoft.com/office/drawing/2014/main" id="{BFA93DC7-8D39-FEF4-2551-886B1A17301A}"/>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909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2B5E-5DF0-DFCD-F2D7-315BFA82F7FD}"/>
              </a:ext>
            </a:extLst>
          </p:cNvPr>
          <p:cNvPicPr>
            <a:picLocks noChangeAspect="1"/>
          </p:cNvPicPr>
          <p:nvPr/>
        </p:nvPicPr>
        <p:blipFill rotWithShape="1">
          <a:blip r:embed="rId3"/>
          <a:srcRect t="67509" b="253"/>
          <a:stretch/>
        </p:blipFill>
        <p:spPr>
          <a:xfrm>
            <a:off x="7109379" y="4762644"/>
            <a:ext cx="4878180" cy="1758433"/>
          </a:xfrm>
          <a:prstGeom prst="rect">
            <a:avLst/>
          </a:prstGeom>
        </p:spPr>
      </p:pic>
      <p:pic>
        <p:nvPicPr>
          <p:cNvPr id="6" name="Picture 5">
            <a:extLst>
              <a:ext uri="{FF2B5EF4-FFF2-40B4-BE49-F238E27FC236}">
                <a16:creationId xmlns:a16="http://schemas.microsoft.com/office/drawing/2014/main" id="{F552DD64-0C3E-498F-3EC0-4DF5ACAD8811}"/>
              </a:ext>
            </a:extLst>
          </p:cNvPr>
          <p:cNvPicPr>
            <a:picLocks noChangeAspect="1"/>
          </p:cNvPicPr>
          <p:nvPr/>
        </p:nvPicPr>
        <p:blipFill rotWithShape="1">
          <a:blip r:embed="rId3"/>
          <a:srcRect b="31851"/>
          <a:stretch/>
        </p:blipFill>
        <p:spPr>
          <a:xfrm>
            <a:off x="7109379" y="1089878"/>
            <a:ext cx="4878180" cy="3717254"/>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Internal Stylesheet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CSS?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it in real applications?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cxnSp>
        <p:nvCxnSpPr>
          <p:cNvPr id="12" name="Straight Arrow Connector 11">
            <a:extLst>
              <a:ext uri="{FF2B5EF4-FFF2-40B4-BE49-F238E27FC236}">
                <a16:creationId xmlns:a16="http://schemas.microsoft.com/office/drawing/2014/main" id="{868EB620-89A8-D39C-5B10-AAF1FAD7F30A}"/>
              </a:ext>
            </a:extLst>
          </p:cNvPr>
          <p:cNvCxnSpPr>
            <a:cxnSpLocks/>
          </p:cNvCxnSpPr>
          <p:nvPr/>
        </p:nvCxnSpPr>
        <p:spPr>
          <a:xfrm flipV="1">
            <a:off x="5082622" y="2095356"/>
            <a:ext cx="2585275" cy="20377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84BDDE9D-C197-45B1-72A5-80B297E43198}"/>
              </a:ext>
            </a:extLst>
          </p:cNvPr>
          <p:cNvGraphicFramePr/>
          <p:nvPr/>
        </p:nvGraphicFramePr>
        <p:xfrm>
          <a:off x="589811" y="1997820"/>
          <a:ext cx="4991748" cy="60374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TextBox 14">
            <a:extLst>
              <a:ext uri="{FF2B5EF4-FFF2-40B4-BE49-F238E27FC236}">
                <a16:creationId xmlns:a16="http://schemas.microsoft.com/office/drawing/2014/main" id="{13D72BCA-0D4D-F712-3127-D45111593113}"/>
              </a:ext>
            </a:extLst>
          </p:cNvPr>
          <p:cNvSpPr txBox="1"/>
          <p:nvPr/>
        </p:nvSpPr>
        <p:spPr>
          <a:xfrm>
            <a:off x="436777" y="1065874"/>
            <a:ext cx="5297817"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Internal Style Sheets can be implemented by adding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&lt;style&gt;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&lt;head&gt; section of HTML. </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method is suitable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smaller projects.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1868048-B2E7-1948-0605-844B9B4F2E2B}"/>
              </a:ext>
            </a:extLst>
          </p:cNvPr>
          <p:cNvSpPr txBox="1"/>
          <p:nvPr/>
        </p:nvSpPr>
        <p:spPr>
          <a:xfrm>
            <a:off x="10405730" y="6485478"/>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
        <p:nvSpPr>
          <p:cNvPr id="11" name="Rectangle 10"/>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925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79F9F5-4411-8A80-6A15-6B15CACD458C}"/>
              </a:ext>
            </a:extLst>
          </p:cNvPr>
          <p:cNvPicPr>
            <a:picLocks noChangeAspect="1"/>
          </p:cNvPicPr>
          <p:nvPr/>
        </p:nvPicPr>
        <p:blipFill>
          <a:blip r:embed="rId3"/>
          <a:stretch>
            <a:fillRect/>
          </a:stretch>
        </p:blipFill>
        <p:spPr>
          <a:xfrm>
            <a:off x="5673080" y="1151928"/>
            <a:ext cx="3470920" cy="2064404"/>
          </a:xfrm>
          <a:prstGeom prst="rect">
            <a:avLst/>
          </a:prstGeom>
        </p:spPr>
      </p:pic>
      <p:pic>
        <p:nvPicPr>
          <p:cNvPr id="6" name="Picture 5">
            <a:extLst>
              <a:ext uri="{FF2B5EF4-FFF2-40B4-BE49-F238E27FC236}">
                <a16:creationId xmlns:a16="http://schemas.microsoft.com/office/drawing/2014/main" id="{7DE9FD76-A8FF-924B-1948-84D2D3667BB7}"/>
              </a:ext>
            </a:extLst>
          </p:cNvPr>
          <p:cNvPicPr>
            <a:picLocks noChangeAspect="1"/>
          </p:cNvPicPr>
          <p:nvPr/>
        </p:nvPicPr>
        <p:blipFill>
          <a:blip r:embed="rId4"/>
          <a:stretch>
            <a:fillRect/>
          </a:stretch>
        </p:blipFill>
        <p:spPr>
          <a:xfrm>
            <a:off x="5673080" y="3434796"/>
            <a:ext cx="6365538" cy="2870733"/>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External Stylesheet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CSS? When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use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it in real applications?</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cxnSp>
        <p:nvCxnSpPr>
          <p:cNvPr id="12" name="Straight Arrow Connector 11">
            <a:extLst>
              <a:ext uri="{FF2B5EF4-FFF2-40B4-BE49-F238E27FC236}">
                <a16:creationId xmlns:a16="http://schemas.microsoft.com/office/drawing/2014/main" id="{868EB620-89A8-D39C-5B10-AAF1FAD7F30A}"/>
              </a:ext>
            </a:extLst>
          </p:cNvPr>
          <p:cNvCxnSpPr>
            <a:cxnSpLocks/>
          </p:cNvCxnSpPr>
          <p:nvPr/>
        </p:nvCxnSpPr>
        <p:spPr>
          <a:xfrm flipV="1">
            <a:off x="4783461" y="1410789"/>
            <a:ext cx="1068699" cy="33197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Diagram 22">
            <a:extLst>
              <a:ext uri="{FF2B5EF4-FFF2-40B4-BE49-F238E27FC236}">
                <a16:creationId xmlns:a16="http://schemas.microsoft.com/office/drawing/2014/main" id="{0A900CCA-2CEF-4B32-45FF-66515569F498}"/>
              </a:ext>
            </a:extLst>
          </p:cNvPr>
          <p:cNvGraphicFramePr/>
          <p:nvPr/>
        </p:nvGraphicFramePr>
        <p:xfrm>
          <a:off x="250918" y="1851454"/>
          <a:ext cx="4991748" cy="60374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6" name="TextBox 25">
            <a:extLst>
              <a:ext uri="{FF2B5EF4-FFF2-40B4-BE49-F238E27FC236}">
                <a16:creationId xmlns:a16="http://schemas.microsoft.com/office/drawing/2014/main" id="{09455C21-A34B-1CEC-C40A-7B96BE93F70F}"/>
              </a:ext>
            </a:extLst>
          </p:cNvPr>
          <p:cNvSpPr txBox="1"/>
          <p:nvPr/>
        </p:nvSpPr>
        <p:spPr>
          <a:xfrm>
            <a:off x="153382" y="1065874"/>
            <a:ext cx="4706001"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External Stylesheet,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separate CSS file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created(.css extension) and link it in the HTML file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&lt;link&gt; element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most common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recommended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8" name="Connector: Curved 7">
            <a:extLst>
              <a:ext uri="{FF2B5EF4-FFF2-40B4-BE49-F238E27FC236}">
                <a16:creationId xmlns:a16="http://schemas.microsoft.com/office/drawing/2014/main" id="{ED384739-2FDC-9C91-D248-E401513AD66A}"/>
              </a:ext>
            </a:extLst>
          </p:cNvPr>
          <p:cNvCxnSpPr>
            <a:cxnSpLocks/>
          </p:cNvCxnSpPr>
          <p:nvPr/>
        </p:nvCxnSpPr>
        <p:spPr>
          <a:xfrm rot="10800000">
            <a:off x="7408540" y="1264609"/>
            <a:ext cx="3130506" cy="2838470"/>
          </a:xfrm>
          <a:prstGeom prst="curvedConnector3">
            <a:avLst>
              <a:gd name="adj1" fmla="val -2053"/>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7377" y="245255"/>
            <a:ext cx="904401" cy="359815"/>
          </a:xfrm>
          <a:prstGeom prst="rect">
            <a:avLst/>
          </a:prstGeom>
        </p:spPr>
      </p:pic>
      <p:sp>
        <p:nvSpPr>
          <p:cNvPr id="4" name="TextBox 3">
            <a:extLst>
              <a:ext uri="{FF2B5EF4-FFF2-40B4-BE49-F238E27FC236}">
                <a16:creationId xmlns:a16="http://schemas.microsoft.com/office/drawing/2014/main" id="{675B1ED9-04A5-8480-6183-2D936E0A7F50}"/>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957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 the </a:t>
            </a:r>
            <a:r>
              <a:rPr lang="en-US" sz="2400" b="1" dirty="0">
                <a:solidFill>
                  <a:srgbClr val="FFFF00"/>
                </a:solidFill>
                <a:latin typeface="Calibri Light" panose="020F0302020204030204"/>
                <a:ea typeface="+mn-ea"/>
                <a:cs typeface="+mn-cs"/>
              </a:rPr>
              <a:t>5 advantages </a:t>
            </a:r>
            <a:r>
              <a:rPr lang="en-US" sz="2400" b="1" dirty="0">
                <a:solidFill>
                  <a:schemeClr val="bg1"/>
                </a:solidFill>
                <a:latin typeface="Calibri Light" panose="020F0302020204030204"/>
                <a:ea typeface="+mn-ea"/>
                <a:cs typeface="+mn-cs"/>
              </a:rPr>
              <a:t>of E</a:t>
            </a:r>
            <a:r>
              <a:rPr kumimoji="0" lang="en-US" sz="2400" b="1" i="0" u="none" strike="noStrike" kern="1200" cap="none" spc="0" normalizeH="0" baseline="0" noProof="0" dirty="0" err="1">
                <a:ln>
                  <a:noFill/>
                </a:ln>
                <a:solidFill>
                  <a:schemeClr val="bg1"/>
                </a:solidFill>
                <a:effectLst/>
                <a:uLnTx/>
                <a:uFillTx/>
                <a:latin typeface="Calibri Light" panose="020F0302020204030204"/>
                <a:ea typeface="+mn-ea"/>
                <a:cs typeface="+mn-cs"/>
              </a:rPr>
              <a:t>xternal</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Stylesheet</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t>
            </a:r>
            <a:endPar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pic>
        <p:nvPicPr>
          <p:cNvPr id="7" name="Picture 6">
            <a:extLst>
              <a:ext uri="{FF2B5EF4-FFF2-40B4-BE49-F238E27FC236}">
                <a16:creationId xmlns:a16="http://schemas.microsoft.com/office/drawing/2014/main" id="{9EA8092B-C1AD-B8CA-F9D4-A3B7AAB188E4}"/>
              </a:ext>
            </a:extLst>
          </p:cNvPr>
          <p:cNvPicPr>
            <a:picLocks noChangeAspect="1"/>
          </p:cNvPicPr>
          <p:nvPr/>
        </p:nvPicPr>
        <p:blipFill>
          <a:blip r:embed="rId4"/>
          <a:stretch>
            <a:fillRect/>
          </a:stretch>
        </p:blipFill>
        <p:spPr>
          <a:xfrm>
            <a:off x="7345080" y="1362703"/>
            <a:ext cx="4572409" cy="3261548"/>
          </a:xfrm>
          <a:prstGeom prst="rect">
            <a:avLst/>
          </a:prstGeom>
        </p:spPr>
      </p:pic>
      <p:graphicFrame>
        <p:nvGraphicFramePr>
          <p:cNvPr id="4" name="Diagram 3">
            <a:extLst>
              <a:ext uri="{FF2B5EF4-FFF2-40B4-BE49-F238E27FC236}">
                <a16:creationId xmlns:a16="http://schemas.microsoft.com/office/drawing/2014/main" id="{1705BD13-3C3D-8817-D9EC-F00F6130CDA6}"/>
              </a:ext>
            </a:extLst>
          </p:cNvPr>
          <p:cNvGraphicFramePr/>
          <p:nvPr/>
        </p:nvGraphicFramePr>
        <p:xfrm>
          <a:off x="359064" y="558596"/>
          <a:ext cx="6208509" cy="54774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FBF29404-FA22-0ED3-1AEA-9DEDE40D1F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1139" y="281908"/>
            <a:ext cx="904401" cy="359815"/>
          </a:xfrm>
          <a:prstGeom prst="rect">
            <a:avLst/>
          </a:prstGeom>
        </p:spPr>
      </p:pic>
      <p:sp>
        <p:nvSpPr>
          <p:cNvPr id="6" name="TextBox 5">
            <a:extLst>
              <a:ext uri="{FF2B5EF4-FFF2-40B4-BE49-F238E27FC236}">
                <a16:creationId xmlns:a16="http://schemas.microsoft.com/office/drawing/2014/main" id="{952D059E-0626-F12A-FFA4-04AA3CD8612C}"/>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
        <p:nvSpPr>
          <p:cNvPr id="10" name="Rectangle 9"/>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9408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do you </a:t>
            </a:r>
            <a:r>
              <a:rPr lang="en-US" sz="2400" b="1" dirty="0">
                <a:solidFill>
                  <a:srgbClr val="FFFF00"/>
                </a:solidFill>
                <a:latin typeface="Calibri Light" panose="020F0302020204030204"/>
                <a:ea typeface="+mn-ea"/>
                <a:cs typeface="+mn-cs"/>
              </a:rPr>
              <a:t>I</a:t>
            </a:r>
            <a:r>
              <a:rPr kumimoji="0" lang="en-US" sz="2400" b="1" i="0" u="none" strike="noStrike" kern="1200" cap="none" spc="0" normalizeH="0" baseline="0" noProof="0" dirty="0" err="1">
                <a:ln>
                  <a:noFill/>
                </a:ln>
                <a:solidFill>
                  <a:srgbClr val="FFFF00"/>
                </a:solidFill>
                <a:effectLst/>
                <a:uLnTx/>
                <a:uFillTx/>
                <a:latin typeface="Calibri Light" panose="020F0302020204030204"/>
                <a:ea typeface="+mn-ea"/>
                <a:cs typeface="+mn-cs"/>
              </a:rPr>
              <a:t>nclude</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 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in a webpage or HTML?</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6" name="Rectangle 5">
            <a:extLst>
              <a:ext uri="{FF2B5EF4-FFF2-40B4-BE49-F238E27FC236}">
                <a16:creationId xmlns:a16="http://schemas.microsoft.com/office/drawing/2014/main" id="{1427DB2C-0A62-7227-EAD9-705BF3A4CAE1}"/>
              </a:ext>
            </a:extLst>
          </p:cNvPr>
          <p:cNvSpPr/>
          <p:nvPr/>
        </p:nvSpPr>
        <p:spPr>
          <a:xfrm>
            <a:off x="457464" y="1345194"/>
            <a:ext cx="4653797" cy="691373"/>
          </a:xfrm>
          <a:prstGeom prst="rect">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External Stylesheet: By using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&lt;link&gt; element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the &lt;head&gt; section of the HTML document.</a:t>
            </a:r>
            <a:endParaRPr kumimoji="0" lang="en-IN"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7A20118-42FA-253C-A783-3FCC04CD2012}"/>
              </a:ext>
            </a:extLst>
          </p:cNvPr>
          <p:cNvSpPr/>
          <p:nvPr/>
        </p:nvSpPr>
        <p:spPr>
          <a:xfrm>
            <a:off x="457465" y="3254302"/>
            <a:ext cx="4653796" cy="667439"/>
          </a:xfrm>
          <a:prstGeom prst="rect">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Internal Style Sheet: By using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&lt;style&gt; element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the &lt;head&gt; section.</a:t>
            </a:r>
            <a:endParaRPr kumimoji="0" lang="en-IN"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9E166D8-C17E-2425-2718-02F846943E5B}"/>
              </a:ext>
            </a:extLst>
          </p:cNvPr>
          <p:cNvSpPr/>
          <p:nvPr/>
        </p:nvSpPr>
        <p:spPr>
          <a:xfrm>
            <a:off x="457465" y="5360693"/>
            <a:ext cx="4653796" cy="691372"/>
          </a:xfrm>
          <a:prstGeom prst="rect">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 Inline Styles: Apply styles directly to individual HTML elements using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style attribute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8C02B616-1077-4231-002E-235E2ABA3BE4}"/>
              </a:ext>
            </a:extLst>
          </p:cNvPr>
          <p:cNvPicPr>
            <a:picLocks noChangeAspect="1"/>
          </p:cNvPicPr>
          <p:nvPr/>
        </p:nvPicPr>
        <p:blipFill rotWithShape="1">
          <a:blip r:embed="rId4"/>
          <a:srcRect l="4811" t="32912" b="16206"/>
          <a:stretch/>
        </p:blipFill>
        <p:spPr>
          <a:xfrm>
            <a:off x="5591907" y="5112985"/>
            <a:ext cx="5898070" cy="1140661"/>
          </a:xfrm>
          <a:prstGeom prst="rect">
            <a:avLst/>
          </a:prstGeom>
        </p:spPr>
      </p:pic>
      <p:pic>
        <p:nvPicPr>
          <p:cNvPr id="11" name="Picture 10">
            <a:extLst>
              <a:ext uri="{FF2B5EF4-FFF2-40B4-BE49-F238E27FC236}">
                <a16:creationId xmlns:a16="http://schemas.microsoft.com/office/drawing/2014/main" id="{72DB7BA9-6D4C-C188-F9C5-DB0FB7B980EA}"/>
              </a:ext>
            </a:extLst>
          </p:cNvPr>
          <p:cNvPicPr>
            <a:picLocks noChangeAspect="1"/>
          </p:cNvPicPr>
          <p:nvPr/>
        </p:nvPicPr>
        <p:blipFill rotWithShape="1">
          <a:blip r:embed="rId5"/>
          <a:srcRect l="3680" t="14725" b="49834"/>
          <a:stretch/>
        </p:blipFill>
        <p:spPr>
          <a:xfrm>
            <a:off x="5591907" y="1151620"/>
            <a:ext cx="5898069" cy="1036603"/>
          </a:xfrm>
          <a:prstGeom prst="rect">
            <a:avLst/>
          </a:prstGeom>
        </p:spPr>
      </p:pic>
      <p:pic>
        <p:nvPicPr>
          <p:cNvPr id="12" name="Picture 11">
            <a:extLst>
              <a:ext uri="{FF2B5EF4-FFF2-40B4-BE49-F238E27FC236}">
                <a16:creationId xmlns:a16="http://schemas.microsoft.com/office/drawing/2014/main" id="{ED5F85B0-A754-BFF3-369C-8A0B820FFE77}"/>
              </a:ext>
            </a:extLst>
          </p:cNvPr>
          <p:cNvPicPr>
            <a:picLocks noChangeAspect="1"/>
          </p:cNvPicPr>
          <p:nvPr/>
        </p:nvPicPr>
        <p:blipFill rotWithShape="1">
          <a:blip r:embed="rId6"/>
          <a:srcRect l="6698" t="8890" r="16987" b="61161"/>
          <a:stretch/>
        </p:blipFill>
        <p:spPr>
          <a:xfrm>
            <a:off x="5591907" y="2593041"/>
            <a:ext cx="3146517" cy="1487300"/>
          </a:xfrm>
          <a:prstGeom prst="rect">
            <a:avLst/>
          </a:prstGeom>
        </p:spPr>
      </p:pic>
      <p:pic>
        <p:nvPicPr>
          <p:cNvPr id="13" name="Picture 12">
            <a:extLst>
              <a:ext uri="{FF2B5EF4-FFF2-40B4-BE49-F238E27FC236}">
                <a16:creationId xmlns:a16="http://schemas.microsoft.com/office/drawing/2014/main" id="{CE24AAC5-9F07-9605-0DC5-54543703D427}"/>
              </a:ext>
            </a:extLst>
          </p:cNvPr>
          <p:cNvPicPr>
            <a:picLocks noChangeAspect="1"/>
          </p:cNvPicPr>
          <p:nvPr/>
        </p:nvPicPr>
        <p:blipFill rotWithShape="1">
          <a:blip r:embed="rId6"/>
          <a:srcRect l="6698" t="55176" r="16987" b="33026"/>
          <a:stretch/>
        </p:blipFill>
        <p:spPr>
          <a:xfrm>
            <a:off x="5591907" y="4080341"/>
            <a:ext cx="3146517" cy="585905"/>
          </a:xfrm>
          <a:prstGeom prst="rect">
            <a:avLst/>
          </a:prstGeom>
        </p:spPr>
      </p:pic>
      <p:pic>
        <p:nvPicPr>
          <p:cNvPr id="3" name="Graphic 2" descr="Artificial Intelligence with solid fill">
            <a:extLst>
              <a:ext uri="{FF2B5EF4-FFF2-40B4-BE49-F238E27FC236}">
                <a16:creationId xmlns:a16="http://schemas.microsoft.com/office/drawing/2014/main" id="{6081029C-2CCE-5263-C525-29633605732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6836789" y="133309"/>
            <a:ext cx="559216" cy="559216"/>
          </a:xfrm>
          <a:prstGeom prst="rect">
            <a:avLst/>
          </a:prstGeom>
        </p:spPr>
      </p:pic>
      <p:sp>
        <p:nvSpPr>
          <p:cNvPr id="4" name="TextBox 3">
            <a:extLst>
              <a:ext uri="{FF2B5EF4-FFF2-40B4-BE49-F238E27FC236}">
                <a16:creationId xmlns:a16="http://schemas.microsoft.com/office/drawing/2014/main" id="{DEF5C3EE-F04A-4A72-3A0C-826B2E031CAE}"/>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72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DE8A647-7A7C-2693-D2C7-6EECC774AB94}"/>
              </a:ext>
            </a:extLst>
          </p:cNvPr>
          <p:cNvPicPr>
            <a:picLocks noChangeAspect="1"/>
          </p:cNvPicPr>
          <p:nvPr/>
        </p:nvPicPr>
        <p:blipFill rotWithShape="1">
          <a:blip r:embed="rId3"/>
          <a:srcRect r="8507"/>
          <a:stretch/>
        </p:blipFill>
        <p:spPr>
          <a:xfrm>
            <a:off x="5459828" y="3508787"/>
            <a:ext cx="6185165" cy="3133992"/>
          </a:xfrm>
          <a:prstGeom prst="rect">
            <a:avLst/>
          </a:prstGeom>
        </p:spPr>
      </p:pic>
      <p:pic>
        <p:nvPicPr>
          <p:cNvPr id="35" name="Picture 34">
            <a:extLst>
              <a:ext uri="{FF2B5EF4-FFF2-40B4-BE49-F238E27FC236}">
                <a16:creationId xmlns:a16="http://schemas.microsoft.com/office/drawing/2014/main" id="{8E550059-A5CA-8E19-F8A2-FF5C1F769159}"/>
              </a:ext>
            </a:extLst>
          </p:cNvPr>
          <p:cNvPicPr>
            <a:picLocks noChangeAspect="1"/>
          </p:cNvPicPr>
          <p:nvPr/>
        </p:nvPicPr>
        <p:blipFill rotWithShape="1">
          <a:blip r:embed="rId4"/>
          <a:srcRect r="8638"/>
          <a:stretch/>
        </p:blipFill>
        <p:spPr>
          <a:xfrm>
            <a:off x="9226703" y="1145421"/>
            <a:ext cx="2418290" cy="1301411"/>
          </a:xfrm>
          <a:prstGeom prst="rect">
            <a:avLst/>
          </a:prstGeom>
        </p:spPr>
      </p:pic>
      <p:pic>
        <p:nvPicPr>
          <p:cNvPr id="38" name="Picture 37">
            <a:extLst>
              <a:ext uri="{FF2B5EF4-FFF2-40B4-BE49-F238E27FC236}">
                <a16:creationId xmlns:a16="http://schemas.microsoft.com/office/drawing/2014/main" id="{BDCD0D80-295E-8AB0-764F-2D3066DAF69F}"/>
              </a:ext>
            </a:extLst>
          </p:cNvPr>
          <p:cNvPicPr>
            <a:picLocks noChangeAspect="1"/>
          </p:cNvPicPr>
          <p:nvPr/>
        </p:nvPicPr>
        <p:blipFill>
          <a:blip r:embed="rId5"/>
          <a:stretch>
            <a:fillRect/>
          </a:stretch>
        </p:blipFill>
        <p:spPr>
          <a:xfrm>
            <a:off x="5438847" y="1145421"/>
            <a:ext cx="3512305" cy="1814207"/>
          </a:xfrm>
          <a:prstGeom prst="rect">
            <a:avLst/>
          </a:prstGeom>
        </p:spPr>
      </p:pic>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How to implement CSS using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@import</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rule?</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cxnSp>
        <p:nvCxnSpPr>
          <p:cNvPr id="12" name="Straight Arrow Connector 11">
            <a:extLst>
              <a:ext uri="{FF2B5EF4-FFF2-40B4-BE49-F238E27FC236}">
                <a16:creationId xmlns:a16="http://schemas.microsoft.com/office/drawing/2014/main" id="{A308BCEA-4B99-0716-3048-B47578D04033}"/>
              </a:ext>
            </a:extLst>
          </p:cNvPr>
          <p:cNvCxnSpPr>
            <a:cxnSpLocks/>
          </p:cNvCxnSpPr>
          <p:nvPr/>
        </p:nvCxnSpPr>
        <p:spPr>
          <a:xfrm flipV="1">
            <a:off x="4742688" y="4437910"/>
            <a:ext cx="1435374" cy="13542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AEBD2E-1C36-D49E-0D80-E725F90D8E53}"/>
              </a:ext>
            </a:extLst>
          </p:cNvPr>
          <p:cNvCxnSpPr>
            <a:cxnSpLocks/>
          </p:cNvCxnSpPr>
          <p:nvPr/>
        </p:nvCxnSpPr>
        <p:spPr>
          <a:xfrm flipV="1">
            <a:off x="8436864" y="1412266"/>
            <a:ext cx="789839" cy="765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Diagram 43">
            <a:extLst>
              <a:ext uri="{FF2B5EF4-FFF2-40B4-BE49-F238E27FC236}">
                <a16:creationId xmlns:a16="http://schemas.microsoft.com/office/drawing/2014/main" id="{7A6D093A-5203-572B-564A-6C7BE02F3121}"/>
              </a:ext>
            </a:extLst>
          </p:cNvPr>
          <p:cNvGraphicFramePr/>
          <p:nvPr/>
        </p:nvGraphicFramePr>
        <p:xfrm>
          <a:off x="171548" y="2211020"/>
          <a:ext cx="4991748" cy="60374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5" name="TextBox 44">
            <a:extLst>
              <a:ext uri="{FF2B5EF4-FFF2-40B4-BE49-F238E27FC236}">
                <a16:creationId xmlns:a16="http://schemas.microsoft.com/office/drawing/2014/main" id="{70AF90AA-84F9-C929-B912-75AA8C399697}"/>
              </a:ext>
            </a:extLst>
          </p:cNvPr>
          <p:cNvSpPr txBox="1"/>
          <p:nvPr/>
        </p:nvSpPr>
        <p:spPr>
          <a:xfrm>
            <a:off x="171548" y="1072599"/>
            <a:ext cx="4862054" cy="13542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 rule is to include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external CSS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to main CSS file. </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method is less commonly used due to potential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issues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0" name="Straight Arrow Connector 9">
            <a:extLst>
              <a:ext uri="{FF2B5EF4-FFF2-40B4-BE49-F238E27FC236}">
                <a16:creationId xmlns:a16="http://schemas.microsoft.com/office/drawing/2014/main" id="{54FDA4BF-B758-2B74-90B4-336A3DFF1B3A}"/>
              </a:ext>
            </a:extLst>
          </p:cNvPr>
          <p:cNvCxnSpPr>
            <a:cxnSpLocks/>
            <a:endCxn id="38" idx="2"/>
          </p:cNvCxnSpPr>
          <p:nvPr/>
        </p:nvCxnSpPr>
        <p:spPr>
          <a:xfrm flipH="1" flipV="1">
            <a:off x="7195000" y="2959628"/>
            <a:ext cx="2936552" cy="12953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1268F-A22D-2A26-1FE7-1F66A5131146}"/>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
        <p:nvSpPr>
          <p:cNvPr id="14" name="Rectangle 13"/>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960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4E63AC-A85A-C7F9-95AA-FA6D3FEE8AE9}"/>
              </a:ext>
            </a:extLst>
          </p:cNvPr>
          <p:cNvSpPr/>
          <p:nvPr/>
        </p:nvSpPr>
        <p:spPr>
          <a:xfrm>
            <a:off x="0" y="-11574"/>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63103D-4276-3B68-FE5C-BFC5559D0241}"/>
              </a:ext>
            </a:extLst>
          </p:cNvPr>
          <p:cNvSpPr>
            <a:spLocks noGrp="1"/>
          </p:cNvSpPr>
          <p:nvPr>
            <p:ph type="title"/>
          </p:nvPr>
        </p:nvSpPr>
        <p:spPr>
          <a:xfrm>
            <a:off x="342993" y="174870"/>
            <a:ext cx="10515600" cy="573893"/>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CSS Preprocessors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What is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SCSS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a:t>
            </a:r>
          </a:p>
        </p:txBody>
      </p:sp>
      <p:pic>
        <p:nvPicPr>
          <p:cNvPr id="5" name="Picture 4" descr="A person with a beard&#10;&#10;Description automatically generated">
            <a:extLst>
              <a:ext uri="{FF2B5EF4-FFF2-40B4-BE49-F238E27FC236}">
                <a16:creationId xmlns:a16="http://schemas.microsoft.com/office/drawing/2014/main" id="{76299325-F86D-1309-DDD7-69C2F44E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9977" y="48582"/>
            <a:ext cx="548641" cy="711845"/>
          </a:xfrm>
          <a:prstGeom prst="rect">
            <a:avLst/>
          </a:prstGeom>
        </p:spPr>
      </p:pic>
      <p:sp>
        <p:nvSpPr>
          <p:cNvPr id="45" name="TextBox 44">
            <a:extLst>
              <a:ext uri="{FF2B5EF4-FFF2-40B4-BE49-F238E27FC236}">
                <a16:creationId xmlns:a16="http://schemas.microsoft.com/office/drawing/2014/main" id="{70AF90AA-84F9-C929-B912-75AA8C399697}"/>
              </a:ext>
            </a:extLst>
          </p:cNvPr>
          <p:cNvSpPr txBox="1"/>
          <p:nvPr/>
        </p:nvSpPr>
        <p:spPr>
          <a:xfrm>
            <a:off x="205632" y="1019639"/>
            <a:ext cx="4817202" cy="163121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CSS preprocessors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scripting languages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provide additional syntax and features that are not available in traditional CSS. For example, variables, loops, and conditional statements.</a:t>
            </a:r>
          </a:p>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SCSS is a type of CSS preprocessor.</a:t>
            </a:r>
          </a:p>
        </p:txBody>
      </p:sp>
      <p:pic>
        <p:nvPicPr>
          <p:cNvPr id="4" name="Picture 3">
            <a:extLst>
              <a:ext uri="{FF2B5EF4-FFF2-40B4-BE49-F238E27FC236}">
                <a16:creationId xmlns:a16="http://schemas.microsoft.com/office/drawing/2014/main" id="{2E23EC5C-A0CB-38BE-DC39-34BC991147FD}"/>
              </a:ext>
            </a:extLst>
          </p:cNvPr>
          <p:cNvPicPr>
            <a:picLocks noChangeAspect="1"/>
          </p:cNvPicPr>
          <p:nvPr/>
        </p:nvPicPr>
        <p:blipFill rotWithShape="1">
          <a:blip r:embed="rId4"/>
          <a:srcRect l="2097" t="4836" r="1789" b="-90"/>
          <a:stretch/>
        </p:blipFill>
        <p:spPr>
          <a:xfrm>
            <a:off x="205632" y="3695178"/>
            <a:ext cx="6469488" cy="3062614"/>
          </a:xfrm>
          <a:prstGeom prst="rect">
            <a:avLst/>
          </a:prstGeom>
        </p:spPr>
      </p:pic>
      <p:pic>
        <p:nvPicPr>
          <p:cNvPr id="7" name="Picture 6">
            <a:extLst>
              <a:ext uri="{FF2B5EF4-FFF2-40B4-BE49-F238E27FC236}">
                <a16:creationId xmlns:a16="http://schemas.microsoft.com/office/drawing/2014/main" id="{6ADD0CD0-4EF4-F0BF-B47B-87E2A233D3ED}"/>
              </a:ext>
            </a:extLst>
          </p:cNvPr>
          <p:cNvPicPr>
            <a:picLocks noChangeAspect="1"/>
          </p:cNvPicPr>
          <p:nvPr/>
        </p:nvPicPr>
        <p:blipFill>
          <a:blip r:embed="rId5"/>
          <a:stretch>
            <a:fillRect/>
          </a:stretch>
        </p:blipFill>
        <p:spPr>
          <a:xfrm>
            <a:off x="6712534" y="1019639"/>
            <a:ext cx="5273834" cy="2683179"/>
          </a:xfrm>
          <a:prstGeom prst="rect">
            <a:avLst/>
          </a:prstGeom>
        </p:spPr>
      </p:pic>
      <p:pic>
        <p:nvPicPr>
          <p:cNvPr id="6" name="Picture 5">
            <a:extLst>
              <a:ext uri="{FF2B5EF4-FFF2-40B4-BE49-F238E27FC236}">
                <a16:creationId xmlns:a16="http://schemas.microsoft.com/office/drawing/2014/main" id="{81E9CA37-C4D5-69A0-30A6-269DC6692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8769" y="281908"/>
            <a:ext cx="904401" cy="359815"/>
          </a:xfrm>
          <a:prstGeom prst="rect">
            <a:avLst/>
          </a:prstGeom>
        </p:spPr>
      </p:pic>
      <p:pic>
        <p:nvPicPr>
          <p:cNvPr id="10" name="Picture 9">
            <a:extLst>
              <a:ext uri="{FF2B5EF4-FFF2-40B4-BE49-F238E27FC236}">
                <a16:creationId xmlns:a16="http://schemas.microsoft.com/office/drawing/2014/main" id="{21150AF8-06A9-1F84-4E17-DD8B17D72EC8}"/>
              </a:ext>
            </a:extLst>
          </p:cNvPr>
          <p:cNvPicPr>
            <a:picLocks noChangeAspect="1"/>
          </p:cNvPicPr>
          <p:nvPr/>
        </p:nvPicPr>
        <p:blipFill>
          <a:blip r:embed="rId7"/>
          <a:stretch>
            <a:fillRect/>
          </a:stretch>
        </p:blipFill>
        <p:spPr>
          <a:xfrm>
            <a:off x="7485017" y="3997162"/>
            <a:ext cx="4501350" cy="2460315"/>
          </a:xfrm>
          <a:prstGeom prst="rect">
            <a:avLst/>
          </a:prstGeom>
        </p:spPr>
      </p:pic>
      <p:sp>
        <p:nvSpPr>
          <p:cNvPr id="11" name="Arrow: Left 10">
            <a:extLst>
              <a:ext uri="{FF2B5EF4-FFF2-40B4-BE49-F238E27FC236}">
                <a16:creationId xmlns:a16="http://schemas.microsoft.com/office/drawing/2014/main" id="{4A0EC4BF-2601-9241-26FC-DAF7D27DEA48}"/>
              </a:ext>
            </a:extLst>
          </p:cNvPr>
          <p:cNvSpPr/>
          <p:nvPr/>
        </p:nvSpPr>
        <p:spPr>
          <a:xfrm rot="16200000">
            <a:off x="9353938" y="3617303"/>
            <a:ext cx="294344" cy="465373"/>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Left 11">
            <a:extLst>
              <a:ext uri="{FF2B5EF4-FFF2-40B4-BE49-F238E27FC236}">
                <a16:creationId xmlns:a16="http://schemas.microsoft.com/office/drawing/2014/main" id="{C0E78B93-874A-C373-6672-DF88454A180B}"/>
              </a:ext>
            </a:extLst>
          </p:cNvPr>
          <p:cNvSpPr/>
          <p:nvPr/>
        </p:nvSpPr>
        <p:spPr>
          <a:xfrm>
            <a:off x="6675119" y="4560972"/>
            <a:ext cx="809897" cy="465373"/>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0BA70D9-DC30-A332-EACF-3894BE68B539}"/>
              </a:ext>
            </a:extLst>
          </p:cNvPr>
          <p:cNvSpPr txBox="1"/>
          <p:nvPr/>
        </p:nvSpPr>
        <p:spPr>
          <a:xfrm>
            <a:off x="10405730" y="6485478"/>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
        <p:nvSpPr>
          <p:cNvPr id="13" name="Rectangle 12"/>
          <p:cNvSpPr/>
          <p:nvPr/>
        </p:nvSpPr>
        <p:spPr>
          <a:xfrm>
            <a:off x="11244536" y="59378"/>
            <a:ext cx="904513" cy="7194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12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10923</Words>
  <Application>Microsoft Office PowerPoint</Application>
  <PresentationFormat>Widescreen</PresentationFormat>
  <Paragraphs>1267</Paragraphs>
  <Slides>141</Slides>
  <Notes>141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141</vt:i4>
      </vt:variant>
    </vt:vector>
  </HeadingPairs>
  <TitlesOfParts>
    <vt:vector size="152" baseType="lpstr">
      <vt:lpstr>Arial</vt:lpstr>
      <vt:lpstr>Calibri</vt:lpstr>
      <vt:lpstr>Calibri Light</vt:lpstr>
      <vt:lpstr>Garamond</vt:lpstr>
      <vt:lpstr>Noto Sans Symbols</vt:lpstr>
      <vt:lpstr>Söhne</vt:lpstr>
      <vt:lpstr>Source Sans Pro</vt:lpstr>
      <vt:lpstr>Times New Roman</vt:lpstr>
      <vt:lpstr>Wingdings</vt:lpstr>
      <vt:lpstr>Office Theme</vt:lpstr>
      <vt:lpstr>2_Office Theme</vt:lpstr>
      <vt:lpstr>PowerPoint Presentation</vt:lpstr>
      <vt:lpstr>1. HTML Basics &amp; Document Structure</vt:lpstr>
      <vt:lpstr>Q. What is HTML? Differences between HTML &amp; HTML5? Advantages of HTML5?</vt:lpstr>
      <vt:lpstr>Q. What is HTML? Differences between HTML &amp; HTML5? Advantages of HTML5?</vt:lpstr>
      <vt:lpstr>Q. What is HTML? Differences between HTML &amp; HTML5? Advantages of HTML5?</vt:lpstr>
      <vt:lpstr>Q. What is the difference between HTML and XHTML?</vt:lpstr>
      <vt:lpstr>Q. What is the difference between HTML and XHTML?</vt:lpstr>
      <vt:lpstr>Q. What is the difference between HTML and XHTML?</vt:lpstr>
      <vt:lpstr>Q. What is the role of DOCTYPE in HTML?</vt:lpstr>
      <vt:lpstr>Q. What if you remove &lt;!DOCTYPE html&gt; from your HTML?</vt:lpstr>
      <vt:lpstr>Q. Difference between Head &amp; Body in HTML? Where to place JS link reference?</vt:lpstr>
      <vt:lpstr>Q. What is Title Tag in HTML? What are the 4 advantages of Title tag?</vt:lpstr>
      <vt:lpstr>Q. What is Title Tag in HTML? What are the 4 advantages of Title tag?</vt:lpstr>
      <vt:lpstr>Q. What are Meta Tags? What are the 5 types of meta tags?</vt:lpstr>
      <vt:lpstr>Q. What are Meta Tags? What are the 5 types of meta tags?</vt:lpstr>
      <vt:lpstr>2. HTML Elements &amp; Tags – Part I</vt:lpstr>
      <vt:lpstr>Q. What are HTML elements? What is the difference between Element &amp; Tag?</vt:lpstr>
      <vt:lpstr>Q. What are HTML elements? What is the difference between Element &amp; Tag?</vt:lpstr>
      <vt:lpstr>Q. What are the roles and uses of the &lt;div&gt; element in HTML?</vt:lpstr>
      <vt:lpstr>Q. What is the difference between &lt;div&gt; and &lt;span&gt; element?</vt:lpstr>
      <vt:lpstr>Q. What is the role of &lt;p&gt;, &lt;a&gt;, &lt;br&gt;, &lt;hr&gt;, &lt;em&gt;, &lt;img&gt;, &lt;input&gt; &amp; &lt;button&gt; elements?</vt:lpstr>
      <vt:lpstr>Q. What is the role of &lt;p&gt;, &lt;a&gt;, &lt;br&gt;, &lt;hr&gt;, &lt;em&gt;, &lt;img&gt;, &lt;input&gt; &amp; &lt;button&gt; elements?</vt:lpstr>
      <vt:lpstr>Q. What is the role of header, main, section, footer &amp; address elements in HTML?</vt:lpstr>
      <vt:lpstr>Q. What is the role of Heading tags in HTML? How does it impact SEO?</vt:lpstr>
      <vt:lpstr>Q. What is the difference between &lt;section&gt; &amp; &lt;article&gt; elements?</vt:lpstr>
      <vt:lpstr>3. HTML Elements &amp; Tags – Part II</vt:lpstr>
      <vt:lpstr>Q. What are Root, Parent, Child &amp; Nested elements?</vt:lpstr>
      <vt:lpstr>Q. What are Root, Parent, Child &amp; Nested elements?</vt:lpstr>
      <vt:lpstr>Q. What are Empty Elements?</vt:lpstr>
      <vt:lpstr>Q. What are Semantic Elements in HTML? Is div a semantic element?</vt:lpstr>
      <vt:lpstr>Q. What are Semantic Elements in HTML? Is div a semantic element? </vt:lpstr>
      <vt:lpstr>Q. Can HTML tags be written in Uppercase?</vt:lpstr>
      <vt:lpstr>Q. What are the 3 differences between Block-Level and Inline Elements?</vt:lpstr>
      <vt:lpstr>Q. List all Block-Level &amp; Inline elements in HTML.</vt:lpstr>
      <vt:lpstr>Q. List all Block-Level &amp; Inline elements in HTML.</vt:lpstr>
      <vt:lpstr>Q. List all Block-Level &amp; Inline elements in HTML.</vt:lpstr>
      <vt:lpstr>Q. List all Block-Level &amp; Inline elements in HTML.</vt:lpstr>
      <vt:lpstr>4. HTML Attributes</vt:lpstr>
      <vt:lpstr>Q. What are HTML Attributes? What are the Types of HTML attributes?</vt:lpstr>
      <vt:lpstr>Q. What are HTML Attributes? What are the Types of HTML attributes?</vt:lpstr>
      <vt:lpstr>Q. What are the Id, Style &amp; Class attributes of an element? When to use what?</vt:lpstr>
      <vt:lpstr>Q. What will happen if two elements have same ids?</vt:lpstr>
      <vt:lpstr>Q. How to specify Multiple Classes for single element? What is the style precedence?</vt:lpstr>
      <vt:lpstr>Q. What are Data Attributes in HTML?</vt:lpstr>
      <vt:lpstr>5. HTML Links &amp; Navigation</vt:lpstr>
      <vt:lpstr>Q. What are the 5 Types of Links in HTML?</vt:lpstr>
      <vt:lpstr>Q. What is the difference between Absolute and Relative URLs?</vt:lpstr>
      <vt:lpstr>Q. What is the purpose of the &lt;nav&gt; element in HTML?</vt:lpstr>
      <vt:lpstr>Q. What is a Fragment Identifier in a URL?</vt:lpstr>
      <vt:lpstr>Q. What is the purpose of the &lt;base&gt; element in HTML.?</vt:lpstr>
      <vt:lpstr>Q. How do you add an external stylesheet in your HTML?</vt:lpstr>
      <vt:lpstr>Q. How do you open a link in a new tab?</vt:lpstr>
      <vt:lpstr>Q. How do you create an Email Link?</vt:lpstr>
      <vt:lpstr>6. HTML Lists &amp; Tables</vt:lpstr>
      <vt:lpstr>Q. What are the different Types of Lists in HTML?</vt:lpstr>
      <vt:lpstr>Q. What is a Nested List in HTML?</vt:lpstr>
      <vt:lpstr>Q. What are table, tr, th, td elements? What are table advantages &amp; disadvantages?</vt:lpstr>
      <vt:lpstr>Q. What is the colspan attribute in HTML?</vt:lpstr>
      <vt:lpstr>Q. What is the best way to add a border to a table, column and cell?</vt:lpstr>
      <vt:lpstr>7. HTML Images &amp; Multimedia</vt:lpstr>
      <vt:lpstr>Q. How to embed an Image in HTML? Why alt attribute is so important?</vt:lpstr>
      <vt:lpstr>Q. What are the difference between JPEG and PNG image formats?</vt:lpstr>
      <vt:lpstr>Q. What are the difference between JPEG and PNG image formats?</vt:lpstr>
      <vt:lpstr>Q. How to embed Video in HTML? Why we need multiple source elements? </vt:lpstr>
      <vt:lpstr>Q. How to embed Audio in HTML? </vt:lpstr>
      <vt:lpstr>Q. What are the Autoplay &amp; Loop attributes in multimedia elements?</vt:lpstr>
      <vt:lpstr>8. HTML Forms</vt:lpstr>
      <vt:lpstr>Q. What are HTML Forms and what are its advantages?</vt:lpstr>
      <vt:lpstr>Q. What are HTML Form Elements and their Main Attributes?</vt:lpstr>
      <vt:lpstr>Q. What are HTML Form Elements and their Main Attributes?</vt:lpstr>
      <vt:lpstr>Q. How to Validate for empty input field in form?</vt:lpstr>
      <vt:lpstr>Q. What is the role of the &lt;textarea&gt; element in a form?</vt:lpstr>
      <vt:lpstr>Q. What are the Types of Input elements in a form?</vt:lpstr>
      <vt:lpstr>Q. What are the Types of Input elements in a form?</vt:lpstr>
      <vt:lpstr>Q. How to create radio buttons and checkboxes? How to group them?</vt:lpstr>
      <vt:lpstr>Q. What is the purpose of the &lt;select&gt; element in a form?</vt:lpstr>
      <vt:lpstr>9. Best Practices, Boilerplate &amp; Deployment</vt:lpstr>
      <vt:lpstr>Q. What are top 10 Best Practices for writing HTML code?</vt:lpstr>
      <vt:lpstr>Q. What are top 10 Best Practices for writing HTML code?</vt:lpstr>
      <vt:lpstr>Q. What is an HTML5 Boilerplate?</vt:lpstr>
      <vt:lpstr>Q. How do you optimize an HTML website for Performance?</vt:lpstr>
      <vt:lpstr>Q. What is SEO? What are 5 HTML Best Practices for SEO?</vt:lpstr>
      <vt:lpstr>Q. What are the 5 steps required for HTML website deployment?</vt:lpstr>
      <vt:lpstr>10. HTML Responsiveness, Frameworks &amp; Others</vt:lpstr>
      <vt:lpstr>Q. What is Responsive Design?</vt:lpstr>
      <vt:lpstr>Q. What are the top 3 things required to make a website Responsive in HTML?</vt:lpstr>
      <vt:lpstr>Q. What are some Responsive Design Frameworks for HTML &amp; CSS?</vt:lpstr>
      <vt:lpstr>Q. What are HTML Entities? How do you display special characters in HTML?</vt:lpstr>
      <vt:lpstr>Q. What are the Top 5 Emerging Trends in HTML development?</vt:lpstr>
      <vt:lpstr>1. CSS Basics &amp; Implementation</vt:lpstr>
      <vt:lpstr>Q. What is CSS? What are the 5 ways to Implement CSS in HTML?</vt:lpstr>
      <vt:lpstr>Q. What is CSS? What are the 5 ways to Implement CSS in HTML?</vt:lpstr>
      <vt:lpstr>Q. What is Inline Style in CSS? When to use it in real applications?</vt:lpstr>
      <vt:lpstr>Q. What is Internal Stylesheet in CSS? When to use it in real applications?</vt:lpstr>
      <vt:lpstr>Q. What is External Stylesheet in CSS? When to use it in real applications?</vt:lpstr>
      <vt:lpstr>Q. What are the 5 advantages of External Stylesheet?</vt:lpstr>
      <vt:lpstr>Q. How do you Include CSS in a webpage or HTML?</vt:lpstr>
      <vt:lpstr>Q. How to implement CSS using @import rule?</vt:lpstr>
      <vt:lpstr>Q. What is CSS Preprocessors? What is SCSS?</vt:lpstr>
      <vt:lpstr>Q. What are the 3 Types of CSS Preprocessors?</vt:lpstr>
      <vt:lpstr>2. Selectors in CSS</vt:lpstr>
      <vt:lpstr>Q. What are Selectors in CSS? How many Types of selectors are there?</vt:lpstr>
      <vt:lpstr>Q. Difference between ID, Element &amp; Class selector? When to use which selector?</vt:lpstr>
      <vt:lpstr>Q. Difference between ID, Element &amp; Class selector? When to use which selector?</vt:lpstr>
      <vt:lpstr>Q. What are Universal selectors?</vt:lpstr>
      <vt:lpstr>Q. What are the Descendant Selectors in CSS?</vt:lpstr>
      <vt:lpstr>Q. What are Attribute Selectors in CSS? What are it’s 5 Types?</vt:lpstr>
      <vt:lpstr>Q. What are Child Selectors in CSS? </vt:lpstr>
      <vt:lpstr>Q. How Child Selector is different from Descendant selectors?</vt:lpstr>
      <vt:lpstr>Q. What are Pseudo-class Selector and Pseudo-element Selector?</vt:lpstr>
      <vt:lpstr>3. Layout and Positioning</vt:lpstr>
      <vt:lpstr>Q. Explain the concept of the Box Model in CSS.</vt:lpstr>
      <vt:lpstr>Q. What is the difference between Padding and Margin?</vt:lpstr>
      <vt:lpstr>Q. What is the difference between display: inline &amp; display: block?</vt:lpstr>
      <vt:lpstr>Q. What is the difference between display: inline and display: inlineblock?</vt:lpstr>
      <vt:lpstr>Q. What is z-index property in CSS? How same z-index elements will be displayed?</vt:lpstr>
      <vt:lpstr>Q. What is the role of float property in CSS?</vt:lpstr>
      <vt:lpstr>Q. What is the difference between position: relative/ absolute/ fixed?</vt:lpstr>
      <vt:lpstr>4. Responsive Design, Flexbox &amp; Grid Layout</vt:lpstr>
      <vt:lpstr>Q. What is the role of meta viewport tag?</vt:lpstr>
      <vt:lpstr>Q. What is the role of meta viewport tag?</vt:lpstr>
      <vt:lpstr>Q. What are Media Queries in CSS?</vt:lpstr>
      <vt:lpstr>Q. What is display: flex in CSS?</vt:lpstr>
      <vt:lpstr>Q. What is CSS Grid Layout in CSS?</vt:lpstr>
      <vt:lpstr>Q. How can you create a Sticky Header in CSS?</vt:lpstr>
      <vt:lpstr>Q. What are the 5 best practices for creating a Responsive Design using CSS?</vt:lpstr>
      <vt:lpstr>PowerPoint Presentation</vt:lpstr>
      <vt:lpstr>1. Bootstrap</vt:lpstr>
      <vt:lpstr>Q. What is Bootstrap? What are the other 5 responsive design frameworks?  </vt:lpstr>
      <vt:lpstr>Q. What is Bootstrap? What are the other 5 responsive design frameworks?  </vt:lpstr>
      <vt:lpstr>Q. What are the 5 Advantages of using Bootstrap?</vt:lpstr>
      <vt:lpstr>Q. What are the 2 ways to include Bootstrap framework for your website.</vt:lpstr>
      <vt:lpstr>Q. Explain the Grid System in Bootstrap?</vt:lpstr>
      <vt:lpstr>Q. Explain the Grid System in Bootstrap?</vt:lpstr>
      <vt:lpstr>Q. What is the difference between col-xs, col-sm, col-md, col-lg &amp; col-xl?</vt:lpstr>
      <vt:lpstr>Q. What are Bootstrap Components? What are Top 10 bootstrap components?</vt:lpstr>
      <vt:lpstr>Q. What are Bootstrap Components? What are Top 10 bootstrap components?</vt:lpstr>
      <vt:lpstr>Q. What is a Bootstrap Modal component?</vt:lpstr>
      <vt:lpstr>Q. What is a Bootstrap Navigation component?</vt:lpstr>
      <vt:lpstr>Q. What is Bootstrap Carousel component?</vt:lpstr>
      <vt:lpstr>Q. Explain the difference between Bootstrap's container and container-fluid?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HTML Basics</dc:title>
  <dc:creator>Anaya Rawat</dc:creator>
  <cp:lastModifiedBy>Win10</cp:lastModifiedBy>
  <cp:revision>48</cp:revision>
  <dcterms:created xsi:type="dcterms:W3CDTF">2023-11-19T05:54:19Z</dcterms:created>
  <dcterms:modified xsi:type="dcterms:W3CDTF">2024-02-13T11:37:45Z</dcterms:modified>
</cp:coreProperties>
</file>